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自动部署</a:t>
            </a:r>
            <a:r>
              <a:rPr lang="en-US" altLang="zh-CN"/>
              <a:t>/</a:t>
            </a:r>
            <a:r>
              <a:rPr lang="zh-CN" altLang="en-US"/>
              <a:t>测试系统介绍</a:t>
            </a:r>
            <a:endParaRPr lang="zh-CN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前后端开发</a:t>
            </a:r>
            <a:r>
              <a:rPr lang="en-US" altLang="zh-CN"/>
              <a:t>/</a:t>
            </a:r>
            <a:r>
              <a:rPr lang="zh-CN" altLang="en-US"/>
              <a:t>测试</a:t>
            </a:r>
            <a:r>
              <a:rPr lang="en-US" altLang="zh-CN"/>
              <a:t>/</a:t>
            </a:r>
            <a:r>
              <a:rPr lang="zh-CN" altLang="en-US"/>
              <a:t>支持团队典型需求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前后端开发团队典型需求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项目角度</a:t>
            </a:r>
            <a:r>
              <a:rPr lang="en-US" altLang="zh-CN"/>
              <a:t>: </a:t>
            </a:r>
            <a:r>
              <a:rPr lang="zh-CN" altLang="en-US"/>
              <a:t>新版本转测试前</a:t>
            </a:r>
            <a:r>
              <a:rPr lang="en-US" altLang="zh-CN"/>
              <a:t>, </a:t>
            </a:r>
            <a:r>
              <a:rPr lang="zh-CN" altLang="en-US"/>
              <a:t>需要确认没有重大缺陷</a:t>
            </a:r>
            <a:endParaRPr lang="zh-CN" altLang="en-US"/>
          </a:p>
          <a:p>
            <a:pPr lvl="1"/>
            <a:r>
              <a:rPr lang="zh-CN" altLang="en-US"/>
              <a:t>个人角度</a:t>
            </a:r>
            <a:r>
              <a:rPr lang="en-US" altLang="zh-CN"/>
              <a:t>: </a:t>
            </a:r>
            <a:r>
              <a:rPr lang="zh-CN" altLang="en-US"/>
              <a:t>开发新特性时</a:t>
            </a:r>
            <a:r>
              <a:rPr lang="en-US" altLang="zh-CN"/>
              <a:t>, </a:t>
            </a:r>
            <a:r>
              <a:rPr lang="zh-CN" altLang="en-US"/>
              <a:t>想要一个不受干扰的测试环境</a:t>
            </a:r>
            <a:r>
              <a:rPr lang="en-US" altLang="zh-CN"/>
              <a:t>, </a:t>
            </a:r>
            <a:r>
              <a:rPr lang="zh-CN" altLang="en-US"/>
              <a:t>确认一下新功能运转正常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知识库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银河实验室典型</a:t>
            </a:r>
            <a:r>
              <a:rPr lang="zh-CN" altLang="en-US">
                <a:sym typeface="+mn-ea"/>
              </a:rPr>
              <a:t>需求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元数据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日志解析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关联分析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威胁情报等等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发生变化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需要确认有效性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客户支持</a:t>
            </a:r>
            <a:r>
              <a:rPr lang="en-US" altLang="zh-CN">
                <a:sym typeface="+mn-ea"/>
              </a:rPr>
              <a:t>(L3Support</a:t>
            </a:r>
            <a:r>
              <a:rPr lang="en-US" altLang="en-US">
                <a:sym typeface="+mn-ea"/>
              </a:rPr>
              <a:t>)</a:t>
            </a:r>
            <a:r>
              <a:rPr lang="zh-CN" altLang="en-US">
                <a:sym typeface="+mn-ea"/>
              </a:rPr>
              <a:t>团队典型</a:t>
            </a:r>
            <a:r>
              <a:rPr lang="zh-CN" altLang="en-US">
                <a:sym typeface="+mn-ea"/>
              </a:rPr>
              <a:t>需求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客户版本是半年前的发布版本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尚未升级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急需搭建一个一致的场景复现问题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缺陷解决了</a:t>
            </a:r>
            <a:r>
              <a:rPr lang="en-US" altLang="zh-CN"/>
              <a:t>, </a:t>
            </a:r>
            <a:r>
              <a:rPr lang="zh-CN" altLang="en-US"/>
              <a:t>但是需要验证升级包的有效性</a:t>
            </a:r>
            <a:endParaRPr lang="zh-CN" altLang="en-US"/>
          </a:p>
          <a:p>
            <a:pPr lvl="0"/>
            <a:r>
              <a:rPr lang="zh-CN" altLang="en-US"/>
              <a:t>测试团队的典型</a:t>
            </a:r>
            <a:r>
              <a:rPr lang="zh-CN" altLang="en-US">
                <a:sym typeface="+mn-ea"/>
              </a:rPr>
              <a:t>需求</a:t>
            </a:r>
            <a:endParaRPr lang="zh-CN" altLang="en-US"/>
          </a:p>
          <a:p>
            <a:pPr lvl="1"/>
            <a:r>
              <a:rPr lang="zh-CN" altLang="en-US"/>
              <a:t>对某个版本</a:t>
            </a:r>
            <a:r>
              <a:rPr lang="zh-CN" altLang="en-US">
                <a:sym typeface="+mn-ea"/>
              </a:rPr>
              <a:t>在不同的部署场景中</a:t>
            </a:r>
            <a:r>
              <a:rPr lang="zh-CN" altLang="en-US"/>
              <a:t>做相同的功能验证</a:t>
            </a:r>
            <a:r>
              <a:rPr lang="en-US" altLang="zh-CN"/>
              <a:t>(</a:t>
            </a:r>
            <a:r>
              <a:rPr lang="zh-CN" altLang="en-US"/>
              <a:t>单机</a:t>
            </a:r>
            <a:r>
              <a:rPr lang="en-US" altLang="zh-CN"/>
              <a:t>/</a:t>
            </a:r>
            <a:r>
              <a:rPr lang="zh-CN" altLang="en-US"/>
              <a:t>集群</a:t>
            </a:r>
            <a:r>
              <a:rPr lang="en-US" altLang="zh-CN"/>
              <a:t>/</a:t>
            </a:r>
            <a:r>
              <a:rPr lang="zh-CN" altLang="en-US"/>
              <a:t>国产化平台</a:t>
            </a:r>
            <a:r>
              <a:rPr lang="en-US" altLang="zh-CN"/>
              <a:t>/</a:t>
            </a:r>
            <a:r>
              <a:rPr lang="zh-CN" altLang="en-US"/>
              <a:t>兰眼</a:t>
            </a:r>
            <a:r>
              <a:rPr lang="en-US" altLang="zh-CN"/>
              <a:t>/</a:t>
            </a:r>
            <a:r>
              <a:rPr lang="zh-CN" altLang="en-US"/>
              <a:t>安管</a:t>
            </a:r>
            <a:r>
              <a:rPr lang="en-US" altLang="zh-CN"/>
              <a:t>/</a:t>
            </a:r>
            <a:r>
              <a:rPr lang="zh-CN" altLang="en-US"/>
              <a:t>日志探针</a:t>
            </a:r>
            <a:r>
              <a:rPr lang="en-US" altLang="zh-CN"/>
              <a:t>/</a:t>
            </a:r>
            <a:r>
              <a:rPr lang="zh-CN" altLang="en-US"/>
              <a:t>二级兰天</a:t>
            </a:r>
            <a:r>
              <a:rPr lang="en-US" altLang="zh-CN"/>
              <a:t>/</a:t>
            </a:r>
            <a:r>
              <a:rPr lang="zh-CN" altLang="en-US"/>
              <a:t>等等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复杂部署场景</a:t>
            </a:r>
            <a:r>
              <a:rPr lang="en-US" altLang="zh-CN"/>
              <a:t>, </a:t>
            </a:r>
            <a:r>
              <a:rPr lang="zh-CN" altLang="en-US"/>
              <a:t>复杂部署环境的功能验证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自动测试系统交互图</a:t>
            </a:r>
            <a:endParaRPr lang="zh-CN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205" y="1529715"/>
            <a:ext cx="858202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/>
              <a:t>关键名词</a:t>
            </a:r>
            <a:endParaRPr lang="zh-CN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部署场景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 sz="1800"/>
              <a:t>包含多个虚拟机</a:t>
            </a:r>
            <a:r>
              <a:rPr lang="en-US" altLang="zh-CN" sz="1800"/>
              <a:t>, </a:t>
            </a:r>
            <a:r>
              <a:rPr lang="zh-CN" altLang="en-US" sz="1800"/>
              <a:t>用到</a:t>
            </a:r>
            <a:r>
              <a:rPr lang="zh-CN" altLang="en-US" sz="1800"/>
              <a:t>多个版本</a:t>
            </a:r>
            <a:endParaRPr lang="zh-CN" altLang="en-US" sz="1800"/>
          </a:p>
          <a:p>
            <a:pPr lvl="1"/>
            <a:r>
              <a:rPr lang="zh-CN" altLang="en-US" sz="1800"/>
              <a:t>包含一个自动安装剧本</a:t>
            </a:r>
            <a:endParaRPr lang="zh-CN" altLang="en-US"/>
          </a:p>
          <a:p>
            <a:r>
              <a:rPr lang="zh-CN" altLang="en-US"/>
              <a:t>虚拟机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可以通过</a:t>
            </a:r>
            <a:r>
              <a:rPr lang="en-US" altLang="zh-CN"/>
              <a:t>API</a:t>
            </a:r>
            <a:r>
              <a:rPr lang="zh-CN" altLang="en-US"/>
              <a:t>自动创建</a:t>
            </a:r>
            <a:r>
              <a:rPr lang="en-US" altLang="zh-CN"/>
              <a:t>/</a:t>
            </a:r>
            <a:r>
              <a:rPr lang="zh-CN" altLang="en-US"/>
              <a:t>销毁</a:t>
            </a:r>
            <a:endParaRPr lang="zh-CN" altLang="en-US"/>
          </a:p>
          <a:p>
            <a:pPr lvl="1"/>
            <a:r>
              <a:rPr lang="zh-CN" altLang="en-US"/>
              <a:t>实现</a:t>
            </a:r>
            <a:r>
              <a:rPr lang="en-US" altLang="zh-CN"/>
              <a:t>IP</a:t>
            </a:r>
            <a:r>
              <a:rPr lang="zh-CN" altLang="en-US"/>
              <a:t>地址的分配和应用</a:t>
            </a:r>
            <a:endParaRPr lang="zh-CN" altLang="en-US"/>
          </a:p>
          <a:p>
            <a:pPr lvl="0"/>
            <a:r>
              <a:rPr lang="zh-CN" altLang="en-US"/>
              <a:t>版本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每日构建</a:t>
            </a:r>
            <a:r>
              <a:rPr lang="en-US" altLang="zh-CN"/>
              <a:t>/</a:t>
            </a:r>
            <a:r>
              <a:rPr lang="zh-CN" altLang="en-US"/>
              <a:t>产品构建的版本文件</a:t>
            </a:r>
            <a:r>
              <a:rPr lang="en-US" altLang="zh-CN"/>
              <a:t>, </a:t>
            </a:r>
            <a:r>
              <a:rPr lang="zh-CN" altLang="en-US"/>
              <a:t>通过唯一</a:t>
            </a:r>
            <a:r>
              <a:rPr lang="en-US" altLang="zh-CN"/>
              <a:t>URL</a:t>
            </a:r>
            <a:r>
              <a:rPr lang="zh-CN" altLang="en-US"/>
              <a:t>指定</a:t>
            </a:r>
            <a:endParaRPr lang="zh-CN" altLang="en-US"/>
          </a:p>
          <a:p>
            <a:pPr lvl="0"/>
            <a:r>
              <a:rPr lang="zh-CN" altLang="en-US"/>
              <a:t>测试案例</a:t>
            </a:r>
            <a:endParaRPr lang="zh-CN" altLang="en-US"/>
          </a:p>
          <a:p>
            <a:pPr lvl="1"/>
            <a:r>
              <a:rPr lang="zh-CN" altLang="en-US"/>
              <a:t>由测试团队维护</a:t>
            </a:r>
            <a:endParaRPr lang="zh-CN" altLang="en-US"/>
          </a:p>
          <a:p>
            <a:pPr lvl="1"/>
            <a:r>
              <a:rPr lang="zh-CN" altLang="en-US"/>
              <a:t>可以在安装好后自动运行</a:t>
            </a:r>
            <a:r>
              <a:rPr lang="en-US" altLang="zh-CN"/>
              <a:t>, </a:t>
            </a:r>
            <a:r>
              <a:rPr lang="zh-CN" altLang="en-US"/>
              <a:t>也可以根据需要手动执行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目前已实现的功能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根据场景定义创建</a:t>
            </a:r>
            <a:r>
              <a:rPr lang="en-US" altLang="zh-CN"/>
              <a:t>VM</a:t>
            </a:r>
            <a:endParaRPr lang="en-US" altLang="zh-CN"/>
          </a:p>
          <a:p>
            <a:r>
              <a:rPr lang="zh-CN" altLang="en-US"/>
              <a:t>自动安装系统</a:t>
            </a:r>
            <a:r>
              <a:rPr lang="en-US" altLang="zh-CN"/>
              <a:t>(</a:t>
            </a:r>
            <a:r>
              <a:rPr lang="zh-CN" altLang="en-US"/>
              <a:t>包括自动安装更新包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后端实现</a:t>
            </a:r>
            <a:r>
              <a:rPr lang="en-US" altLang="zh-CN"/>
              <a:t>)</a:t>
            </a:r>
            <a:r>
              <a:rPr lang="zh-CN" altLang="en-US"/>
              <a:t>自动测试</a:t>
            </a:r>
            <a:r>
              <a:rPr lang="en-US" altLang="zh-CN"/>
              <a:t>Python</a:t>
            </a:r>
            <a:r>
              <a:rPr lang="zh-CN" altLang="en-US"/>
              <a:t>框架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日常运维工作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397000"/>
            <a:ext cx="10515600" cy="4497070"/>
          </a:xfrm>
        </p:spPr>
        <p:txBody>
          <a:bodyPr>
            <a:normAutofit lnSpcReduction="20000"/>
          </a:bodyPr>
          <a:p>
            <a:r>
              <a:rPr lang="zh-CN" altLang="en-US"/>
              <a:t>版本目录定义</a:t>
            </a:r>
            <a:r>
              <a:rPr lang="en-US" altLang="zh-CN"/>
              <a:t>: </a:t>
            </a:r>
            <a:endParaRPr lang="en-US" altLang="zh-CN"/>
          </a:p>
          <a:p>
            <a:pPr lvl="1"/>
            <a:r>
              <a:rPr lang="" altLang="en-US"/>
              <a:t>build_locations.xml</a:t>
            </a:r>
            <a:endParaRPr lang="" altLang="en-US"/>
          </a:p>
          <a:p>
            <a:r>
              <a:rPr lang="zh-CN" altLang=""/>
              <a:t>部署场景维护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" altLang="en-US"/>
              <a:t>deployment_template_bds.xml</a:t>
            </a:r>
            <a:endParaRPr lang="" altLang="en-US"/>
          </a:p>
          <a:p>
            <a:pPr lvl="1"/>
            <a:r>
              <a:rPr lang="" altLang="en-US"/>
              <a:t>deployment_template_csp.xml</a:t>
            </a:r>
            <a:endParaRPr lang="" altLang="en-US"/>
          </a:p>
          <a:p>
            <a:pPr lvl="0"/>
            <a:r>
              <a:rPr lang="zh-CN" altLang=""/>
              <a:t>自动安装脚本维护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" altLang="en-US"/>
              <a:t>install</a:t>
            </a:r>
            <a:r>
              <a:rPr lang="zh-CN" altLang=""/>
              <a:t>目录</a:t>
            </a:r>
            <a:endParaRPr lang="zh-CN" altLang=""/>
          </a:p>
          <a:p>
            <a:pPr lvl="0"/>
            <a:r>
              <a:rPr lang="" altLang="zh-CN"/>
              <a:t>VM</a:t>
            </a:r>
            <a:r>
              <a:rPr lang="zh-CN" altLang=""/>
              <a:t>模板维护</a:t>
            </a:r>
            <a:r>
              <a:rPr lang="" altLang="zh-CN"/>
              <a:t>(</a:t>
            </a:r>
            <a:r>
              <a:rPr lang="zh-CN" altLang=""/>
              <a:t>需要</a:t>
            </a:r>
            <a:r>
              <a:rPr lang="" altLang="zh-CN"/>
              <a:t>Browser+Flash</a:t>
            </a:r>
            <a:r>
              <a:rPr lang="zh-CN" altLang=""/>
              <a:t>插件</a:t>
            </a:r>
            <a:r>
              <a:rPr lang="" altLang="zh-CN"/>
              <a:t>)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 sz="1800"/>
              <a:t>templates</a:t>
            </a:r>
            <a:r>
              <a:rPr lang="zh-CN" altLang="en-US" sz="1800"/>
              <a:t>目录</a:t>
            </a:r>
            <a:endParaRPr lang="zh-CN" altLang=""/>
          </a:p>
          <a:p>
            <a:pPr lvl="0"/>
            <a:r>
              <a:rPr lang="zh-CN" altLang=""/>
              <a:t>部署环境维护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" altLang="en-US"/>
              <a:t>vi_vmware.xml</a:t>
            </a:r>
            <a:endParaRPr lang="" altLang="en-US"/>
          </a:p>
          <a:p>
            <a:pPr lvl="0"/>
            <a:r>
              <a:rPr lang="en-US" altLang=""/>
              <a:t>*</a:t>
            </a:r>
            <a:r>
              <a:rPr lang="" altLang="zh-CN"/>
              <a:t>DHCP</a:t>
            </a:r>
            <a:r>
              <a:rPr lang="zh-CN" altLang=""/>
              <a:t>的</a:t>
            </a:r>
            <a:r>
              <a:rPr lang="en-US" altLang="zh-CN"/>
              <a:t>IP</a:t>
            </a:r>
            <a:r>
              <a:rPr lang="zh-CN" altLang="en-US"/>
              <a:t>地址范围维护</a:t>
            </a:r>
            <a:r>
              <a:rPr lang="en-US" altLang="zh-CN"/>
              <a:t>(</a:t>
            </a:r>
            <a:r>
              <a:rPr lang="zh-CN" altLang="en-US"/>
              <a:t>需要重启</a:t>
            </a:r>
            <a:r>
              <a:rPr lang="en-US" altLang="zh-CN"/>
              <a:t>):</a:t>
            </a:r>
            <a:endParaRPr lang="en-US" altLang="zh-CN"/>
          </a:p>
          <a:p>
            <a:pPr lvl="1"/>
            <a:r>
              <a:rPr lang="en-US" altLang="zh-CN" sz="1800"/>
              <a:t>dhcp.xml</a:t>
            </a:r>
            <a:endParaRPr lang="zh-CN" altLang=""/>
          </a:p>
          <a:p>
            <a:pPr lvl="0"/>
            <a:r>
              <a:rPr lang="zh-CN" altLang=""/>
              <a:t>测试案例</a:t>
            </a:r>
            <a:r>
              <a:rPr lang="en-US" altLang="zh-CN"/>
              <a:t>SVN</a:t>
            </a:r>
            <a:r>
              <a:rPr lang="zh-CN" altLang="en-US"/>
              <a:t>路径维护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" altLang="en-US"/>
              <a:t>test_locations.xml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下一阶段工作</a:t>
            </a:r>
            <a:endParaRPr lang="zh-CN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开发团队试用</a:t>
            </a:r>
            <a:r>
              <a:rPr lang="en-US" altLang="zh-CN"/>
              <a:t>: </a:t>
            </a:r>
            <a:r>
              <a:rPr lang="zh-CN" altLang="en-US"/>
              <a:t>每日构建</a:t>
            </a:r>
            <a:endParaRPr lang="zh-CN" altLang="en-US"/>
          </a:p>
          <a:p>
            <a:r>
              <a:rPr lang="zh-CN" altLang="en-US"/>
              <a:t>精细定制</a:t>
            </a:r>
            <a:r>
              <a:rPr lang="en-US" altLang="zh-CN"/>
              <a:t>: </a:t>
            </a:r>
            <a:r>
              <a:rPr lang="zh-CN" altLang="en-US"/>
              <a:t>定制</a:t>
            </a:r>
            <a:r>
              <a:rPr lang="en-US" altLang="zh-CN"/>
              <a:t>CPU/</a:t>
            </a:r>
            <a:r>
              <a:rPr lang="zh-CN" altLang="en-US"/>
              <a:t>内存等参数</a:t>
            </a:r>
            <a:endParaRPr lang="zh-CN" altLang="en-US"/>
          </a:p>
          <a:p>
            <a:r>
              <a:rPr lang="zh-CN" altLang="en-US"/>
              <a:t>自动测试功能增强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Presentation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微软雅黑</vt:lpstr>
      <vt:lpstr>Droid Sans Fallback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zhugf</dc:creator>
  <cp:lastModifiedBy>zhugf</cp:lastModifiedBy>
  <cp:revision>11</cp:revision>
  <dcterms:created xsi:type="dcterms:W3CDTF">2021-02-01T01:09:33Z</dcterms:created>
  <dcterms:modified xsi:type="dcterms:W3CDTF">2021-02-01T01:09:33Z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