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-M-@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3217" y="18324"/>
            <a:ext cx="1364120" cy="158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A269D7-C8A7-4445-B245-33313E0F8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3" y="179543"/>
            <a:ext cx="1349350" cy="1419751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97D678-45D4-40FF-96F2-7C0F2ECD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88494"/>
              </p:ext>
            </p:extLst>
          </p:nvPr>
        </p:nvGraphicFramePr>
        <p:xfrm>
          <a:off x="5292384" y="6006909"/>
          <a:ext cx="4140200" cy="44382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780">
                  <a:extLst>
                    <a:ext uri="{9D8B030D-6E8A-4147-A177-3AD203B41FA5}">
                      <a16:colId xmlns:a16="http://schemas.microsoft.com/office/drawing/2014/main" val="4287440301"/>
                    </a:ext>
                  </a:extLst>
                </a:gridCol>
                <a:gridCol w="3075420">
                  <a:extLst>
                    <a:ext uri="{9D8B030D-6E8A-4147-A177-3AD203B41FA5}">
                      <a16:colId xmlns:a16="http://schemas.microsoft.com/office/drawing/2014/main" val="3949805072"/>
                    </a:ext>
                  </a:extLst>
                </a:gridCol>
              </a:tblGrid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agenda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mode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22819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 log mode, t </a:t>
                      </a:r>
                      <a:r>
                        <a:rPr lang="en-U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todo</a:t>
                      </a:r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list, A select view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259856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vt-vm-vy</a:t>
                      </a:r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views, o delete other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182260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v-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spc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reset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views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197494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[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 Org file to agenda ] to remove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387300"/>
                  </a:ext>
                </a:extLst>
              </a:tr>
              <a:tr h="2359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C-e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Export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menu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875627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t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TODO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list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(t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mark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)(RET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source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)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043121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 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org-schedule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4861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.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date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tasks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70412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C-c .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 time and date to tasks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86091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tag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task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57904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Shift-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/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Unfold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all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levels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714720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C-w 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agenda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view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write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866462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C-d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 deadline (future start)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926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schedule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78326"/>
                  </a:ext>
                </a:extLst>
              </a:tr>
              <a:tr h="25508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C-t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Cycle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States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in Terminal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mode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1147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E54A42-296B-4654-81EB-07EE0E747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71580"/>
              </p:ext>
            </p:extLst>
          </p:nvPr>
        </p:nvGraphicFramePr>
        <p:xfrm>
          <a:off x="9919862" y="8544868"/>
          <a:ext cx="3128649" cy="150250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018148">
                  <a:extLst>
                    <a:ext uri="{9D8B030D-6E8A-4147-A177-3AD203B41FA5}">
                      <a16:colId xmlns:a16="http://schemas.microsoft.com/office/drawing/2014/main" val="3213262249"/>
                    </a:ext>
                  </a:extLst>
                </a:gridCol>
                <a:gridCol w="2110501">
                  <a:extLst>
                    <a:ext uri="{9D8B030D-6E8A-4147-A177-3AD203B41FA5}">
                      <a16:colId xmlns:a16="http://schemas.microsoft.com/office/drawing/2014/main" val="1487721735"/>
                    </a:ext>
                  </a:extLst>
                </a:gridCol>
              </a:tblGrid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g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Magit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status1 M-m g 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40250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 - u - 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Stage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-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Unstage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-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61877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C-c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032907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 - 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Push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5879610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C-h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Emacs tutorial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8514167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4F1C6DA-9C5C-4ADA-AFF7-5DCC802B9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66" y="4310478"/>
            <a:ext cx="1561373" cy="16964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F0E06A-DFD9-4688-87BD-B5332DB54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17" y="7167792"/>
            <a:ext cx="1300492" cy="130049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E049632-6611-4870-A016-285D8AB8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42168"/>
              </p:ext>
            </p:extLst>
          </p:nvPr>
        </p:nvGraphicFramePr>
        <p:xfrm>
          <a:off x="9918643" y="1666022"/>
          <a:ext cx="3246128" cy="281758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59551">
                  <a:extLst>
                    <a:ext uri="{9D8B030D-6E8A-4147-A177-3AD203B41FA5}">
                      <a16:colId xmlns:a16="http://schemas.microsoft.com/office/drawing/2014/main" val="3790503809"/>
                    </a:ext>
                  </a:extLst>
                </a:gridCol>
                <a:gridCol w="1486577">
                  <a:extLst>
                    <a:ext uri="{9D8B030D-6E8A-4147-A177-3AD203B41FA5}">
                      <a16:colId xmlns:a16="http://schemas.microsoft.com/office/drawing/2014/main" val="491255040"/>
                    </a:ext>
                  </a:extLst>
                </a:gridCol>
              </a:tblGrid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First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Shift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11393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Next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5978884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Prev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083079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Last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Shift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8044485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o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45442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31040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Selected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 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5205254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Go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608573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Extract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Function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Alt + 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83160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Extract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Variable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V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653580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5D135F3-9BA9-4FC9-94F5-005D1B99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567"/>
              </p:ext>
            </p:extLst>
          </p:nvPr>
        </p:nvGraphicFramePr>
        <p:xfrm>
          <a:off x="9918643" y="4518407"/>
          <a:ext cx="3401599" cy="258759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81068">
                  <a:extLst>
                    <a:ext uri="{9D8B030D-6E8A-4147-A177-3AD203B41FA5}">
                      <a16:colId xmlns:a16="http://schemas.microsoft.com/office/drawing/2014/main" val="2755959257"/>
                    </a:ext>
                  </a:extLst>
                </a:gridCol>
                <a:gridCol w="1620531">
                  <a:extLst>
                    <a:ext uri="{9D8B030D-6E8A-4147-A177-3AD203B41FA5}">
                      <a16:colId xmlns:a16="http://schemas.microsoft.com/office/drawing/2014/main" val="421686775"/>
                    </a:ext>
                  </a:extLst>
                </a:gridCol>
              </a:tblGrid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Navigate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Forward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F10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35870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Navigate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Back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F9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823507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Chunk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Alt + I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352038"/>
                  </a:ext>
                </a:extLst>
              </a:tr>
              <a:tr h="4019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Section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Ctrl+Shift+R</a:t>
                      </a:r>
                      <a:endParaRPr lang="en-US" sz="1200" u="none" strike="noStrike" dirty="0"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Ctrl+F12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58736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Go To Terminal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Shift +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28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Timestamp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ts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Shift +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39458871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Reflow Comment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Shift + /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205224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 to cur line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445386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End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E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2445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Jump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J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771729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9DD0C71-ECEB-4248-81FD-C3A530FDC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37301"/>
              </p:ext>
            </p:extLst>
          </p:nvPr>
        </p:nvGraphicFramePr>
        <p:xfrm>
          <a:off x="596292" y="2047829"/>
          <a:ext cx="4353253" cy="60083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2542">
                  <a:extLst>
                    <a:ext uri="{9D8B030D-6E8A-4147-A177-3AD203B41FA5}">
                      <a16:colId xmlns:a16="http://schemas.microsoft.com/office/drawing/2014/main" val="187387495"/>
                    </a:ext>
                  </a:extLst>
                </a:gridCol>
                <a:gridCol w="2830711">
                  <a:extLst>
                    <a:ext uri="{9D8B030D-6E8A-4147-A177-3AD203B41FA5}">
                      <a16:colId xmlns:a16="http://schemas.microsoft.com/office/drawing/2014/main" val="2206735798"/>
                    </a:ext>
                  </a:extLst>
                </a:gridCol>
              </a:tblGrid>
              <a:tr h="220268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Marks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&amp; </a:t>
                      </a:r>
                      <a:r>
                        <a:rPr lang="es-E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Edit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4321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C-M-f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forward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70130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C-M-b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backward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6617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M-h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paragraph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37333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h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whole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4243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C-M-&lt;SPC&gt;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C-M-@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50211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C-&lt;SPC&gt;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,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move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cursor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62746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-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cut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7302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ring -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copy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834044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C-y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Yank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last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paste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21037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M-y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Cycle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through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ring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63406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Append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04327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m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set a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00271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b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jump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8170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l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list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468848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M-x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bookmark-delete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’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87175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M-S-d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selected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60458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M-g g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goto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line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611749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r" fontAlgn="b"/>
                      <a:endParaRPr lang="es-ES" sz="1400" b="1" u="none" strike="noStrike" dirty="0">
                        <a:solidFill>
                          <a:srgbClr val="FF000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  <a:p>
                      <a:pPr algn="r" fontAlgn="b"/>
                      <a:r>
                        <a:rPr lang="es-ES" sz="1400" b="1" u="none" strike="noStrike" dirty="0" err="1">
                          <a:solidFill>
                            <a:srgbClr val="FF000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Misc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25629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u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undo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tree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82264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M`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menu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7354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C-u 6 </a:t>
                      </a:r>
                      <a:r>
                        <a:rPr lang="es-ES" sz="1400" u="none" strike="noStrike" dirty="0" err="1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Repeat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six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times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com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90024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m/n/p/u/back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menu/next/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prev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/up/back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300698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M-m T n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Cycle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dotspacemacs-themes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30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C-b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list  k mark / x execute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87097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M-x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eval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-buffer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09561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590DF4B-3646-4182-968A-67EEC274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57531"/>
              </p:ext>
            </p:extLst>
          </p:nvPr>
        </p:nvGraphicFramePr>
        <p:xfrm>
          <a:off x="664906" y="8538362"/>
          <a:ext cx="4140200" cy="17231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4110">
                  <a:extLst>
                    <a:ext uri="{9D8B030D-6E8A-4147-A177-3AD203B41FA5}">
                      <a16:colId xmlns:a16="http://schemas.microsoft.com/office/drawing/2014/main" val="1950165576"/>
                    </a:ext>
                  </a:extLst>
                </a:gridCol>
                <a:gridCol w="2726090">
                  <a:extLst>
                    <a:ext uri="{9D8B030D-6E8A-4147-A177-3AD203B41FA5}">
                      <a16:colId xmlns:a16="http://schemas.microsoft.com/office/drawing/2014/main" val="954329465"/>
                    </a:ext>
                  </a:extLst>
                </a:gridCol>
              </a:tblGrid>
              <a:tr h="246166">
                <a:tc>
                  <a:txBody>
                    <a:bodyPr/>
                    <a:lstStyle/>
                    <a:p>
                      <a:pPr marL="0" marR="0" indent="0" algn="r" defTabSz="584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Layout</a:t>
                      </a: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48959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{ }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wide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narrow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(^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larger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935493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0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active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490422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1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other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52940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2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Split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below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932665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3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Split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right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966210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o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active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92668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0AD140E-79DD-46A0-9CBA-348C8785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68926"/>
              </p:ext>
            </p:extLst>
          </p:nvPr>
        </p:nvGraphicFramePr>
        <p:xfrm>
          <a:off x="5053444" y="381497"/>
          <a:ext cx="4650871" cy="37372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8350">
                  <a:extLst>
                    <a:ext uri="{9D8B030D-6E8A-4147-A177-3AD203B41FA5}">
                      <a16:colId xmlns:a16="http://schemas.microsoft.com/office/drawing/2014/main" val="484900847"/>
                    </a:ext>
                  </a:extLst>
                </a:gridCol>
                <a:gridCol w="3512521">
                  <a:extLst>
                    <a:ext uri="{9D8B030D-6E8A-4147-A177-3AD203B41FA5}">
                      <a16:colId xmlns:a16="http://schemas.microsoft.com/office/drawing/2014/main" val="3428782842"/>
                    </a:ext>
                  </a:extLst>
                </a:gridCol>
              </a:tblGrid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buffers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13432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C-w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save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73937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b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980026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k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908030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C-f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Finds file in other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3339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d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Opens M-x 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dired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in other w.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86422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C-o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Display buffer in other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175246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b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 buffer other w. &amp; active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894769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0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Kills the buffer and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163680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70318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C-s / C-r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forward /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backwards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02847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C-M-s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regexp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incremental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17758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M-x grep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grep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inside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files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dir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61173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M-%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Query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replace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5033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519</Words>
  <Application>Microsoft Office PowerPoint</Application>
  <PresentationFormat>Personalizado</PresentationFormat>
  <Paragraphs>171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Avenir Roman</vt:lpstr>
      <vt:lpstr>Calibri</vt:lpstr>
      <vt:lpstr>Fira Code</vt:lpstr>
      <vt:lpstr>Fira Code Light</vt:lpstr>
      <vt:lpstr>Helvetica Light</vt:lpstr>
      <vt:lpstr>Source Sans Pro</vt:lpstr>
      <vt:lpstr>Source Sans Pro Light</vt:lpstr>
      <vt:lpstr>Source Sans Pro Semibold</vt:lpstr>
      <vt:lpstr>White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 </dc:title>
  <cp:lastModifiedBy>Jose Manuel Vera</cp:lastModifiedBy>
  <cp:revision>21</cp:revision>
  <dcterms:modified xsi:type="dcterms:W3CDTF">2018-08-10T07:47:33Z</dcterms:modified>
</cp:coreProperties>
</file>