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layfair Display"/>
      <p:regular r:id="rId17"/>
      <p:bold r:id="rId18"/>
      <p:italic r:id="rId19"/>
      <p:boldItalic r:id="rId20"/>
    </p:embeddedFont>
    <p:embeddedFont>
      <p:font typeface="Cabin"/>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D262D49-E400-4BB5-88EA-113E163A755A}">
  <a:tblStyle styleId="{CD262D49-E400-4BB5-88EA-113E163A755A}" styleName="Table_0">
    <a:wholeTbl>
      <a:tcTxStyle b="off" i="off">
        <a:font>
          <a:latin typeface="Gill Sans MT"/>
          <a:ea typeface="Gill Sans MT"/>
          <a:cs typeface="Gill Sans MT"/>
        </a:font>
        <a:schemeClr val="lt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1"/>
          </a:solidFill>
        </a:fill>
      </a:tcStyle>
    </a:wholeTbl>
    <a:band1H>
      <a:tcTxStyle/>
      <a:tcStyle>
        <a:fill>
          <a:solidFill>
            <a:srgbClr val="C48D1B"/>
          </a:solidFill>
        </a:fill>
      </a:tcStyle>
    </a:band1H>
    <a:band2H>
      <a:tcTxStyle/>
    </a:band2H>
    <a:band1V>
      <a:tcTxStyle/>
      <a:tcStyle>
        <a:fill>
          <a:solidFill>
            <a:srgbClr val="C48D1B"/>
          </a:solidFill>
        </a:fill>
      </a:tcStyle>
    </a:band1V>
    <a:band2V>
      <a:tcTxStyle/>
    </a:band2V>
    <a:lastCol>
      <a:tcTxStyle b="on" i="off"/>
      <a:tcStyle>
        <a:tcBdr>
          <a:left>
            <a:ln cap="flat" cmpd="sng" w="25400">
              <a:solidFill>
                <a:schemeClr val="lt1"/>
              </a:solidFill>
              <a:prstDash val="solid"/>
              <a:round/>
              <a:headEnd len="sm" w="sm" type="none"/>
              <a:tailEnd len="sm" w="sm" type="none"/>
            </a:ln>
          </a:left>
        </a:tcBdr>
        <a:fill>
          <a:solidFill>
            <a:srgbClr val="C48D1B"/>
          </a:solidFill>
        </a:fill>
      </a:tcStyle>
    </a:lastCol>
    <a:firstCol>
      <a:tcTxStyle b="on" i="off"/>
      <a:tcStyle>
        <a:tcBdr>
          <a:right>
            <a:ln cap="flat" cmpd="sng" w="25400">
              <a:solidFill>
                <a:schemeClr val="lt1"/>
              </a:solidFill>
              <a:prstDash val="solid"/>
              <a:round/>
              <a:headEnd len="sm" w="sm" type="none"/>
              <a:tailEnd len="sm" w="sm" type="none"/>
            </a:ln>
          </a:right>
        </a:tcBdr>
        <a:fill>
          <a:solidFill>
            <a:srgbClr val="C48D1B"/>
          </a:solidFill>
        </a:fill>
      </a:tcStyle>
    </a:firstCol>
    <a:lastRow>
      <a:tcTxStyle b="on" i="off"/>
      <a:tcStyle>
        <a:tcBdr>
          <a:top>
            <a:ln cap="flat" cmpd="sng" w="25400">
              <a:solidFill>
                <a:schemeClr val="lt1"/>
              </a:solidFill>
              <a:prstDash val="solid"/>
              <a:round/>
              <a:headEnd len="sm" w="sm" type="none"/>
              <a:tailEnd len="sm" w="sm" type="none"/>
            </a:ln>
          </a:top>
        </a:tcBdr>
        <a:fill>
          <a:solidFill>
            <a:srgbClr val="A37617"/>
          </a:solidFill>
        </a:fill>
      </a:tcStyle>
    </a:lastRow>
    <a:seCell>
      <a:tcTxStyle/>
      <a:tcStyle>
        <a:tcBdr>
          <a:left>
            <a:ln cap="flat" cmpd="sng" w="9525">
              <a:solidFill>
                <a:srgbClr val="000000">
                  <a:alpha val="0"/>
                </a:srgbClr>
              </a:solidFill>
              <a:prstDash val="solid"/>
              <a:round/>
              <a:headEnd len="sm" w="sm" type="none"/>
              <a:tailEnd len="sm" w="sm" type="none"/>
            </a:ln>
          </a:left>
        </a:tcBdr>
      </a:tcStyle>
    </a:seCell>
    <a:swCell>
      <a:tcTxStyle/>
      <a:tcStyle>
        <a:tcBdr>
          <a:right>
            <a:ln cap="flat" cmpd="sng" w="9525">
              <a:solidFill>
                <a:srgbClr val="000000">
                  <a:alpha val="0"/>
                </a:srgbClr>
              </a:solidFill>
              <a:prstDash val="solid"/>
              <a:round/>
              <a:headEnd len="sm" w="sm" type="none"/>
              <a:tailEnd len="sm" w="sm" type="none"/>
            </a:ln>
          </a:right>
        </a:tcBdr>
      </a:tcStyle>
    </a:swCell>
    <a:firstRow>
      <a:tcTxStyle b="on" i="off"/>
      <a:tcStyle>
        <a:tcBdr>
          <a:bottom>
            <a:ln cap="flat" cmpd="sng" w="25400">
              <a:solidFill>
                <a:schemeClr val="lt1"/>
              </a:solidFill>
              <a:prstDash val="solid"/>
              <a:round/>
              <a:headEnd len="sm" w="sm" type="none"/>
              <a:tailEnd len="sm" w="sm" type="none"/>
            </a:ln>
          </a:bottom>
        </a:tcBdr>
        <a:fill>
          <a:solidFill>
            <a:schemeClr val="dk1"/>
          </a:solidFill>
        </a:fill>
      </a:tcStyle>
    </a:firstRow>
    <a:neCell>
      <a:tcTxStyle/>
      <a:tcStyle>
        <a:tcBdr>
          <a:left>
            <a:ln cap="flat" cmpd="sng" w="9525">
              <a:solidFill>
                <a:srgbClr val="000000">
                  <a:alpha val="0"/>
                </a:srgbClr>
              </a:solidFill>
              <a:prstDash val="solid"/>
              <a:round/>
              <a:headEnd len="sm" w="sm" type="none"/>
              <a:tailEnd len="sm" w="sm" type="none"/>
            </a:ln>
          </a:left>
        </a:tcBdr>
      </a:tcStyle>
    </a:neCell>
    <a:nwCell>
      <a:tcTxStyle/>
      <a:tcStyle>
        <a:tcBdr>
          <a:right>
            <a:ln cap="flat" cmpd="sng" w="9525">
              <a:solidFill>
                <a:srgbClr val="000000">
                  <a:alpha val="0"/>
                </a:srgbClr>
              </a:solidFill>
              <a:prstDash val="solid"/>
              <a:round/>
              <a:headEnd len="sm" w="sm" type="none"/>
              <a:tailEnd len="sm" w="sm" type="none"/>
            </a:ln>
          </a:right>
        </a:tcBdr>
      </a:tcStyle>
    </a:nwCell>
  </a:tblStyle>
  <a:tblStyle styleId="{04FC6CB1-5C49-4889-BEDF-506938810A64}" styleName="Table_1">
    <a:wholeTbl>
      <a:tcTxStyle b="off" i="off">
        <a:font>
          <a:latin typeface="Gill Sans MT"/>
          <a:ea typeface="Gill Sans MT"/>
          <a:cs typeface="Gill Sans MT"/>
        </a:font>
        <a:schemeClr val="lt1"/>
      </a:tcTxStyle>
      <a:tcStyle>
        <a:tcBdr>
          <a:left>
            <a:ln cap="flat" cmpd="sng" w="9525">
              <a:solidFill>
                <a:srgbClr val="FCDDBB"/>
              </a:solidFill>
              <a:prstDash val="solid"/>
              <a:round/>
              <a:headEnd len="sm" w="sm" type="none"/>
              <a:tailEnd len="sm" w="sm" type="none"/>
            </a:ln>
          </a:left>
          <a:right>
            <a:ln cap="flat" cmpd="sng" w="9525">
              <a:solidFill>
                <a:srgbClr val="FCDDBB"/>
              </a:solidFill>
              <a:prstDash val="solid"/>
              <a:round/>
              <a:headEnd len="sm" w="sm" type="none"/>
              <a:tailEnd len="sm" w="sm" type="none"/>
            </a:ln>
          </a:right>
          <a:top>
            <a:ln cap="flat" cmpd="sng" w="9525">
              <a:solidFill>
                <a:srgbClr val="FCDDBB"/>
              </a:solidFill>
              <a:prstDash val="solid"/>
              <a:round/>
              <a:headEnd len="sm" w="sm" type="none"/>
              <a:tailEnd len="sm" w="sm" type="none"/>
            </a:ln>
          </a:top>
          <a:bottom>
            <a:ln cap="flat" cmpd="sng" w="9525">
              <a:solidFill>
                <a:srgbClr val="FCDDBB"/>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lt1">
              <a:alpha val="20000"/>
            </a:schemeClr>
          </a:solidFill>
        </a:fill>
      </a:tcStyle>
    </a:band1H>
    <a:band2H>
      <a:tcTxStyle/>
    </a:band2H>
    <a:band1V>
      <a:tcTxStyle/>
      <a:tcStyle>
        <a:fill>
          <a:solidFill>
            <a:schemeClr val="lt1">
              <a:alpha val="20000"/>
            </a:schemeClr>
          </a:solidFill>
        </a:fill>
      </a:tcStyle>
    </a:band1V>
    <a:band2V>
      <a:tcTxStyle/>
    </a:band2V>
    <a:lastCol>
      <a:tcTxStyle b="on" i="off"/>
      <a:tcStyle>
        <a:tcBdr>
          <a:left>
            <a:ln cap="flat" cmpd="sng" w="9525">
              <a:solidFill>
                <a:schemeClr val="lt1"/>
              </a:solidFill>
              <a:prstDash val="solid"/>
              <a:round/>
              <a:headEnd len="sm" w="sm" type="none"/>
              <a:tailEnd len="sm" w="sm" type="none"/>
            </a:ln>
          </a:left>
        </a:tcBdr>
      </a:tcStyle>
    </a:lastCol>
    <a:firstCol>
      <a:tcTxStyle b="on" i="off"/>
      <a:tcStyle>
        <a:tcBdr>
          <a:right>
            <a:ln cap="flat" cmpd="sng" w="9525">
              <a:solidFill>
                <a:schemeClr val="lt1"/>
              </a:solidFill>
              <a:prstDash val="solid"/>
              <a:round/>
              <a:headEnd len="sm" w="sm" type="none"/>
              <a:tailEnd len="sm" w="sm" type="none"/>
            </a:ln>
          </a:right>
        </a:tcBdr>
      </a:tcStyle>
    </a:firstCol>
    <a:lastRow>
      <a:tcTxStyle b="on" i="off"/>
      <a:tcStyle>
        <a:tcBdr>
          <a:top>
            <a:ln cap="flat" cmpd="sng" w="9525">
              <a:solidFill>
                <a:schemeClr val="lt1"/>
              </a:solidFill>
              <a:prstDash val="solid"/>
              <a:round/>
              <a:headEnd len="sm" w="sm" type="none"/>
              <a:tailEnd len="sm" w="sm" type="none"/>
            </a:ln>
          </a:top>
        </a:tcBdr>
        <a:fill>
          <a:solidFill>
            <a:srgbClr val="FFFFFF">
              <a:alpha val="0"/>
            </a:srgbClr>
          </a:solidFill>
        </a:fill>
      </a:tcStyle>
    </a:lastRow>
    <a:seCell>
      <a:tcTxStyle/>
      <a:tcStyle>
        <a:tcBdr>
          <a:left>
            <a:ln cap="flat" cmpd="sng" w="9525">
              <a:solidFill>
                <a:srgbClr val="000000">
                  <a:alpha val="0"/>
                </a:srgbClr>
              </a:solidFill>
              <a:prstDash val="solid"/>
              <a:round/>
              <a:headEnd len="sm" w="sm" type="none"/>
              <a:tailEnd len="sm" w="sm" type="none"/>
            </a:ln>
          </a:left>
          <a:top>
            <a:ln cap="flat" cmpd="sng" w="9525">
              <a:solidFill>
                <a:srgbClr val="000000">
                  <a:alpha val="0"/>
                </a:srgbClr>
              </a:solidFill>
              <a:prstDash val="solid"/>
              <a:round/>
              <a:headEnd len="sm" w="sm" type="none"/>
              <a:tailEnd len="sm" w="sm" type="none"/>
            </a:ln>
          </a:top>
        </a:tcBdr>
      </a:tcStyle>
    </a:seCell>
    <a:swCell>
      <a:tcTxStyle/>
      <a:tcStyle>
        <a:tcBdr>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tcBdr>
      </a:tcStyle>
    </a:swCell>
    <a:firstRow>
      <a:tcTxStyle b="on" i="off"/>
      <a:tcStyle>
        <a:tcBdr>
          <a:bottom>
            <a:ln cap="flat" cmpd="sng" w="9525">
              <a:solidFill>
                <a:schemeClr val="lt1"/>
              </a:solidFill>
              <a:prstDash val="solid"/>
              <a:round/>
              <a:headEnd len="sm" w="sm" type="none"/>
              <a:tailEnd len="sm" w="sm" type="none"/>
            </a:ln>
          </a:bottom>
        </a:tcBdr>
        <a:fill>
          <a:solidFill>
            <a:srgbClr val="FFFFFF">
              <a:alpha val="0"/>
            </a:srgbClr>
          </a:solidFill>
        </a:fill>
      </a:tcStyle>
    </a:firstRow>
    <a:neCell>
      <a:tcTxStyle/>
      <a:tcStyle>
        <a:tcBdr>
          <a:bottom>
            <a:ln cap="flat" cmpd="sng" w="9525">
              <a:solidFill>
                <a:srgbClr val="000000">
                  <a:alpha val="0"/>
                </a:srgbClr>
              </a:solidFill>
              <a:prstDash val="solid"/>
              <a:round/>
              <a:headEnd len="sm" w="sm" type="none"/>
              <a:tailEnd len="sm" w="sm" type="none"/>
            </a:ln>
          </a:bottom>
        </a:tcBdr>
      </a:tc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fairDisplay-boldItalic.fntdata"/><Relationship Id="rId11" Type="http://schemas.openxmlformats.org/officeDocument/2006/relationships/slide" Target="slides/slide6.xml"/><Relationship Id="rId22" Type="http://schemas.openxmlformats.org/officeDocument/2006/relationships/font" Target="fonts/Cabin-bold.fntdata"/><Relationship Id="rId10" Type="http://schemas.openxmlformats.org/officeDocument/2006/relationships/slide" Target="slides/slide5.xml"/><Relationship Id="rId21" Type="http://schemas.openxmlformats.org/officeDocument/2006/relationships/font" Target="fonts/Cabin-regular.fntdata"/><Relationship Id="rId13" Type="http://schemas.openxmlformats.org/officeDocument/2006/relationships/slide" Target="slides/slide8.xml"/><Relationship Id="rId24" Type="http://schemas.openxmlformats.org/officeDocument/2006/relationships/font" Target="fonts/Cabin-boldItalic.fntdata"/><Relationship Id="rId12" Type="http://schemas.openxmlformats.org/officeDocument/2006/relationships/slide" Target="slides/slide7.xml"/><Relationship Id="rId23" Type="http://schemas.openxmlformats.org/officeDocument/2006/relationships/font" Target="fonts/Cabin-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fairDispl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layfairDisplay-italic.fntdata"/><Relationship Id="rId6" Type="http://schemas.openxmlformats.org/officeDocument/2006/relationships/slide" Target="slides/slide1.xml"/><Relationship Id="rId18" Type="http://schemas.openxmlformats.org/officeDocument/2006/relationships/font" Target="fonts/PlayfairDispl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In this project, we analyzed data about the recruitment industry in India from 2014 to 2016.</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We first did dimension reduction using random forest, and then used the  logistic regression to fit the response variable “observed attendance” over the predictors.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We also fit the LDA and QDA model on the data but then abandoned them because we realized that our data doesn’t satisfy the multivariate normal distribution assumption since all variables are categorical.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Additionally, we also fit LASSO and ridge models, but they didn’t perform as well as the logistic regression. This result matches with our expectation, because logistic performs better on our binary response variable.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Therefore, we chose to fit the logistic regression model on our data.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en" u="none" cap="none" strike="noStrike">
                <a:solidFill>
                  <a:srgbClr val="616161"/>
                </a:solidFill>
                <a:latin typeface="Playfair Display"/>
                <a:ea typeface="Playfair Display"/>
                <a:cs typeface="Playfair Display"/>
                <a:sym typeface="Playfair Display"/>
              </a:rPr>
              <a:t>Both dimension reduction methods improved the performance of the model. </a:t>
            </a:r>
            <a:endParaRPr b="0" i="0" u="none" cap="none" strike="noStrike">
              <a:solidFill>
                <a:srgbClr val="616161"/>
              </a:solidFill>
              <a:latin typeface="Playfair Display"/>
              <a:ea typeface="Playfair Display"/>
              <a:cs typeface="Playfair Display"/>
              <a:sym typeface="Playfair Display"/>
            </a:endParaRPr>
          </a:p>
          <a:p>
            <a:pPr indent="0" lvl="0" marL="0" marR="0" rtl="0" algn="l">
              <a:lnSpc>
                <a:spcPct val="115000"/>
              </a:lnSpc>
              <a:spcBef>
                <a:spcPts val="1600"/>
              </a:spcBef>
              <a:spcAft>
                <a:spcPts val="0"/>
              </a:spcAft>
              <a:buClr>
                <a:srgbClr val="000000"/>
              </a:buClr>
              <a:buSzPts val="1100"/>
              <a:buFont typeface="Arial"/>
              <a:buNone/>
            </a:pPr>
            <a:r>
              <a:rPr b="0" i="0" lang="en" u="none" cap="none" strike="noStrike">
                <a:solidFill>
                  <a:srgbClr val="616161"/>
                </a:solidFill>
                <a:latin typeface="Playfair Display"/>
                <a:ea typeface="Playfair Display"/>
                <a:cs typeface="Playfair Display"/>
                <a:sym typeface="Playfair Display"/>
              </a:rPr>
              <a:t>After dimension reduction, 6 variables were selected as our predictors. The test accuracy increased compared with full model prediction.</a:t>
            </a:r>
            <a:endParaRPr b="0" i="0" u="none" cap="none" strike="noStrike">
              <a:solidFill>
                <a:srgbClr val="616161"/>
              </a:solidFill>
              <a:latin typeface="Playfair Display"/>
              <a:ea typeface="Playfair Display"/>
              <a:cs typeface="Playfair Display"/>
              <a:sym typeface="Playfair Display"/>
            </a:endParaRPr>
          </a:p>
          <a:p>
            <a:pPr indent="0" lvl="0" marL="0" marR="0" rtl="0" algn="l">
              <a:lnSpc>
                <a:spcPct val="115000"/>
              </a:lnSpc>
              <a:spcBef>
                <a:spcPts val="1600"/>
              </a:spcBef>
              <a:spcAft>
                <a:spcPts val="1600"/>
              </a:spcAft>
              <a:buClr>
                <a:schemeClr val="dk2"/>
              </a:buClr>
              <a:buSzPts val="1100"/>
              <a:buFont typeface="Arial"/>
              <a:buNone/>
            </a:pPr>
            <a:r>
              <a:t/>
            </a:r>
            <a:endParaRPr b="0" i="0" u="none" cap="none" strike="noStrike">
              <a:solidFill>
                <a:srgbClr val="616161"/>
              </a:solidFill>
              <a:latin typeface="Playfair Display"/>
              <a:ea typeface="Playfair Display"/>
              <a:cs typeface="Playfair Display"/>
              <a:sym typeface="Playfair Display"/>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n" sz="1200" u="none" cap="none" strike="noStrike">
                <a:solidFill>
                  <a:srgbClr val="2D3B45"/>
                </a:solidFill>
                <a:highlight>
                  <a:srgbClr val="FFFFFF"/>
                </a:highlight>
                <a:latin typeface="Arial"/>
                <a:ea typeface="Arial"/>
                <a:cs typeface="Arial"/>
                <a:sym typeface="Arial"/>
              </a:rPr>
              <a:t>Presentation: </a:t>
            </a:r>
            <a:r>
              <a:rPr b="0" i="0" lang="en" sz="1200" u="none" cap="none" strike="noStrike">
                <a:solidFill>
                  <a:srgbClr val="2D3B45"/>
                </a:solidFill>
                <a:highlight>
                  <a:srgbClr val="FFFFFF"/>
                </a:highlight>
                <a:latin typeface="Arial"/>
                <a:ea typeface="Arial"/>
                <a:cs typeface="Arial"/>
                <a:sym typeface="Arial"/>
              </a:rPr>
              <a:t> 20%.	Graded for good explanation of the questions and </a:t>
            </a:r>
            <a:r>
              <a:rPr b="0" i="0" lang="en" sz="1200" u="sng" cap="none" strike="noStrike">
                <a:solidFill>
                  <a:srgbClr val="FF0000"/>
                </a:solidFill>
                <a:highlight>
                  <a:srgbClr val="FFFFFF"/>
                </a:highlight>
                <a:latin typeface="Arial"/>
                <a:ea typeface="Arial"/>
                <a:cs typeface="Arial"/>
                <a:sym typeface="Arial"/>
              </a:rPr>
              <a:t>dataset </a:t>
            </a:r>
            <a:r>
              <a:rPr b="0" i="0" lang="en" sz="1200" u="none" cap="none" strike="noStrike">
                <a:solidFill>
                  <a:srgbClr val="2D3B45"/>
                </a:solidFill>
                <a:highlight>
                  <a:srgbClr val="FFFFFF"/>
                </a:highlight>
                <a:latin typeface="Arial"/>
                <a:ea typeface="Arial"/>
                <a:cs typeface="Arial"/>
                <a:sym typeface="Arial"/>
              </a:rPr>
              <a:t>(5%), correct explanations of methods used and why (5%), </a:t>
            </a:r>
            <a:r>
              <a:rPr b="0" i="0" lang="en" sz="1200" u="sng" cap="none" strike="noStrike">
                <a:solidFill>
                  <a:srgbClr val="FF0000"/>
                </a:solidFill>
                <a:highlight>
                  <a:srgbClr val="FFFFFF"/>
                </a:highlight>
                <a:latin typeface="Arial"/>
                <a:ea typeface="Arial"/>
                <a:cs typeface="Arial"/>
                <a:sym typeface="Arial"/>
              </a:rPr>
              <a:t>explanation and interpretation of results (5%)</a:t>
            </a:r>
            <a:r>
              <a:rPr b="0" i="0" lang="en" sz="1200" u="none" cap="none" strike="noStrike">
                <a:solidFill>
                  <a:srgbClr val="2D3B45"/>
                </a:solidFill>
                <a:highlight>
                  <a:srgbClr val="FFFFFF"/>
                </a:highlight>
                <a:latin typeface="Arial"/>
                <a:ea typeface="Arial"/>
                <a:cs typeface="Arial"/>
                <a:sym typeface="Arial"/>
              </a:rPr>
              <a:t> and quality of </a:t>
            </a:r>
            <a:r>
              <a:rPr b="0" i="0" lang="en" sz="1200" u="sng" cap="none" strike="noStrike">
                <a:solidFill>
                  <a:srgbClr val="FF0000"/>
                </a:solidFill>
                <a:highlight>
                  <a:srgbClr val="FFFFFF"/>
                </a:highlight>
                <a:latin typeface="Arial"/>
                <a:ea typeface="Arial"/>
                <a:cs typeface="Arial"/>
                <a:sym typeface="Arial"/>
              </a:rPr>
              <a:t>slides </a:t>
            </a:r>
            <a:r>
              <a:rPr b="0" i="0" lang="en" sz="1200" u="none" cap="none" strike="noStrike">
                <a:solidFill>
                  <a:srgbClr val="2D3B45"/>
                </a:solidFill>
                <a:highlight>
                  <a:srgbClr val="FFFFFF"/>
                </a:highlight>
                <a:latin typeface="Arial"/>
                <a:ea typeface="Arial"/>
                <a:cs typeface="Arial"/>
                <a:sym typeface="Arial"/>
              </a:rPr>
              <a:t>/ presentation (clear informative figures, presenter explains things well and is engaged), (5%).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Here is a preview of our data. </a:t>
            </a:r>
            <a:endParaRPr/>
          </a:p>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At the first glance, all of them are categorical! This added a little bit challenge when we were trying to choose the models to do the prediction.</a:t>
            </a:r>
            <a:endParaRPr/>
          </a:p>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Let’s take a closer look!</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2"/>
              </a:buClr>
              <a:buSzPts val="1100"/>
              <a:buFont typeface="Arial"/>
              <a:buNone/>
            </a:pPr>
            <a:r>
              <a:rPr b="0" i="0" lang="en" sz="1100" u="none" cap="none" strike="noStrike">
                <a:solidFill>
                  <a:schemeClr val="dk1"/>
                </a:solidFill>
                <a:latin typeface="Arial"/>
                <a:ea typeface="Arial"/>
                <a:cs typeface="Arial"/>
                <a:sym typeface="Arial"/>
              </a:rPr>
              <a:t>We have 17 predictors in total, and we divided them into 2 groups according to the nature of the variables.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2"/>
              </a:buClr>
              <a:buSzPts val="1100"/>
              <a:buFont typeface="Arial"/>
              <a:buNone/>
            </a:pPr>
            <a:r>
              <a:rPr b="0" i="0" lang="en" sz="1100" u="none" cap="none" strike="noStrike">
                <a:solidFill>
                  <a:schemeClr val="dk1"/>
                </a:solidFill>
                <a:latin typeface="Arial"/>
                <a:ea typeface="Arial"/>
                <a:cs typeface="Arial"/>
                <a:sym typeface="Arial"/>
              </a:rPr>
              <a:t>The first group contains the basic information about the candidates and the interview, such as the candidate’s gender and location, and the type and location of the interview.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2"/>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The second group contains 7 questions that are asked by a recruiter while scheduling the candidate. For example, “Have.you.obtained.the.necessary.permission.to.start.at.the.required.time”, or “Can.I.Call.you.three.hours.before.the.interview.and.follow.up.on.your.attendance.for.the.interview”.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400" u="none" cap="none" strike="noStrike">
                <a:solidFill>
                  <a:schemeClr val="dk2"/>
                </a:solidFill>
                <a:latin typeface="Playfair Display"/>
                <a:ea typeface="Playfair Display"/>
                <a:cs typeface="Playfair Display"/>
                <a:sym typeface="Playfair Display"/>
              </a:rPr>
              <a:t>We did 2 things to clean our data. </a:t>
            </a:r>
            <a:endParaRPr b="0" i="0" sz="1400" u="none" cap="none" strike="noStrike">
              <a:solidFill>
                <a:schemeClr val="dk2"/>
              </a:solidFill>
              <a:latin typeface="Playfair Display"/>
              <a:ea typeface="Playfair Display"/>
              <a:cs typeface="Playfair Display"/>
              <a:sym typeface="Playfair Display"/>
            </a:endParaRPr>
          </a:p>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chemeClr val="dk2"/>
              </a:solidFill>
              <a:latin typeface="Playfair Display"/>
              <a:ea typeface="Playfair Display"/>
              <a:cs typeface="Playfair Display"/>
              <a:sym typeface="Playfair Display"/>
            </a:endParaRPr>
          </a:p>
          <a:p>
            <a:pPr indent="0" lvl="0" marL="0" marR="0" rtl="0" algn="l">
              <a:lnSpc>
                <a:spcPct val="100000"/>
              </a:lnSpc>
              <a:spcBef>
                <a:spcPts val="0"/>
              </a:spcBef>
              <a:spcAft>
                <a:spcPts val="0"/>
              </a:spcAft>
              <a:buClr>
                <a:srgbClr val="000000"/>
              </a:buClr>
              <a:buSzPts val="1100"/>
              <a:buFont typeface="Arial"/>
              <a:buNone/>
            </a:pPr>
            <a:r>
              <a:rPr b="0" i="0" lang="en" sz="1400" u="none" cap="none" strike="noStrike">
                <a:solidFill>
                  <a:schemeClr val="dk2"/>
                </a:solidFill>
                <a:latin typeface="Playfair Display"/>
                <a:ea typeface="Playfair Display"/>
                <a:cs typeface="Playfair Display"/>
                <a:sym typeface="Playfair Display"/>
              </a:rPr>
              <a:t>In our original data, we found that there are both capital letters and lower-case letters in the candidate’s response. For example, R identifies “Yes” with a capital Y and “yes” with a lower-case y as two different levels, which does not make sense, so we had change all the responses into consistent lower-case letters. </a:t>
            </a:r>
            <a:endParaRPr b="0" i="0" sz="1400" u="none" cap="none" strike="noStrike">
              <a:solidFill>
                <a:schemeClr val="dk2"/>
              </a:solidFill>
              <a:latin typeface="Playfair Display"/>
              <a:ea typeface="Playfair Display"/>
              <a:cs typeface="Playfair Display"/>
              <a:sym typeface="Playfair Display"/>
            </a:endParaRPr>
          </a:p>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chemeClr val="dk2"/>
              </a:solidFill>
              <a:latin typeface="Playfair Display"/>
              <a:ea typeface="Playfair Display"/>
              <a:cs typeface="Playfair Display"/>
              <a:sym typeface="Playfair Display"/>
            </a:endParaRPr>
          </a:p>
          <a:p>
            <a:pPr indent="0" lvl="0" marL="0" marR="0" rtl="0" algn="l">
              <a:lnSpc>
                <a:spcPct val="100000"/>
              </a:lnSpc>
              <a:spcBef>
                <a:spcPts val="0"/>
              </a:spcBef>
              <a:spcAft>
                <a:spcPts val="0"/>
              </a:spcAft>
              <a:buClr>
                <a:srgbClr val="000000"/>
              </a:buClr>
              <a:buSzPts val="1100"/>
              <a:buFont typeface="Arial"/>
              <a:buNone/>
            </a:pPr>
            <a:r>
              <a:rPr b="0" i="0" lang="en" sz="1400" u="none" cap="none" strike="noStrike">
                <a:solidFill>
                  <a:schemeClr val="dk2"/>
                </a:solidFill>
                <a:latin typeface="Playfair Display"/>
                <a:ea typeface="Playfair Display"/>
                <a:cs typeface="Playfair Display"/>
                <a:sym typeface="Playfair Display"/>
              </a:rPr>
              <a:t>Also, when we took a look at the data, we found that there are  around 20% missing data among the one thousand and two hundred observations we have. Since our data are all about choices made by individuals, it is hard to predict the trend and fill out the data, so we eliminated these missing values.</a:t>
            </a:r>
            <a:endParaRPr b="0" i="0" sz="1400" u="none" cap="none" strike="noStrike">
              <a:solidFill>
                <a:schemeClr val="dk2"/>
              </a:solidFill>
              <a:latin typeface="Playfair Display"/>
              <a:ea typeface="Playfair Display"/>
              <a:cs typeface="Playfair Display"/>
              <a:sym typeface="Playfair Display"/>
            </a:endParaRPr>
          </a:p>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chemeClr val="dk2"/>
              </a:solidFill>
              <a:latin typeface="Playfair Display"/>
              <a:ea typeface="Playfair Display"/>
              <a:cs typeface="Playfair Display"/>
              <a:sym typeface="Playfair Display"/>
            </a:endParaRPr>
          </a:p>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chemeClr val="dk2"/>
              </a:solidFill>
              <a:latin typeface="Playfair Display"/>
              <a:ea typeface="Playfair Display"/>
              <a:cs typeface="Playfair Display"/>
              <a:sym typeface="Playfair Display"/>
            </a:endParaRPr>
          </a:p>
          <a:p>
            <a:pPr indent="0" lvl="0" marL="0" marR="0" rtl="0" algn="l">
              <a:lnSpc>
                <a:spcPct val="115000"/>
              </a:lnSpc>
              <a:spcBef>
                <a:spcPts val="0"/>
              </a:spcBef>
              <a:spcAft>
                <a:spcPts val="0"/>
              </a:spcAft>
              <a:buClr>
                <a:schemeClr val="dk2"/>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We have 2 goals in this project.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The first is to </a:t>
            </a:r>
            <a:r>
              <a:rPr b="0" i="0" lang="en" sz="1100" u="none" cap="none" strike="noStrike">
                <a:solidFill>
                  <a:schemeClr val="dk1"/>
                </a:solidFill>
                <a:latin typeface="Arial"/>
                <a:ea typeface="Arial"/>
                <a:cs typeface="Arial"/>
                <a:sym typeface="Arial"/>
              </a:rPr>
              <a:t>predict whether a candidate will attend the interview based on the informations we have. This part is supervised.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Then, we try to decide </a:t>
            </a:r>
            <a:r>
              <a:rPr b="0" i="0" lang="en" sz="1100" u="none" cap="none" strike="noStrike">
                <a:solidFill>
                  <a:srgbClr val="000000"/>
                </a:solidFill>
                <a:latin typeface="Arial"/>
                <a:ea typeface="Arial"/>
                <a:cs typeface="Arial"/>
                <a:sym typeface="Arial"/>
              </a:rPr>
              <a:t>which part of the variables have more impact on interview attendance (questions or non-questions). This part is unsupervised.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These are also the questions we are trying to answer.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In this presentation, I will only go through the first question, since we are still working on the second part.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Since our predictors and response are all categorical variables, we are predicting using classification rather than regression, our choice of models are very limited.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We cannot do linear regression on our data, since our response variable only have two levels: YES and NO, so we chose to do logistic regression instead.</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LDA and QDA are also not applicable to our data, because they require our predictors to have numerical values.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We also didn’t use KNN, because it may fail on high dimensions, and it’s also hard to decide which neighbor is “near”.</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100"/>
              <a:buFont typeface="Arial"/>
              <a:buNone/>
            </a:pPr>
            <a:r>
              <a:rPr b="0" i="0" lang="en" u="none" cap="none" strike="noStrike">
                <a:solidFill>
                  <a:srgbClr val="000000"/>
                </a:solidFill>
                <a:latin typeface="Playfair Display"/>
                <a:ea typeface="Playfair Display"/>
                <a:cs typeface="Playfair Display"/>
                <a:sym typeface="Playfair Display"/>
              </a:rPr>
              <a:t>Now we want to analyze the interview attendance, and how it is related to the information we collected from the interviewees. </a:t>
            </a:r>
            <a:endParaRPr b="0" i="0" u="none" cap="none" strike="noStrike">
              <a:solidFill>
                <a:srgbClr val="000000"/>
              </a:solidFill>
              <a:latin typeface="Playfair Display"/>
              <a:ea typeface="Playfair Display"/>
              <a:cs typeface="Playfair Display"/>
              <a:sym typeface="Playfair Display"/>
            </a:endParaRPr>
          </a:p>
          <a:p>
            <a:pPr indent="0" lvl="0" marL="0" marR="0" rtl="0" algn="l">
              <a:lnSpc>
                <a:spcPct val="100000"/>
              </a:lnSpc>
              <a:spcBef>
                <a:spcPts val="0"/>
              </a:spcBef>
              <a:spcAft>
                <a:spcPts val="0"/>
              </a:spcAft>
              <a:buClr>
                <a:schemeClr val="dk2"/>
              </a:buClr>
              <a:buSzPts val="1100"/>
              <a:buFont typeface="Arial"/>
              <a:buNone/>
            </a:pPr>
            <a:r>
              <a:rPr b="0" i="0" lang="en" u="none" cap="none" strike="noStrike">
                <a:solidFill>
                  <a:srgbClr val="000000"/>
                </a:solidFill>
                <a:latin typeface="Playfair Display"/>
                <a:ea typeface="Playfair Display"/>
                <a:cs typeface="Playfair Display"/>
                <a:sym typeface="Playfair Display"/>
              </a:rPr>
              <a:t>Our process includes 4 parts:</a:t>
            </a:r>
            <a:endParaRPr b="0" i="0" u="none" cap="none" strike="noStrike">
              <a:solidFill>
                <a:srgbClr val="000000"/>
              </a:solidFill>
              <a:latin typeface="Playfair Display"/>
              <a:ea typeface="Playfair Display"/>
              <a:cs typeface="Playfair Display"/>
              <a:sym typeface="Playfair Display"/>
            </a:endParaRPr>
          </a:p>
          <a:p>
            <a:pPr indent="0" lvl="0" marL="0" marR="0" rtl="0" algn="l">
              <a:lnSpc>
                <a:spcPct val="100000"/>
              </a:lnSpc>
              <a:spcBef>
                <a:spcPts val="0"/>
              </a:spcBef>
              <a:spcAft>
                <a:spcPts val="0"/>
              </a:spcAft>
              <a:buClr>
                <a:schemeClr val="dk2"/>
              </a:buClr>
              <a:buSzPts val="1100"/>
              <a:buFont typeface="Arial"/>
              <a:buNone/>
            </a:pPr>
            <a:r>
              <a:rPr b="0" i="0" lang="en" u="none" cap="none" strike="noStrike">
                <a:solidFill>
                  <a:srgbClr val="000000"/>
                </a:solidFill>
                <a:latin typeface="Playfair Display"/>
                <a:ea typeface="Playfair Display"/>
                <a:cs typeface="Playfair Display"/>
                <a:sym typeface="Playfair Display"/>
              </a:rPr>
              <a:t>1234</a:t>
            </a:r>
            <a:endParaRPr b="0" i="0" u="none" cap="none" strike="noStrike">
              <a:solidFill>
                <a:srgbClr val="000000"/>
              </a:solidFill>
              <a:latin typeface="Playfair Display"/>
              <a:ea typeface="Playfair Display"/>
              <a:cs typeface="Playfair Display"/>
              <a:sym typeface="Playfair Display"/>
            </a:endParaRPr>
          </a:p>
          <a:p>
            <a:pPr indent="0" lvl="0" marL="0" marR="0" rtl="0" algn="l">
              <a:lnSpc>
                <a:spcPct val="100000"/>
              </a:lnSpc>
              <a:spcBef>
                <a:spcPts val="0"/>
              </a:spcBef>
              <a:spcAft>
                <a:spcPts val="0"/>
              </a:spcAft>
              <a:buClr>
                <a:schemeClr val="dk2"/>
              </a:buClr>
              <a:buSzPts val="1100"/>
              <a:buFont typeface="Arial"/>
              <a:buNone/>
            </a:pPr>
            <a:r>
              <a:t/>
            </a:r>
            <a:endParaRPr b="0" i="0" u="none" cap="none" strike="noStrike">
              <a:solidFill>
                <a:srgbClr val="000000"/>
              </a:solidFill>
              <a:latin typeface="Playfair Display"/>
              <a:ea typeface="Playfair Display"/>
              <a:cs typeface="Playfair Display"/>
              <a:sym typeface="Playfair Display"/>
            </a:endParaRPr>
          </a:p>
          <a:p>
            <a:pPr indent="0" lvl="0" marL="0" marR="0" rtl="0" algn="l">
              <a:lnSpc>
                <a:spcPct val="100000"/>
              </a:lnSpc>
              <a:spcBef>
                <a:spcPts val="0"/>
              </a:spcBef>
              <a:spcAft>
                <a:spcPts val="0"/>
              </a:spcAft>
              <a:buClr>
                <a:schemeClr val="dk2"/>
              </a:buClr>
              <a:buSzPts val="1100"/>
              <a:buFont typeface="Arial"/>
              <a:buNone/>
            </a:pPr>
            <a:r>
              <a:rPr b="0" i="0" lang="en" u="none" cap="none" strike="noStrike">
                <a:solidFill>
                  <a:srgbClr val="000000"/>
                </a:solidFill>
                <a:latin typeface="Playfair Display"/>
                <a:ea typeface="Playfair Display"/>
                <a:cs typeface="Playfair Display"/>
                <a:sym typeface="Playfair Display"/>
              </a:rPr>
              <a:t>We did dimension reduction for 3 times because we wanted to examine which type of variables, questions or non-questions, had more impact on whether a candidate will attend the job interview. </a:t>
            </a:r>
            <a:endParaRPr b="0" i="0" u="none" cap="none" strike="noStrike">
              <a:solidFill>
                <a:srgbClr val="000000"/>
              </a:solidFill>
              <a:latin typeface="Playfair Display"/>
              <a:ea typeface="Playfair Display"/>
              <a:cs typeface="Playfair Display"/>
              <a:sym typeface="Playfair Display"/>
            </a:endParaRPr>
          </a:p>
          <a:p>
            <a:pPr indent="0" lvl="0" marL="0" marR="0" rtl="0" algn="l">
              <a:lnSpc>
                <a:spcPct val="100000"/>
              </a:lnSpc>
              <a:spcBef>
                <a:spcPts val="0"/>
              </a:spcBef>
              <a:spcAft>
                <a:spcPts val="0"/>
              </a:spcAft>
              <a:buClr>
                <a:schemeClr val="dk2"/>
              </a:buClr>
              <a:buSzPts val="1100"/>
              <a:buFont typeface="Arial"/>
              <a:buNone/>
            </a:pPr>
            <a:r>
              <a:t/>
            </a:r>
            <a:endParaRPr b="0" i="0" u="none" cap="none" strike="noStrike">
              <a:solidFill>
                <a:srgbClr val="000000"/>
              </a:solidFill>
              <a:latin typeface="Playfair Display"/>
              <a:ea typeface="Playfair Display"/>
              <a:cs typeface="Playfair Display"/>
              <a:sym typeface="Playfair Display"/>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Before we did any dimension reduction, we first wanted to figure out which models would do a good job on the prediction.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We did Ridge and Logistic regression, and got the exactly same test accuracy.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100"/>
              <a:buFont typeface="Arial"/>
              <a:buNone/>
            </a:pPr>
            <a:r>
              <a:rPr b="0" i="0" lang="en" sz="1100" u="none" cap="none" strike="noStrike">
                <a:solidFill>
                  <a:srgbClr val="000000"/>
                </a:solidFill>
                <a:latin typeface="Arial"/>
                <a:ea typeface="Arial"/>
                <a:cs typeface="Arial"/>
                <a:sym typeface="Arial"/>
              </a:rPr>
              <a:t>The logistic regression had a slightly higher training accuracy.</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By doing dimension reduction, we wanted to sacrifice some training accuracy so that we could improve the test accuracy.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From class, we learned several ways to reduce the dimension of our data.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We first used the Lasso regression to find the most significant variables in predicting the interview attendance.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Then we encountered a problem- each of our predictor has several levels, and we were supposed to keep the variable in the model if any one of the levels is significant. We have nearly a hundred levels and we had to check each of them manually, which was an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enormous amount of work. To avoid this problem, we used group lasso instead.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Random Forest is another way to select significant variables.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We also considered the Adaboost method, but found that it was likely to overfit the data. So we picked Random Forest over adaboost.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a:p>
          <a:p>
            <a:pPr indent="0" lvl="0" marL="0" marR="0" rtl="0" algn="l">
              <a:lnSpc>
                <a:spcPct val="100000"/>
              </a:lnSpc>
              <a:spcBef>
                <a:spcPts val="0"/>
              </a:spcBef>
              <a:spcAft>
                <a:spcPts val="0"/>
              </a:spcAft>
              <a:buClr>
                <a:srgbClr val="000000"/>
              </a:buClr>
              <a:buSzPts val="1100"/>
              <a:buFont typeface="Arial"/>
              <a:buNone/>
            </a:pPr>
            <a:r>
              <a:rPr b="1" lang="en"/>
              <a:t>Concluded method: </a:t>
            </a:r>
            <a:r>
              <a:rPr b="0" i="0" lang="en" sz="1100" u="none" cap="none" strike="noStrike">
                <a:solidFill>
                  <a:srgbClr val="000000"/>
                </a:solidFill>
                <a:latin typeface="Arial"/>
                <a:ea typeface="Arial"/>
                <a:cs typeface="Arial"/>
                <a:sym typeface="Arial"/>
              </a:rPr>
              <a:t>We first reduced the dimension using random forest, and then fit the model using logistic regression.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And here are the training and test accuracies for the group lasso and random forest method. </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chemeClr val="dk2"/>
              </a:buClr>
              <a:buSzPts val="1100"/>
              <a:buFont typeface="Arial"/>
              <a:buNone/>
            </a:pPr>
            <a:r>
              <a:rPr b="0" i="0" lang="en" sz="1100" u="none" cap="none" strike="noStrike">
                <a:solidFill>
                  <a:srgbClr val="000000"/>
                </a:solidFill>
                <a:latin typeface="Arial"/>
                <a:ea typeface="Arial"/>
                <a:cs typeface="Arial"/>
                <a:sym typeface="Arial"/>
              </a:rPr>
              <a:t>From the table we can see that by doing dimension reduction using random forest, we got a higher test accuracy.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From Random Forest, we get 6 significant variables, which contains 2 questions predictors and 4 non-questions predictors.</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accent1"/>
        </a:solidFill>
      </p:bgPr>
    </p:bg>
    <p:spTree>
      <p:nvGrpSpPr>
        <p:cNvPr id="13" name="Shape 13"/>
        <p:cNvGrpSpPr/>
        <p:nvPr/>
      </p:nvGrpSpPr>
      <p:grpSpPr>
        <a:xfrm>
          <a:off x="0" y="0"/>
          <a:ext cx="0" cy="0"/>
          <a:chOff x="0" y="0"/>
          <a:chExt cx="0" cy="0"/>
        </a:xfrm>
      </p:grpSpPr>
      <p:sp>
        <p:nvSpPr>
          <p:cNvPr id="14" name="Google Shape;14;p2" title="scalloped circle"/>
          <p:cNvSpPr/>
          <p:nvPr/>
        </p:nvSpPr>
        <p:spPr>
          <a:xfrm>
            <a:off x="2667763" y="473202"/>
            <a:ext cx="3926681" cy="3921919"/>
          </a:xfrm>
          <a:custGeom>
            <a:rect b="b" l="l" r="r" t="t"/>
            <a:pathLst>
              <a:path extrusionOk="0" h="3294" w="3298">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lt2"/>
          </a:solidFill>
          <a:ln>
            <a:noFill/>
          </a:ln>
        </p:spPr>
      </p:sp>
      <p:sp>
        <p:nvSpPr>
          <p:cNvPr id="15" name="Google Shape;15;p2"/>
          <p:cNvSpPr txBox="1"/>
          <p:nvPr>
            <p:ph type="ctrTitle"/>
          </p:nvPr>
        </p:nvSpPr>
        <p:spPr>
          <a:xfrm>
            <a:off x="808892" y="823791"/>
            <a:ext cx="7738814" cy="3296241"/>
          </a:xfrm>
          <a:prstGeom prst="rect">
            <a:avLst/>
          </a:prstGeom>
          <a:noFill/>
          <a:ln>
            <a:noFill/>
          </a:ln>
        </p:spPr>
        <p:txBody>
          <a:bodyPr anchorCtr="0" anchor="ctr" bIns="91425" lIns="91425" spcFirstLastPara="1" rIns="91425" wrap="square" tIns="91425">
            <a:noAutofit/>
          </a:bodyPr>
          <a:lstStyle>
            <a:lvl1pPr lvl="0" marR="0" rtl="0" algn="ctr">
              <a:lnSpc>
                <a:spcPct val="90000"/>
              </a:lnSpc>
              <a:spcBef>
                <a:spcPts val="0"/>
              </a:spcBef>
              <a:spcAft>
                <a:spcPts val="0"/>
              </a:spcAft>
              <a:buClr>
                <a:schemeClr val="dk2"/>
              </a:buClr>
              <a:buSzPts val="7500"/>
              <a:buFont typeface="Impact"/>
              <a:buNone/>
              <a:defRPr b="0" i="0" sz="7500" u="none" cap="none" strike="noStrike">
                <a:solidFill>
                  <a:schemeClr val="dk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2"/>
          <p:cNvSpPr txBox="1"/>
          <p:nvPr>
            <p:ph idx="1" type="subTitle"/>
          </p:nvPr>
        </p:nvSpPr>
        <p:spPr>
          <a:xfrm>
            <a:off x="1661284" y="4484398"/>
            <a:ext cx="6034030" cy="556709"/>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525"/>
              </a:spcBef>
              <a:spcAft>
                <a:spcPts val="0"/>
              </a:spcAft>
              <a:buClr>
                <a:schemeClr val="dk2"/>
              </a:buClr>
              <a:buSzPts val="1500"/>
              <a:buFont typeface="Arial"/>
              <a:buNone/>
              <a:defRPr b="1" i="0" sz="1500" u="none" cap="none" strike="noStrike">
                <a:solidFill>
                  <a:schemeClr val="dk2"/>
                </a:solidFill>
                <a:latin typeface="Cabin"/>
                <a:ea typeface="Cabin"/>
                <a:cs typeface="Cabin"/>
                <a:sym typeface="Cabin"/>
              </a:defRPr>
            </a:lvl1pPr>
            <a:lvl2pPr lvl="1" marR="0" rtl="0" algn="ctr">
              <a:lnSpc>
                <a:spcPct val="110000"/>
              </a:lnSpc>
              <a:spcBef>
                <a:spcPts val="525"/>
              </a:spcBef>
              <a:spcAft>
                <a:spcPts val="0"/>
              </a:spcAft>
              <a:buClr>
                <a:schemeClr val="dk2"/>
              </a:buClr>
              <a:buSzPts val="1500"/>
              <a:buFont typeface="Cabin"/>
              <a:buNone/>
              <a:defRPr b="0" i="0" sz="1500" u="none" cap="none" strike="noStrike">
                <a:solidFill>
                  <a:srgbClr val="595959"/>
                </a:solidFill>
                <a:latin typeface="Cabin"/>
                <a:ea typeface="Cabin"/>
                <a:cs typeface="Cabin"/>
                <a:sym typeface="Cabin"/>
              </a:defRPr>
            </a:lvl2pPr>
            <a:lvl3pPr lvl="2" marR="0" rtl="0" algn="ctr">
              <a:lnSpc>
                <a:spcPct val="110000"/>
              </a:lnSpc>
              <a:spcBef>
                <a:spcPts val="525"/>
              </a:spcBef>
              <a:spcAft>
                <a:spcPts val="0"/>
              </a:spcAft>
              <a:buClr>
                <a:schemeClr val="dk2"/>
              </a:buClr>
              <a:buSzPts val="1350"/>
              <a:buFont typeface="Arial"/>
              <a:buNone/>
              <a:defRPr b="0" i="0" sz="1350" u="none" cap="none" strike="noStrike">
                <a:solidFill>
                  <a:srgbClr val="595959"/>
                </a:solidFill>
                <a:latin typeface="Cabin"/>
                <a:ea typeface="Cabin"/>
                <a:cs typeface="Cabin"/>
                <a:sym typeface="Cabin"/>
              </a:defRPr>
            </a:lvl3pPr>
            <a:lvl4pPr lvl="3" marR="0" rtl="0" algn="ctr">
              <a:lnSpc>
                <a:spcPct val="110000"/>
              </a:lnSpc>
              <a:spcBef>
                <a:spcPts val="525"/>
              </a:spcBef>
              <a:spcAft>
                <a:spcPts val="0"/>
              </a:spcAft>
              <a:buClr>
                <a:schemeClr val="dk2"/>
              </a:buClr>
              <a:buSzPts val="1200"/>
              <a:buFont typeface="Cabin"/>
              <a:buNone/>
              <a:defRPr b="0" i="0" sz="1200" u="none" cap="none" strike="noStrike">
                <a:solidFill>
                  <a:srgbClr val="595959"/>
                </a:solidFill>
                <a:latin typeface="Cabin"/>
                <a:ea typeface="Cabin"/>
                <a:cs typeface="Cabin"/>
                <a:sym typeface="Cabin"/>
              </a:defRPr>
            </a:lvl4pPr>
            <a:lvl5pPr lvl="4" marR="0" rtl="0" algn="ctr">
              <a:lnSpc>
                <a:spcPct val="110000"/>
              </a:lnSpc>
              <a:spcBef>
                <a:spcPts val="525"/>
              </a:spcBef>
              <a:spcAft>
                <a:spcPts val="0"/>
              </a:spcAft>
              <a:buClr>
                <a:schemeClr val="dk2"/>
              </a:buClr>
              <a:buSzPts val="1200"/>
              <a:buFont typeface="Arial"/>
              <a:buNone/>
              <a:defRPr b="0" i="0" sz="1200" u="none" cap="none" strike="noStrike">
                <a:solidFill>
                  <a:srgbClr val="595959"/>
                </a:solidFill>
                <a:latin typeface="Cabin"/>
                <a:ea typeface="Cabin"/>
                <a:cs typeface="Cabin"/>
                <a:sym typeface="Cabin"/>
              </a:defRPr>
            </a:lvl5pPr>
            <a:lvl6pPr lvl="5" marR="0" rtl="0" algn="ctr">
              <a:lnSpc>
                <a:spcPct val="110000"/>
              </a:lnSpc>
              <a:spcBef>
                <a:spcPts val="525"/>
              </a:spcBef>
              <a:spcAft>
                <a:spcPts val="0"/>
              </a:spcAft>
              <a:buClr>
                <a:schemeClr val="dk2"/>
              </a:buClr>
              <a:buSzPts val="1200"/>
              <a:buFont typeface="Cabin"/>
              <a:buNone/>
              <a:defRPr b="0" i="0" sz="1200" u="none" cap="none" strike="noStrike">
                <a:solidFill>
                  <a:srgbClr val="595959"/>
                </a:solidFill>
                <a:latin typeface="Cabin"/>
                <a:ea typeface="Cabin"/>
                <a:cs typeface="Cabin"/>
                <a:sym typeface="Cabin"/>
              </a:defRPr>
            </a:lvl6pPr>
            <a:lvl7pPr lvl="6" marR="0" rtl="0" algn="ctr">
              <a:lnSpc>
                <a:spcPct val="110000"/>
              </a:lnSpc>
              <a:spcBef>
                <a:spcPts val="525"/>
              </a:spcBef>
              <a:spcAft>
                <a:spcPts val="0"/>
              </a:spcAft>
              <a:buClr>
                <a:schemeClr val="dk2"/>
              </a:buClr>
              <a:buSzPts val="1200"/>
              <a:buFont typeface="Arial"/>
              <a:buNone/>
              <a:defRPr b="0" i="0" sz="1200" u="none" cap="none" strike="noStrike">
                <a:solidFill>
                  <a:srgbClr val="595959"/>
                </a:solidFill>
                <a:latin typeface="Cabin"/>
                <a:ea typeface="Cabin"/>
                <a:cs typeface="Cabin"/>
                <a:sym typeface="Cabin"/>
              </a:defRPr>
            </a:lvl7pPr>
            <a:lvl8pPr lvl="7" marR="0" rtl="0" algn="ctr">
              <a:lnSpc>
                <a:spcPct val="110000"/>
              </a:lnSpc>
              <a:spcBef>
                <a:spcPts val="525"/>
              </a:spcBef>
              <a:spcAft>
                <a:spcPts val="0"/>
              </a:spcAft>
              <a:buClr>
                <a:schemeClr val="dk2"/>
              </a:buClr>
              <a:buSzPts val="1200"/>
              <a:buFont typeface="Cabin"/>
              <a:buNone/>
              <a:defRPr b="0" i="0" sz="1200" u="none" cap="none" strike="noStrike">
                <a:solidFill>
                  <a:srgbClr val="595959"/>
                </a:solidFill>
                <a:latin typeface="Cabin"/>
                <a:ea typeface="Cabin"/>
                <a:cs typeface="Cabin"/>
                <a:sym typeface="Cabin"/>
              </a:defRPr>
            </a:lvl8pPr>
            <a:lvl9pPr lvl="8" marR="0" rtl="0" algn="ctr">
              <a:lnSpc>
                <a:spcPct val="110000"/>
              </a:lnSpc>
              <a:spcBef>
                <a:spcPts val="525"/>
              </a:spcBef>
              <a:spcAft>
                <a:spcPts val="0"/>
              </a:spcAft>
              <a:buClr>
                <a:schemeClr val="dk2"/>
              </a:buClr>
              <a:buSzPts val="1200"/>
              <a:buFont typeface="Arial"/>
              <a:buNone/>
              <a:defRPr b="0" i="0" sz="1200" u="none" cap="none" strike="noStrike">
                <a:solidFill>
                  <a:srgbClr val="595959"/>
                </a:solidFill>
                <a:latin typeface="Cabin"/>
                <a:ea typeface="Cabin"/>
                <a:cs typeface="Cabin"/>
                <a:sym typeface="Cabin"/>
              </a:defRPr>
            </a:lvl9pPr>
          </a:lstStyle>
          <a:p/>
        </p:txBody>
      </p:sp>
      <p:sp>
        <p:nvSpPr>
          <p:cNvPr id="17" name="Google Shape;17;p2"/>
          <p:cNvSpPr txBox="1"/>
          <p:nvPr>
            <p:ph idx="10" type="dt"/>
          </p:nvPr>
        </p:nvSpPr>
        <p:spPr>
          <a:xfrm>
            <a:off x="808892" y="4781759"/>
            <a:ext cx="1747292" cy="261347"/>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rgbClr val="895E04"/>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8" name="Google Shape;18;p2"/>
          <p:cNvSpPr txBox="1"/>
          <p:nvPr>
            <p:ph idx="11" type="ftr"/>
          </p:nvPr>
        </p:nvSpPr>
        <p:spPr>
          <a:xfrm>
            <a:off x="3135249" y="4781759"/>
            <a:ext cx="3086100" cy="259347"/>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900" u="none" cap="none" strike="noStrike">
                <a:solidFill>
                  <a:srgbClr val="895E04"/>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9" name="Google Shape;19;p2"/>
          <p:cNvSpPr txBox="1"/>
          <p:nvPr>
            <p:ph idx="12" type="sldNum"/>
          </p:nvPr>
        </p:nvSpPr>
        <p:spPr>
          <a:xfrm>
            <a:off x="6800414" y="4781759"/>
            <a:ext cx="1747292" cy="25934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895E04"/>
              </a:buClr>
              <a:buSzPts val="900"/>
              <a:buFont typeface="Cabin"/>
              <a:buNone/>
              <a:defRPr b="0" i="0" sz="900" u="none" cap="none" strike="noStrike">
                <a:solidFill>
                  <a:srgbClr val="895E04"/>
                </a:solidFill>
                <a:latin typeface="Cabin"/>
                <a:ea typeface="Cabin"/>
                <a:cs typeface="Cabin"/>
                <a:sym typeface="Cabin"/>
              </a:defRPr>
            </a:lvl1pPr>
            <a:lvl2pPr indent="0" lvl="1" marL="0" marR="0" rtl="0" algn="r">
              <a:spcBef>
                <a:spcPts val="0"/>
              </a:spcBef>
              <a:spcAft>
                <a:spcPts val="0"/>
              </a:spcAft>
              <a:buClr>
                <a:srgbClr val="895E04"/>
              </a:buClr>
              <a:buSzPts val="900"/>
              <a:buFont typeface="Cabin"/>
              <a:buNone/>
              <a:defRPr b="0" i="0" sz="900" u="none" cap="none" strike="noStrike">
                <a:solidFill>
                  <a:srgbClr val="895E04"/>
                </a:solidFill>
                <a:latin typeface="Cabin"/>
                <a:ea typeface="Cabin"/>
                <a:cs typeface="Cabin"/>
                <a:sym typeface="Cabin"/>
              </a:defRPr>
            </a:lvl2pPr>
            <a:lvl3pPr indent="0" lvl="2" marL="0" marR="0" rtl="0" algn="r">
              <a:spcBef>
                <a:spcPts val="0"/>
              </a:spcBef>
              <a:spcAft>
                <a:spcPts val="0"/>
              </a:spcAft>
              <a:buClr>
                <a:srgbClr val="895E04"/>
              </a:buClr>
              <a:buSzPts val="900"/>
              <a:buFont typeface="Cabin"/>
              <a:buNone/>
              <a:defRPr b="0" i="0" sz="900" u="none" cap="none" strike="noStrike">
                <a:solidFill>
                  <a:srgbClr val="895E04"/>
                </a:solidFill>
                <a:latin typeface="Cabin"/>
                <a:ea typeface="Cabin"/>
                <a:cs typeface="Cabin"/>
                <a:sym typeface="Cabin"/>
              </a:defRPr>
            </a:lvl3pPr>
            <a:lvl4pPr indent="0" lvl="3" marL="0" marR="0" rtl="0" algn="r">
              <a:spcBef>
                <a:spcPts val="0"/>
              </a:spcBef>
              <a:spcAft>
                <a:spcPts val="0"/>
              </a:spcAft>
              <a:buClr>
                <a:srgbClr val="895E04"/>
              </a:buClr>
              <a:buSzPts val="900"/>
              <a:buFont typeface="Cabin"/>
              <a:buNone/>
              <a:defRPr b="0" i="0" sz="900" u="none" cap="none" strike="noStrike">
                <a:solidFill>
                  <a:srgbClr val="895E04"/>
                </a:solidFill>
                <a:latin typeface="Cabin"/>
                <a:ea typeface="Cabin"/>
                <a:cs typeface="Cabin"/>
                <a:sym typeface="Cabin"/>
              </a:defRPr>
            </a:lvl4pPr>
            <a:lvl5pPr indent="0" lvl="4" marL="0" marR="0" rtl="0" algn="r">
              <a:spcBef>
                <a:spcPts val="0"/>
              </a:spcBef>
              <a:spcAft>
                <a:spcPts val="0"/>
              </a:spcAft>
              <a:buClr>
                <a:srgbClr val="895E04"/>
              </a:buClr>
              <a:buSzPts val="900"/>
              <a:buFont typeface="Cabin"/>
              <a:buNone/>
              <a:defRPr b="0" i="0" sz="900" u="none" cap="none" strike="noStrike">
                <a:solidFill>
                  <a:srgbClr val="895E04"/>
                </a:solidFill>
                <a:latin typeface="Cabin"/>
                <a:ea typeface="Cabin"/>
                <a:cs typeface="Cabin"/>
                <a:sym typeface="Cabin"/>
              </a:defRPr>
            </a:lvl5pPr>
            <a:lvl6pPr indent="0" lvl="5" marL="0" marR="0" rtl="0" algn="r">
              <a:spcBef>
                <a:spcPts val="0"/>
              </a:spcBef>
              <a:spcAft>
                <a:spcPts val="0"/>
              </a:spcAft>
              <a:buClr>
                <a:srgbClr val="895E04"/>
              </a:buClr>
              <a:buSzPts val="900"/>
              <a:buFont typeface="Cabin"/>
              <a:buNone/>
              <a:defRPr b="0" i="0" sz="900" u="none" cap="none" strike="noStrike">
                <a:solidFill>
                  <a:srgbClr val="895E04"/>
                </a:solidFill>
                <a:latin typeface="Cabin"/>
                <a:ea typeface="Cabin"/>
                <a:cs typeface="Cabin"/>
                <a:sym typeface="Cabin"/>
              </a:defRPr>
            </a:lvl6pPr>
            <a:lvl7pPr indent="0" lvl="6" marL="0" marR="0" rtl="0" algn="r">
              <a:spcBef>
                <a:spcPts val="0"/>
              </a:spcBef>
              <a:spcAft>
                <a:spcPts val="0"/>
              </a:spcAft>
              <a:buClr>
                <a:srgbClr val="895E04"/>
              </a:buClr>
              <a:buSzPts val="900"/>
              <a:buFont typeface="Cabin"/>
              <a:buNone/>
              <a:defRPr b="0" i="0" sz="900" u="none" cap="none" strike="noStrike">
                <a:solidFill>
                  <a:srgbClr val="895E04"/>
                </a:solidFill>
                <a:latin typeface="Cabin"/>
                <a:ea typeface="Cabin"/>
                <a:cs typeface="Cabin"/>
                <a:sym typeface="Cabin"/>
              </a:defRPr>
            </a:lvl7pPr>
            <a:lvl8pPr indent="0" lvl="7" marL="0" marR="0" rtl="0" algn="r">
              <a:spcBef>
                <a:spcPts val="0"/>
              </a:spcBef>
              <a:spcAft>
                <a:spcPts val="0"/>
              </a:spcAft>
              <a:buClr>
                <a:srgbClr val="895E04"/>
              </a:buClr>
              <a:buSzPts val="900"/>
              <a:buFont typeface="Cabin"/>
              <a:buNone/>
              <a:defRPr b="0" i="0" sz="900" u="none" cap="none" strike="noStrike">
                <a:solidFill>
                  <a:srgbClr val="895E04"/>
                </a:solidFill>
                <a:latin typeface="Cabin"/>
                <a:ea typeface="Cabin"/>
                <a:cs typeface="Cabin"/>
                <a:sym typeface="Cabin"/>
              </a:defRPr>
            </a:lvl8pPr>
            <a:lvl9pPr indent="0" lvl="8" marL="0" marR="0" rtl="0" algn="r">
              <a:spcBef>
                <a:spcPts val="0"/>
              </a:spcBef>
              <a:spcAft>
                <a:spcPts val="0"/>
              </a:spcAft>
              <a:buClr>
                <a:srgbClr val="895E04"/>
              </a:buClr>
              <a:buSzPts val="900"/>
              <a:buFont typeface="Cabin"/>
              <a:buNone/>
              <a:defRPr b="0" i="0" sz="900" u="none" cap="none" strike="noStrike">
                <a:solidFill>
                  <a:srgbClr val="895E04"/>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
              <a:t>‹#›</a:t>
            </a:fld>
            <a:endParaRPr/>
          </a:p>
        </p:txBody>
      </p:sp>
      <p:sp>
        <p:nvSpPr>
          <p:cNvPr id="20" name="Google Shape;20;p2" title="left edge border"/>
          <p:cNvSpPr/>
          <p:nvPr/>
        </p:nvSpPr>
        <p:spPr>
          <a:xfrm>
            <a:off x="0" y="0"/>
            <a:ext cx="212598"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2" name="Shape 72"/>
        <p:cNvGrpSpPr/>
        <p:nvPr/>
      </p:nvGrpSpPr>
      <p:grpSpPr>
        <a:xfrm>
          <a:off x="0" y="0"/>
          <a:ext cx="0" cy="0"/>
          <a:chOff x="0" y="0"/>
          <a:chExt cx="0" cy="0"/>
        </a:xfrm>
      </p:grpSpPr>
      <p:sp>
        <p:nvSpPr>
          <p:cNvPr id="73" name="Google Shape;73;p11" title="right scallop background shape"/>
          <p:cNvSpPr/>
          <p:nvPr/>
        </p:nvSpPr>
        <p:spPr>
          <a:xfrm>
            <a:off x="5542359" y="0"/>
            <a:ext cx="3601641" cy="5143500"/>
          </a:xfrm>
          <a:custGeom>
            <a:rect b="b" l="l" r="r" t="t"/>
            <a:pathLst>
              <a:path extrusionOk="0" h="4320" w="3025">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74" name="Google Shape;74;p11"/>
          <p:cNvSpPr txBox="1"/>
          <p:nvPr>
            <p:ph type="title"/>
          </p:nvPr>
        </p:nvSpPr>
        <p:spPr>
          <a:xfrm>
            <a:off x="6253414" y="342900"/>
            <a:ext cx="2319086" cy="897503"/>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accent1"/>
              </a:buClr>
              <a:buSzPts val="1425"/>
              <a:buFont typeface="Cabin"/>
              <a:buNone/>
              <a:defRPr b="1" i="0" sz="1425" u="none" cap="none" strike="noStrike">
                <a:solidFill>
                  <a:schemeClr val="accent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5" name="Google Shape;75;p11"/>
          <p:cNvSpPr txBox="1"/>
          <p:nvPr>
            <p:ph idx="1" type="body"/>
          </p:nvPr>
        </p:nvSpPr>
        <p:spPr>
          <a:xfrm>
            <a:off x="573788" y="690283"/>
            <a:ext cx="4618814" cy="3738843"/>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10000"/>
              </a:lnSpc>
              <a:spcBef>
                <a:spcPts val="525"/>
              </a:spcBef>
              <a:spcAft>
                <a:spcPts val="0"/>
              </a:spcAft>
              <a:buClr>
                <a:schemeClr val="dk2"/>
              </a:buClr>
              <a:buSzPts val="2400"/>
              <a:buFont typeface="Arial"/>
              <a:buChar char="•"/>
              <a:defRPr b="0" i="0" sz="2400" u="none" cap="none" strike="noStrike">
                <a:solidFill>
                  <a:srgbClr val="595959"/>
                </a:solidFill>
                <a:latin typeface="Cabin"/>
                <a:ea typeface="Cabin"/>
                <a:cs typeface="Cabin"/>
                <a:sym typeface="Cabin"/>
              </a:defRPr>
            </a:lvl1pPr>
            <a:lvl2pPr indent="-361950" lvl="1" marL="914400" marR="0" rtl="0" algn="l">
              <a:lnSpc>
                <a:spcPct val="110000"/>
              </a:lnSpc>
              <a:spcBef>
                <a:spcPts val="525"/>
              </a:spcBef>
              <a:spcAft>
                <a:spcPts val="0"/>
              </a:spcAft>
              <a:buClr>
                <a:schemeClr val="dk2"/>
              </a:buClr>
              <a:buSzPts val="2100"/>
              <a:buFont typeface="Cabin"/>
              <a:buChar char="–"/>
              <a:defRPr b="0" i="0" sz="2100" u="none" cap="none" strike="noStrike">
                <a:solidFill>
                  <a:srgbClr val="595959"/>
                </a:solidFill>
                <a:latin typeface="Cabin"/>
                <a:ea typeface="Cabin"/>
                <a:cs typeface="Cabin"/>
                <a:sym typeface="Cabin"/>
              </a:defRPr>
            </a:lvl2pPr>
            <a:lvl3pPr indent="-342900" lvl="2" marL="1371600" marR="0" rtl="0" algn="l">
              <a:lnSpc>
                <a:spcPct val="110000"/>
              </a:lnSpc>
              <a:spcBef>
                <a:spcPts val="525"/>
              </a:spcBef>
              <a:spcAft>
                <a:spcPts val="0"/>
              </a:spcAft>
              <a:buClr>
                <a:schemeClr val="dk2"/>
              </a:buClr>
              <a:buSzPts val="1800"/>
              <a:buFont typeface="Arial"/>
              <a:buChar char="•"/>
              <a:defRPr b="0" i="0" sz="1800" u="none" cap="none" strike="noStrike">
                <a:solidFill>
                  <a:srgbClr val="595959"/>
                </a:solidFill>
                <a:latin typeface="Cabin"/>
                <a:ea typeface="Cabin"/>
                <a:cs typeface="Cabin"/>
                <a:sym typeface="Cabin"/>
              </a:defRPr>
            </a:lvl3pPr>
            <a:lvl4pPr indent="-323850" lvl="3" marL="1828800" marR="0" rtl="0" algn="l">
              <a:lnSpc>
                <a:spcPct val="110000"/>
              </a:lnSpc>
              <a:spcBef>
                <a:spcPts val="525"/>
              </a:spcBef>
              <a:spcAft>
                <a:spcPts val="0"/>
              </a:spcAft>
              <a:buClr>
                <a:schemeClr val="dk2"/>
              </a:buClr>
              <a:buSzPts val="1500"/>
              <a:buFont typeface="Cabin"/>
              <a:buChar char="–"/>
              <a:defRPr b="0" i="0" sz="1500" u="none" cap="none" strike="noStrike">
                <a:solidFill>
                  <a:srgbClr val="595959"/>
                </a:solidFill>
                <a:latin typeface="Cabin"/>
                <a:ea typeface="Cabin"/>
                <a:cs typeface="Cabin"/>
                <a:sym typeface="Cabin"/>
              </a:defRPr>
            </a:lvl4pPr>
            <a:lvl5pPr indent="-323850" lvl="4" marL="2286000" marR="0" rtl="0" algn="l">
              <a:lnSpc>
                <a:spcPct val="110000"/>
              </a:lnSpc>
              <a:spcBef>
                <a:spcPts val="525"/>
              </a:spcBef>
              <a:spcAft>
                <a:spcPts val="0"/>
              </a:spcAft>
              <a:buClr>
                <a:schemeClr val="dk2"/>
              </a:buClr>
              <a:buSzPts val="1500"/>
              <a:buFont typeface="Arial"/>
              <a:buChar char="•"/>
              <a:defRPr b="0" i="0" sz="1500" u="none" cap="none" strike="noStrike">
                <a:solidFill>
                  <a:srgbClr val="595959"/>
                </a:solidFill>
                <a:latin typeface="Cabin"/>
                <a:ea typeface="Cabin"/>
                <a:cs typeface="Cabin"/>
                <a:sym typeface="Cabin"/>
              </a:defRPr>
            </a:lvl5pPr>
            <a:lvl6pPr indent="-323850" lvl="5" marL="2743200" marR="0" rtl="0" algn="l">
              <a:lnSpc>
                <a:spcPct val="110000"/>
              </a:lnSpc>
              <a:spcBef>
                <a:spcPts val="525"/>
              </a:spcBef>
              <a:spcAft>
                <a:spcPts val="0"/>
              </a:spcAft>
              <a:buClr>
                <a:schemeClr val="dk2"/>
              </a:buClr>
              <a:buSzPts val="1500"/>
              <a:buFont typeface="Cabin"/>
              <a:buChar char="–"/>
              <a:defRPr b="0" i="0" sz="1500" u="none" cap="none" strike="noStrike">
                <a:solidFill>
                  <a:srgbClr val="595959"/>
                </a:solidFill>
                <a:latin typeface="Cabin"/>
                <a:ea typeface="Cabin"/>
                <a:cs typeface="Cabin"/>
                <a:sym typeface="Cabin"/>
              </a:defRPr>
            </a:lvl6pPr>
            <a:lvl7pPr indent="-323850" lvl="6" marL="3200400" marR="0" rtl="0" algn="l">
              <a:lnSpc>
                <a:spcPct val="110000"/>
              </a:lnSpc>
              <a:spcBef>
                <a:spcPts val="525"/>
              </a:spcBef>
              <a:spcAft>
                <a:spcPts val="0"/>
              </a:spcAft>
              <a:buClr>
                <a:schemeClr val="dk2"/>
              </a:buClr>
              <a:buSzPts val="1500"/>
              <a:buFont typeface="Arial"/>
              <a:buChar char="•"/>
              <a:defRPr b="0" i="0" sz="1500" u="none" cap="none" strike="noStrike">
                <a:solidFill>
                  <a:srgbClr val="595959"/>
                </a:solidFill>
                <a:latin typeface="Cabin"/>
                <a:ea typeface="Cabin"/>
                <a:cs typeface="Cabin"/>
                <a:sym typeface="Cabin"/>
              </a:defRPr>
            </a:lvl7pPr>
            <a:lvl8pPr indent="-323850" lvl="7" marL="3657600" marR="0" rtl="0" algn="l">
              <a:lnSpc>
                <a:spcPct val="110000"/>
              </a:lnSpc>
              <a:spcBef>
                <a:spcPts val="525"/>
              </a:spcBef>
              <a:spcAft>
                <a:spcPts val="0"/>
              </a:spcAft>
              <a:buClr>
                <a:schemeClr val="dk2"/>
              </a:buClr>
              <a:buSzPts val="1500"/>
              <a:buFont typeface="Cabin"/>
              <a:buChar char="–"/>
              <a:defRPr b="0" i="0" sz="1500" u="none" cap="none" strike="noStrike">
                <a:solidFill>
                  <a:srgbClr val="595959"/>
                </a:solidFill>
                <a:latin typeface="Cabin"/>
                <a:ea typeface="Cabin"/>
                <a:cs typeface="Cabin"/>
                <a:sym typeface="Cabin"/>
              </a:defRPr>
            </a:lvl8pPr>
            <a:lvl9pPr indent="-323850" lvl="8" marL="4114800" marR="0" rtl="0" algn="l">
              <a:lnSpc>
                <a:spcPct val="110000"/>
              </a:lnSpc>
              <a:spcBef>
                <a:spcPts val="525"/>
              </a:spcBef>
              <a:spcAft>
                <a:spcPts val="0"/>
              </a:spcAft>
              <a:buClr>
                <a:schemeClr val="dk2"/>
              </a:buClr>
              <a:buSzPts val="1500"/>
              <a:buFont typeface="Arial"/>
              <a:buChar char="•"/>
              <a:defRPr b="0" i="0" sz="1500" u="none" cap="none" strike="noStrike">
                <a:solidFill>
                  <a:srgbClr val="595959"/>
                </a:solidFill>
                <a:latin typeface="Cabin"/>
                <a:ea typeface="Cabin"/>
                <a:cs typeface="Cabin"/>
                <a:sym typeface="Cabin"/>
              </a:defRPr>
            </a:lvl9pPr>
          </a:lstStyle>
          <a:p/>
        </p:txBody>
      </p:sp>
      <p:sp>
        <p:nvSpPr>
          <p:cNvPr id="76" name="Google Shape;76;p11"/>
          <p:cNvSpPr txBox="1"/>
          <p:nvPr>
            <p:ph idx="2" type="body"/>
          </p:nvPr>
        </p:nvSpPr>
        <p:spPr>
          <a:xfrm>
            <a:off x="6253414" y="1306002"/>
            <a:ext cx="2319086" cy="3123123"/>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20000"/>
              </a:lnSpc>
              <a:spcBef>
                <a:spcPts val="900"/>
              </a:spcBef>
              <a:spcAft>
                <a:spcPts val="0"/>
              </a:spcAft>
              <a:buClr>
                <a:schemeClr val="dk2"/>
              </a:buClr>
              <a:buSzPts val="1200"/>
              <a:buFont typeface="Arial"/>
              <a:buNone/>
              <a:defRPr b="0" i="0" sz="1200" u="none" cap="none" strike="noStrike">
                <a:solidFill>
                  <a:schemeClr val="lt2"/>
                </a:solidFill>
                <a:latin typeface="Cabin"/>
                <a:ea typeface="Cabin"/>
                <a:cs typeface="Cabin"/>
                <a:sym typeface="Cabin"/>
              </a:defRPr>
            </a:lvl1pPr>
            <a:lvl2pPr indent="-228600" lvl="1" marL="914400" marR="0" rtl="0" algn="l">
              <a:lnSpc>
                <a:spcPct val="110000"/>
              </a:lnSpc>
              <a:spcBef>
                <a:spcPts val="525"/>
              </a:spcBef>
              <a:spcAft>
                <a:spcPts val="0"/>
              </a:spcAft>
              <a:buClr>
                <a:schemeClr val="dk2"/>
              </a:buClr>
              <a:buSzPts val="1050"/>
              <a:buFont typeface="Cabin"/>
              <a:buNone/>
              <a:defRPr b="0" i="0" sz="1050" u="none" cap="none" strike="noStrike">
                <a:solidFill>
                  <a:srgbClr val="595959"/>
                </a:solidFill>
                <a:latin typeface="Cabin"/>
                <a:ea typeface="Cabin"/>
                <a:cs typeface="Cabin"/>
                <a:sym typeface="Cabin"/>
              </a:defRPr>
            </a:lvl2pPr>
            <a:lvl3pPr indent="-228600" lvl="2" marL="1371600" marR="0" rtl="0" algn="l">
              <a:lnSpc>
                <a:spcPct val="110000"/>
              </a:lnSpc>
              <a:spcBef>
                <a:spcPts val="525"/>
              </a:spcBef>
              <a:spcAft>
                <a:spcPts val="0"/>
              </a:spcAft>
              <a:buClr>
                <a:schemeClr val="dk2"/>
              </a:buClr>
              <a:buSzPts val="900"/>
              <a:buFont typeface="Arial"/>
              <a:buNone/>
              <a:defRPr b="0" i="0" sz="900" u="none" cap="none" strike="noStrike">
                <a:solidFill>
                  <a:srgbClr val="595959"/>
                </a:solidFill>
                <a:latin typeface="Cabin"/>
                <a:ea typeface="Cabin"/>
                <a:cs typeface="Cabin"/>
                <a:sym typeface="Cabin"/>
              </a:defRPr>
            </a:lvl3pPr>
            <a:lvl4pPr indent="-228600" lvl="3" marL="1828800" marR="0" rtl="0" algn="l">
              <a:lnSpc>
                <a:spcPct val="110000"/>
              </a:lnSpc>
              <a:spcBef>
                <a:spcPts val="525"/>
              </a:spcBef>
              <a:spcAft>
                <a:spcPts val="0"/>
              </a:spcAft>
              <a:buClr>
                <a:schemeClr val="dk2"/>
              </a:buClr>
              <a:buSzPts val="750"/>
              <a:buFont typeface="Cabin"/>
              <a:buNone/>
              <a:defRPr b="0" i="0" sz="750" u="none" cap="none" strike="noStrike">
                <a:solidFill>
                  <a:srgbClr val="595959"/>
                </a:solidFill>
                <a:latin typeface="Cabin"/>
                <a:ea typeface="Cabin"/>
                <a:cs typeface="Cabin"/>
                <a:sym typeface="Cabin"/>
              </a:defRPr>
            </a:lvl4pPr>
            <a:lvl5pPr indent="-228600" lvl="4" marL="2286000" marR="0" rtl="0" algn="l">
              <a:lnSpc>
                <a:spcPct val="110000"/>
              </a:lnSpc>
              <a:spcBef>
                <a:spcPts val="525"/>
              </a:spcBef>
              <a:spcAft>
                <a:spcPts val="0"/>
              </a:spcAft>
              <a:buClr>
                <a:schemeClr val="dk2"/>
              </a:buClr>
              <a:buSzPts val="750"/>
              <a:buFont typeface="Arial"/>
              <a:buNone/>
              <a:defRPr b="0" i="0" sz="750" u="none" cap="none" strike="noStrike">
                <a:solidFill>
                  <a:srgbClr val="595959"/>
                </a:solidFill>
                <a:latin typeface="Cabin"/>
                <a:ea typeface="Cabin"/>
                <a:cs typeface="Cabin"/>
                <a:sym typeface="Cabin"/>
              </a:defRPr>
            </a:lvl5pPr>
            <a:lvl6pPr indent="-228600" lvl="5" marL="2743200" marR="0" rtl="0" algn="l">
              <a:lnSpc>
                <a:spcPct val="110000"/>
              </a:lnSpc>
              <a:spcBef>
                <a:spcPts val="525"/>
              </a:spcBef>
              <a:spcAft>
                <a:spcPts val="0"/>
              </a:spcAft>
              <a:buClr>
                <a:schemeClr val="dk2"/>
              </a:buClr>
              <a:buSzPts val="750"/>
              <a:buFont typeface="Cabin"/>
              <a:buNone/>
              <a:defRPr b="0" i="0" sz="750" u="none" cap="none" strike="noStrike">
                <a:solidFill>
                  <a:srgbClr val="595959"/>
                </a:solidFill>
                <a:latin typeface="Cabin"/>
                <a:ea typeface="Cabin"/>
                <a:cs typeface="Cabin"/>
                <a:sym typeface="Cabin"/>
              </a:defRPr>
            </a:lvl6pPr>
            <a:lvl7pPr indent="-228600" lvl="6" marL="3200400" marR="0" rtl="0" algn="l">
              <a:lnSpc>
                <a:spcPct val="110000"/>
              </a:lnSpc>
              <a:spcBef>
                <a:spcPts val="525"/>
              </a:spcBef>
              <a:spcAft>
                <a:spcPts val="0"/>
              </a:spcAft>
              <a:buClr>
                <a:schemeClr val="dk2"/>
              </a:buClr>
              <a:buSzPts val="750"/>
              <a:buFont typeface="Arial"/>
              <a:buNone/>
              <a:defRPr b="0" i="0" sz="750" u="none" cap="none" strike="noStrike">
                <a:solidFill>
                  <a:srgbClr val="595959"/>
                </a:solidFill>
                <a:latin typeface="Cabin"/>
                <a:ea typeface="Cabin"/>
                <a:cs typeface="Cabin"/>
                <a:sym typeface="Cabin"/>
              </a:defRPr>
            </a:lvl7pPr>
            <a:lvl8pPr indent="-228600" lvl="7" marL="3657600" marR="0" rtl="0" algn="l">
              <a:lnSpc>
                <a:spcPct val="110000"/>
              </a:lnSpc>
              <a:spcBef>
                <a:spcPts val="525"/>
              </a:spcBef>
              <a:spcAft>
                <a:spcPts val="0"/>
              </a:spcAft>
              <a:buClr>
                <a:schemeClr val="dk2"/>
              </a:buClr>
              <a:buSzPts val="750"/>
              <a:buFont typeface="Cabin"/>
              <a:buNone/>
              <a:defRPr b="0" i="0" sz="750" u="none" cap="none" strike="noStrike">
                <a:solidFill>
                  <a:srgbClr val="595959"/>
                </a:solidFill>
                <a:latin typeface="Cabin"/>
                <a:ea typeface="Cabin"/>
                <a:cs typeface="Cabin"/>
                <a:sym typeface="Cabin"/>
              </a:defRPr>
            </a:lvl8pPr>
            <a:lvl9pPr indent="-228600" lvl="8" marL="4114800" marR="0" rtl="0" algn="l">
              <a:lnSpc>
                <a:spcPct val="110000"/>
              </a:lnSpc>
              <a:spcBef>
                <a:spcPts val="525"/>
              </a:spcBef>
              <a:spcAft>
                <a:spcPts val="0"/>
              </a:spcAft>
              <a:buClr>
                <a:schemeClr val="dk2"/>
              </a:buClr>
              <a:buSzPts val="750"/>
              <a:buFont typeface="Arial"/>
              <a:buNone/>
              <a:defRPr b="0" i="0" sz="750" u="none" cap="none" strike="noStrike">
                <a:solidFill>
                  <a:srgbClr val="595959"/>
                </a:solidFill>
                <a:latin typeface="Cabin"/>
                <a:ea typeface="Cabin"/>
                <a:cs typeface="Cabin"/>
                <a:sym typeface="Cabin"/>
              </a:defRPr>
            </a:lvl9pPr>
          </a:lstStyle>
          <a:p/>
        </p:txBody>
      </p:sp>
      <p:sp>
        <p:nvSpPr>
          <p:cNvPr id="77" name="Google Shape;77;p11"/>
          <p:cNvSpPr txBox="1"/>
          <p:nvPr>
            <p:ph idx="10" type="dt"/>
          </p:nvPr>
        </p:nvSpPr>
        <p:spPr>
          <a:xfrm>
            <a:off x="573789" y="4781759"/>
            <a:ext cx="925016" cy="261347"/>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78" name="Google Shape;78;p11"/>
          <p:cNvSpPr txBox="1"/>
          <p:nvPr>
            <p:ph idx="11" type="ftr"/>
          </p:nvPr>
        </p:nvSpPr>
        <p:spPr>
          <a:xfrm>
            <a:off x="1577716" y="4781759"/>
            <a:ext cx="2611634" cy="259347"/>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900" u="none" cap="none" strike="noStrike">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79" name="Google Shape;79;p11"/>
          <p:cNvSpPr txBox="1"/>
          <p:nvPr>
            <p:ph idx="12" type="sldNum"/>
          </p:nvPr>
        </p:nvSpPr>
        <p:spPr>
          <a:xfrm>
            <a:off x="4268261" y="4781759"/>
            <a:ext cx="924342" cy="25934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1pPr>
            <a:lvl2pPr indent="0" lvl="1"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2pPr>
            <a:lvl3pPr indent="0" lvl="2"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3pPr>
            <a:lvl4pPr indent="0" lvl="3"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4pPr>
            <a:lvl5pPr indent="0" lvl="4"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5pPr>
            <a:lvl6pPr indent="0" lvl="5"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6pPr>
            <a:lvl7pPr indent="0" lvl="6"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7pPr>
            <a:lvl8pPr indent="0" lvl="7"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8pPr>
            <a:lvl9pPr indent="0" lvl="8"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
              <a:t>‹#›</a:t>
            </a:fld>
            <a:endParaRPr/>
          </a:p>
        </p:txBody>
      </p:sp>
      <p:sp>
        <p:nvSpPr>
          <p:cNvPr id="80" name="Google Shape;80;p11" title="left edge border"/>
          <p:cNvSpPr/>
          <p:nvPr/>
        </p:nvSpPr>
        <p:spPr>
          <a:xfrm>
            <a:off x="0" y="0"/>
            <a:ext cx="212598"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orient="horz" pos="69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1" name="Shape 81"/>
        <p:cNvGrpSpPr/>
        <p:nvPr/>
      </p:nvGrpSpPr>
      <p:grpSpPr>
        <a:xfrm>
          <a:off x="0" y="0"/>
          <a:ext cx="0" cy="0"/>
          <a:chOff x="0" y="0"/>
          <a:chExt cx="0" cy="0"/>
        </a:xfrm>
      </p:grpSpPr>
      <p:sp>
        <p:nvSpPr>
          <p:cNvPr id="82" name="Google Shape;82;p12"/>
          <p:cNvSpPr/>
          <p:nvPr>
            <p:ph idx="2" type="pic"/>
          </p:nvPr>
        </p:nvSpPr>
        <p:spPr>
          <a:xfrm>
            <a:off x="212598" y="1"/>
            <a:ext cx="5516689" cy="5143499"/>
          </a:xfrm>
          <a:prstGeom prst="rect">
            <a:avLst/>
          </a:prstGeom>
          <a:noFill/>
          <a:ln>
            <a:noFill/>
          </a:ln>
        </p:spPr>
        <p:txBody>
          <a:bodyPr anchorCtr="0" anchor="t" bIns="91425" lIns="91425" spcFirstLastPara="1" rIns="91425" wrap="square" tIns="91425">
            <a:noAutofit/>
          </a:bodyPr>
          <a:lstStyle>
            <a:lvl1pPr lvl="0" marR="0" rtl="0" algn="l">
              <a:lnSpc>
                <a:spcPct val="110000"/>
              </a:lnSpc>
              <a:spcBef>
                <a:spcPts val="525"/>
              </a:spcBef>
              <a:spcAft>
                <a:spcPts val="0"/>
              </a:spcAft>
              <a:buClr>
                <a:schemeClr val="dk2"/>
              </a:buClr>
              <a:buSzPts val="2400"/>
              <a:buFont typeface="Arial"/>
              <a:buNone/>
              <a:defRPr b="0" i="0" sz="2400" u="none" cap="none" strike="noStrike">
                <a:solidFill>
                  <a:srgbClr val="595959"/>
                </a:solidFill>
                <a:latin typeface="Cabin"/>
                <a:ea typeface="Cabin"/>
                <a:cs typeface="Cabin"/>
                <a:sym typeface="Cabin"/>
              </a:defRPr>
            </a:lvl1pPr>
            <a:lvl2pPr lvl="1" marR="0" rtl="0" algn="l">
              <a:lnSpc>
                <a:spcPct val="110000"/>
              </a:lnSpc>
              <a:spcBef>
                <a:spcPts val="525"/>
              </a:spcBef>
              <a:spcAft>
                <a:spcPts val="0"/>
              </a:spcAft>
              <a:buClr>
                <a:schemeClr val="dk2"/>
              </a:buClr>
              <a:buSzPts val="2100"/>
              <a:buFont typeface="Cabin"/>
              <a:buNone/>
              <a:defRPr b="0" i="0" sz="2100" u="none" cap="none" strike="noStrike">
                <a:solidFill>
                  <a:srgbClr val="595959"/>
                </a:solidFill>
                <a:latin typeface="Cabin"/>
                <a:ea typeface="Cabin"/>
                <a:cs typeface="Cabin"/>
                <a:sym typeface="Cabin"/>
              </a:defRPr>
            </a:lvl2pPr>
            <a:lvl3pPr lvl="2" marR="0" rtl="0" algn="l">
              <a:lnSpc>
                <a:spcPct val="110000"/>
              </a:lnSpc>
              <a:spcBef>
                <a:spcPts val="525"/>
              </a:spcBef>
              <a:spcAft>
                <a:spcPts val="0"/>
              </a:spcAft>
              <a:buClr>
                <a:schemeClr val="dk2"/>
              </a:buClr>
              <a:buSzPts val="1800"/>
              <a:buFont typeface="Arial"/>
              <a:buNone/>
              <a:defRPr b="0" i="0" sz="1800" u="none" cap="none" strike="noStrike">
                <a:solidFill>
                  <a:srgbClr val="595959"/>
                </a:solidFill>
                <a:latin typeface="Cabin"/>
                <a:ea typeface="Cabin"/>
                <a:cs typeface="Cabin"/>
                <a:sym typeface="Cabin"/>
              </a:defRPr>
            </a:lvl3pPr>
            <a:lvl4pPr lvl="3" marR="0" rtl="0" algn="l">
              <a:lnSpc>
                <a:spcPct val="110000"/>
              </a:lnSpc>
              <a:spcBef>
                <a:spcPts val="525"/>
              </a:spcBef>
              <a:spcAft>
                <a:spcPts val="0"/>
              </a:spcAft>
              <a:buClr>
                <a:schemeClr val="dk2"/>
              </a:buClr>
              <a:buSzPts val="1500"/>
              <a:buFont typeface="Cabin"/>
              <a:buNone/>
              <a:defRPr b="0" i="0" sz="1500" u="none" cap="none" strike="noStrike">
                <a:solidFill>
                  <a:srgbClr val="595959"/>
                </a:solidFill>
                <a:latin typeface="Cabin"/>
                <a:ea typeface="Cabin"/>
                <a:cs typeface="Cabin"/>
                <a:sym typeface="Cabin"/>
              </a:defRPr>
            </a:lvl4pPr>
            <a:lvl5pPr lvl="4" marR="0" rtl="0" algn="l">
              <a:lnSpc>
                <a:spcPct val="110000"/>
              </a:lnSpc>
              <a:spcBef>
                <a:spcPts val="525"/>
              </a:spcBef>
              <a:spcAft>
                <a:spcPts val="0"/>
              </a:spcAft>
              <a:buClr>
                <a:schemeClr val="dk2"/>
              </a:buClr>
              <a:buSzPts val="1500"/>
              <a:buFont typeface="Arial"/>
              <a:buNone/>
              <a:defRPr b="0" i="0" sz="1500" u="none" cap="none" strike="noStrike">
                <a:solidFill>
                  <a:srgbClr val="595959"/>
                </a:solidFill>
                <a:latin typeface="Cabin"/>
                <a:ea typeface="Cabin"/>
                <a:cs typeface="Cabin"/>
                <a:sym typeface="Cabin"/>
              </a:defRPr>
            </a:lvl5pPr>
            <a:lvl6pPr lvl="5" marR="0" rtl="0" algn="l">
              <a:lnSpc>
                <a:spcPct val="110000"/>
              </a:lnSpc>
              <a:spcBef>
                <a:spcPts val="525"/>
              </a:spcBef>
              <a:spcAft>
                <a:spcPts val="0"/>
              </a:spcAft>
              <a:buClr>
                <a:schemeClr val="dk2"/>
              </a:buClr>
              <a:buSzPts val="1500"/>
              <a:buFont typeface="Cabin"/>
              <a:buNone/>
              <a:defRPr b="0" i="0" sz="1500" u="none" cap="none" strike="noStrike">
                <a:solidFill>
                  <a:srgbClr val="595959"/>
                </a:solidFill>
                <a:latin typeface="Cabin"/>
                <a:ea typeface="Cabin"/>
                <a:cs typeface="Cabin"/>
                <a:sym typeface="Cabin"/>
              </a:defRPr>
            </a:lvl6pPr>
            <a:lvl7pPr lvl="6" marR="0" rtl="0" algn="l">
              <a:lnSpc>
                <a:spcPct val="110000"/>
              </a:lnSpc>
              <a:spcBef>
                <a:spcPts val="525"/>
              </a:spcBef>
              <a:spcAft>
                <a:spcPts val="0"/>
              </a:spcAft>
              <a:buClr>
                <a:schemeClr val="dk2"/>
              </a:buClr>
              <a:buSzPts val="1500"/>
              <a:buFont typeface="Arial"/>
              <a:buNone/>
              <a:defRPr b="0" i="0" sz="1500" u="none" cap="none" strike="noStrike">
                <a:solidFill>
                  <a:srgbClr val="595959"/>
                </a:solidFill>
                <a:latin typeface="Cabin"/>
                <a:ea typeface="Cabin"/>
                <a:cs typeface="Cabin"/>
                <a:sym typeface="Cabin"/>
              </a:defRPr>
            </a:lvl7pPr>
            <a:lvl8pPr lvl="7" marR="0" rtl="0" algn="l">
              <a:lnSpc>
                <a:spcPct val="110000"/>
              </a:lnSpc>
              <a:spcBef>
                <a:spcPts val="525"/>
              </a:spcBef>
              <a:spcAft>
                <a:spcPts val="0"/>
              </a:spcAft>
              <a:buClr>
                <a:schemeClr val="dk2"/>
              </a:buClr>
              <a:buSzPts val="1500"/>
              <a:buFont typeface="Cabin"/>
              <a:buNone/>
              <a:defRPr b="0" i="0" sz="1500" u="none" cap="none" strike="noStrike">
                <a:solidFill>
                  <a:srgbClr val="595959"/>
                </a:solidFill>
                <a:latin typeface="Cabin"/>
                <a:ea typeface="Cabin"/>
                <a:cs typeface="Cabin"/>
                <a:sym typeface="Cabin"/>
              </a:defRPr>
            </a:lvl8pPr>
            <a:lvl9pPr lvl="8" marR="0" rtl="0" algn="l">
              <a:lnSpc>
                <a:spcPct val="110000"/>
              </a:lnSpc>
              <a:spcBef>
                <a:spcPts val="525"/>
              </a:spcBef>
              <a:spcAft>
                <a:spcPts val="0"/>
              </a:spcAft>
              <a:buClr>
                <a:schemeClr val="dk2"/>
              </a:buClr>
              <a:buSzPts val="1500"/>
              <a:buFont typeface="Arial"/>
              <a:buNone/>
              <a:defRPr b="0" i="0" sz="1500" u="none" cap="none" strike="noStrike">
                <a:solidFill>
                  <a:srgbClr val="595959"/>
                </a:solidFill>
                <a:latin typeface="Cabin"/>
                <a:ea typeface="Cabin"/>
                <a:cs typeface="Cabin"/>
                <a:sym typeface="Cabin"/>
              </a:defRPr>
            </a:lvl9pPr>
          </a:lstStyle>
          <a:p/>
        </p:txBody>
      </p:sp>
      <p:sp>
        <p:nvSpPr>
          <p:cNvPr id="83" name="Google Shape;83;p12" title="right scallop background shape"/>
          <p:cNvSpPr/>
          <p:nvPr/>
        </p:nvSpPr>
        <p:spPr>
          <a:xfrm>
            <a:off x="5542359" y="0"/>
            <a:ext cx="3601641" cy="5143500"/>
          </a:xfrm>
          <a:custGeom>
            <a:rect b="b" l="l" r="r" t="t"/>
            <a:pathLst>
              <a:path extrusionOk="0" h="4320" w="3025">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84" name="Google Shape;84;p12" title="left edge border"/>
          <p:cNvSpPr/>
          <p:nvPr/>
        </p:nvSpPr>
        <p:spPr>
          <a:xfrm>
            <a:off x="0" y="0"/>
            <a:ext cx="212598"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2"/>
          <p:cNvSpPr txBox="1"/>
          <p:nvPr>
            <p:ph type="title"/>
          </p:nvPr>
        </p:nvSpPr>
        <p:spPr>
          <a:xfrm>
            <a:off x="6253413" y="342900"/>
            <a:ext cx="2319088" cy="897503"/>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accent1"/>
              </a:buClr>
              <a:buSzPts val="1425"/>
              <a:buFont typeface="Cabin"/>
              <a:buNone/>
              <a:defRPr b="1" i="0" sz="1425" u="none" cap="none" strike="noStrike">
                <a:solidFill>
                  <a:schemeClr val="accent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12"/>
          <p:cNvSpPr txBox="1"/>
          <p:nvPr>
            <p:ph idx="1" type="body"/>
          </p:nvPr>
        </p:nvSpPr>
        <p:spPr>
          <a:xfrm>
            <a:off x="6253413" y="1306002"/>
            <a:ext cx="2319088" cy="3123123"/>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20000"/>
              </a:lnSpc>
              <a:spcBef>
                <a:spcPts val="900"/>
              </a:spcBef>
              <a:spcAft>
                <a:spcPts val="0"/>
              </a:spcAft>
              <a:buClr>
                <a:schemeClr val="dk2"/>
              </a:buClr>
              <a:buSzPts val="1200"/>
              <a:buFont typeface="Arial"/>
              <a:buNone/>
              <a:defRPr b="0" i="0" sz="1200" u="none" cap="none" strike="noStrike">
                <a:solidFill>
                  <a:schemeClr val="lt2"/>
                </a:solidFill>
                <a:latin typeface="Cabin"/>
                <a:ea typeface="Cabin"/>
                <a:cs typeface="Cabin"/>
                <a:sym typeface="Cabin"/>
              </a:defRPr>
            </a:lvl1pPr>
            <a:lvl2pPr indent="-228600" lvl="1" marL="914400" marR="0" rtl="0" algn="l">
              <a:lnSpc>
                <a:spcPct val="110000"/>
              </a:lnSpc>
              <a:spcBef>
                <a:spcPts val="525"/>
              </a:spcBef>
              <a:spcAft>
                <a:spcPts val="0"/>
              </a:spcAft>
              <a:buClr>
                <a:schemeClr val="dk2"/>
              </a:buClr>
              <a:buSzPts val="1050"/>
              <a:buFont typeface="Cabin"/>
              <a:buNone/>
              <a:defRPr b="0" i="0" sz="1050" u="none" cap="none" strike="noStrike">
                <a:solidFill>
                  <a:srgbClr val="595959"/>
                </a:solidFill>
                <a:latin typeface="Cabin"/>
                <a:ea typeface="Cabin"/>
                <a:cs typeface="Cabin"/>
                <a:sym typeface="Cabin"/>
              </a:defRPr>
            </a:lvl2pPr>
            <a:lvl3pPr indent="-228600" lvl="2" marL="1371600" marR="0" rtl="0" algn="l">
              <a:lnSpc>
                <a:spcPct val="110000"/>
              </a:lnSpc>
              <a:spcBef>
                <a:spcPts val="525"/>
              </a:spcBef>
              <a:spcAft>
                <a:spcPts val="0"/>
              </a:spcAft>
              <a:buClr>
                <a:schemeClr val="dk2"/>
              </a:buClr>
              <a:buSzPts val="900"/>
              <a:buFont typeface="Arial"/>
              <a:buNone/>
              <a:defRPr b="0" i="0" sz="900" u="none" cap="none" strike="noStrike">
                <a:solidFill>
                  <a:srgbClr val="595959"/>
                </a:solidFill>
                <a:latin typeface="Cabin"/>
                <a:ea typeface="Cabin"/>
                <a:cs typeface="Cabin"/>
                <a:sym typeface="Cabin"/>
              </a:defRPr>
            </a:lvl3pPr>
            <a:lvl4pPr indent="-228600" lvl="3" marL="1828800" marR="0" rtl="0" algn="l">
              <a:lnSpc>
                <a:spcPct val="110000"/>
              </a:lnSpc>
              <a:spcBef>
                <a:spcPts val="525"/>
              </a:spcBef>
              <a:spcAft>
                <a:spcPts val="0"/>
              </a:spcAft>
              <a:buClr>
                <a:schemeClr val="dk2"/>
              </a:buClr>
              <a:buSzPts val="750"/>
              <a:buFont typeface="Cabin"/>
              <a:buNone/>
              <a:defRPr b="0" i="0" sz="750" u="none" cap="none" strike="noStrike">
                <a:solidFill>
                  <a:srgbClr val="595959"/>
                </a:solidFill>
                <a:latin typeface="Cabin"/>
                <a:ea typeface="Cabin"/>
                <a:cs typeface="Cabin"/>
                <a:sym typeface="Cabin"/>
              </a:defRPr>
            </a:lvl4pPr>
            <a:lvl5pPr indent="-228600" lvl="4" marL="2286000" marR="0" rtl="0" algn="l">
              <a:lnSpc>
                <a:spcPct val="110000"/>
              </a:lnSpc>
              <a:spcBef>
                <a:spcPts val="525"/>
              </a:spcBef>
              <a:spcAft>
                <a:spcPts val="0"/>
              </a:spcAft>
              <a:buClr>
                <a:schemeClr val="dk2"/>
              </a:buClr>
              <a:buSzPts val="750"/>
              <a:buFont typeface="Arial"/>
              <a:buNone/>
              <a:defRPr b="0" i="0" sz="750" u="none" cap="none" strike="noStrike">
                <a:solidFill>
                  <a:srgbClr val="595959"/>
                </a:solidFill>
                <a:latin typeface="Cabin"/>
                <a:ea typeface="Cabin"/>
                <a:cs typeface="Cabin"/>
                <a:sym typeface="Cabin"/>
              </a:defRPr>
            </a:lvl5pPr>
            <a:lvl6pPr indent="-228600" lvl="5" marL="2743200" marR="0" rtl="0" algn="l">
              <a:lnSpc>
                <a:spcPct val="110000"/>
              </a:lnSpc>
              <a:spcBef>
                <a:spcPts val="525"/>
              </a:spcBef>
              <a:spcAft>
                <a:spcPts val="0"/>
              </a:spcAft>
              <a:buClr>
                <a:schemeClr val="dk2"/>
              </a:buClr>
              <a:buSzPts val="750"/>
              <a:buFont typeface="Cabin"/>
              <a:buNone/>
              <a:defRPr b="0" i="0" sz="750" u="none" cap="none" strike="noStrike">
                <a:solidFill>
                  <a:srgbClr val="595959"/>
                </a:solidFill>
                <a:latin typeface="Cabin"/>
                <a:ea typeface="Cabin"/>
                <a:cs typeface="Cabin"/>
                <a:sym typeface="Cabin"/>
              </a:defRPr>
            </a:lvl6pPr>
            <a:lvl7pPr indent="-228600" lvl="6" marL="3200400" marR="0" rtl="0" algn="l">
              <a:lnSpc>
                <a:spcPct val="110000"/>
              </a:lnSpc>
              <a:spcBef>
                <a:spcPts val="525"/>
              </a:spcBef>
              <a:spcAft>
                <a:spcPts val="0"/>
              </a:spcAft>
              <a:buClr>
                <a:schemeClr val="dk2"/>
              </a:buClr>
              <a:buSzPts val="750"/>
              <a:buFont typeface="Arial"/>
              <a:buNone/>
              <a:defRPr b="0" i="0" sz="750" u="none" cap="none" strike="noStrike">
                <a:solidFill>
                  <a:srgbClr val="595959"/>
                </a:solidFill>
                <a:latin typeface="Cabin"/>
                <a:ea typeface="Cabin"/>
                <a:cs typeface="Cabin"/>
                <a:sym typeface="Cabin"/>
              </a:defRPr>
            </a:lvl7pPr>
            <a:lvl8pPr indent="-228600" lvl="7" marL="3657600" marR="0" rtl="0" algn="l">
              <a:lnSpc>
                <a:spcPct val="110000"/>
              </a:lnSpc>
              <a:spcBef>
                <a:spcPts val="525"/>
              </a:spcBef>
              <a:spcAft>
                <a:spcPts val="0"/>
              </a:spcAft>
              <a:buClr>
                <a:schemeClr val="dk2"/>
              </a:buClr>
              <a:buSzPts val="750"/>
              <a:buFont typeface="Cabin"/>
              <a:buNone/>
              <a:defRPr b="0" i="0" sz="750" u="none" cap="none" strike="noStrike">
                <a:solidFill>
                  <a:srgbClr val="595959"/>
                </a:solidFill>
                <a:latin typeface="Cabin"/>
                <a:ea typeface="Cabin"/>
                <a:cs typeface="Cabin"/>
                <a:sym typeface="Cabin"/>
              </a:defRPr>
            </a:lvl8pPr>
            <a:lvl9pPr indent="-228600" lvl="8" marL="4114800" marR="0" rtl="0" algn="l">
              <a:lnSpc>
                <a:spcPct val="110000"/>
              </a:lnSpc>
              <a:spcBef>
                <a:spcPts val="525"/>
              </a:spcBef>
              <a:spcAft>
                <a:spcPts val="0"/>
              </a:spcAft>
              <a:buClr>
                <a:schemeClr val="dk2"/>
              </a:buClr>
              <a:buSzPts val="750"/>
              <a:buFont typeface="Arial"/>
              <a:buNone/>
              <a:defRPr b="0" i="0" sz="750" u="none" cap="none" strike="noStrike">
                <a:solidFill>
                  <a:srgbClr val="595959"/>
                </a:solidFill>
                <a:latin typeface="Cabin"/>
                <a:ea typeface="Cabin"/>
                <a:cs typeface="Cabin"/>
                <a:sym typeface="Cabin"/>
              </a:defRPr>
            </a:lvl9pPr>
          </a:lstStyle>
          <a:p/>
        </p:txBody>
      </p:sp>
      <p:sp>
        <p:nvSpPr>
          <p:cNvPr id="87" name="Google Shape;87;p12"/>
          <p:cNvSpPr txBox="1"/>
          <p:nvPr>
            <p:ph idx="10" type="dt"/>
          </p:nvPr>
        </p:nvSpPr>
        <p:spPr>
          <a:xfrm>
            <a:off x="574463" y="4781759"/>
            <a:ext cx="924342" cy="261347"/>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88" name="Google Shape;88;p12"/>
          <p:cNvSpPr txBox="1"/>
          <p:nvPr>
            <p:ph idx="11" type="ftr"/>
          </p:nvPr>
        </p:nvSpPr>
        <p:spPr>
          <a:xfrm>
            <a:off x="1577716" y="4781759"/>
            <a:ext cx="2611634" cy="259347"/>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900" u="none" cap="none" strike="noStrike">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89" name="Google Shape;89;p12"/>
          <p:cNvSpPr txBox="1"/>
          <p:nvPr>
            <p:ph idx="12" type="sldNum"/>
          </p:nvPr>
        </p:nvSpPr>
        <p:spPr>
          <a:xfrm>
            <a:off x="4265676" y="4781759"/>
            <a:ext cx="925830" cy="25934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1pPr>
            <a:lvl2pPr indent="0" lvl="1"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2pPr>
            <a:lvl3pPr indent="0" lvl="2"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3pPr>
            <a:lvl4pPr indent="0" lvl="3"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4pPr>
            <a:lvl5pPr indent="0" lvl="4"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5pPr>
            <a:lvl6pPr indent="0" lvl="5"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6pPr>
            <a:lvl7pPr indent="0" lvl="6"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7pPr>
            <a:lvl8pPr indent="0" lvl="7"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8pPr>
            <a:lvl9pPr indent="0" lvl="8"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0" name="Shape 90"/>
        <p:cNvGrpSpPr/>
        <p:nvPr/>
      </p:nvGrpSpPr>
      <p:grpSpPr>
        <a:xfrm>
          <a:off x="0" y="0"/>
          <a:ext cx="0" cy="0"/>
          <a:chOff x="0" y="0"/>
          <a:chExt cx="0" cy="0"/>
        </a:xfrm>
      </p:grpSpPr>
      <p:sp>
        <p:nvSpPr>
          <p:cNvPr id="91" name="Google Shape;91;p13"/>
          <p:cNvSpPr txBox="1"/>
          <p:nvPr>
            <p:ph type="title"/>
          </p:nvPr>
        </p:nvSpPr>
        <p:spPr>
          <a:xfrm>
            <a:off x="938758" y="286789"/>
            <a:ext cx="7633742" cy="1119099"/>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2"/>
              </a:buClr>
              <a:buSzPts val="3825"/>
              <a:buFont typeface="Impact"/>
              <a:buNone/>
              <a:defRPr b="0" i="0" sz="3825" u="none" cap="none" strike="noStrike">
                <a:solidFill>
                  <a:schemeClr val="dk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2" name="Google Shape;92;p13"/>
          <p:cNvSpPr txBox="1"/>
          <p:nvPr>
            <p:ph idx="1" type="body"/>
          </p:nvPr>
        </p:nvSpPr>
        <p:spPr>
          <a:xfrm rot="5400000">
            <a:off x="3408032" y="-754774"/>
            <a:ext cx="2695193" cy="7633742"/>
          </a:xfrm>
          <a:prstGeom prst="rect">
            <a:avLst/>
          </a:prstGeom>
          <a:noFill/>
          <a:ln>
            <a:noFill/>
          </a:ln>
        </p:spPr>
        <p:txBody>
          <a:bodyPr anchorCtr="0" anchor="t" bIns="91425" lIns="91425" spcFirstLastPara="1" rIns="91425" wrap="square" tIns="91425">
            <a:noAutofit/>
          </a:bodyPr>
          <a:lstStyle>
            <a:lvl1pPr indent="-323850" lvl="0" marL="457200" marR="0" rtl="0" algn="l">
              <a:lnSpc>
                <a:spcPct val="110000"/>
              </a:lnSpc>
              <a:spcBef>
                <a:spcPts val="525"/>
              </a:spcBef>
              <a:spcAft>
                <a:spcPts val="0"/>
              </a:spcAft>
              <a:buClr>
                <a:schemeClr val="dk2"/>
              </a:buClr>
              <a:buSzPts val="1500"/>
              <a:buFont typeface="Arial"/>
              <a:buChar char="•"/>
              <a:defRPr b="0" i="0" sz="1500" u="none" cap="none" strike="noStrike">
                <a:solidFill>
                  <a:srgbClr val="595959"/>
                </a:solidFill>
                <a:latin typeface="Cabin"/>
                <a:ea typeface="Cabin"/>
                <a:cs typeface="Cabin"/>
                <a:sym typeface="Cabin"/>
              </a:defRPr>
            </a:lvl1pPr>
            <a:lvl2pPr indent="-314325" lvl="1" marL="914400" marR="0" rtl="0" algn="l">
              <a:lnSpc>
                <a:spcPct val="110000"/>
              </a:lnSpc>
              <a:spcBef>
                <a:spcPts val="525"/>
              </a:spcBef>
              <a:spcAft>
                <a:spcPts val="0"/>
              </a:spcAft>
              <a:buClr>
                <a:schemeClr val="dk2"/>
              </a:buClr>
              <a:buSzPts val="1350"/>
              <a:buFont typeface="Cabin"/>
              <a:buChar char="–"/>
              <a:defRPr b="0" i="0" sz="1350" u="none" cap="none" strike="noStrike">
                <a:solidFill>
                  <a:srgbClr val="595959"/>
                </a:solidFill>
                <a:latin typeface="Cabin"/>
                <a:ea typeface="Cabin"/>
                <a:cs typeface="Cabin"/>
                <a:sym typeface="Cabin"/>
              </a:defRPr>
            </a:lvl2pPr>
            <a:lvl3pPr indent="-304800" lvl="2" marL="1371600" marR="0" rtl="0" algn="l">
              <a:lnSpc>
                <a:spcPct val="110000"/>
              </a:lnSpc>
              <a:spcBef>
                <a:spcPts val="525"/>
              </a:spcBef>
              <a:spcAft>
                <a:spcPts val="0"/>
              </a:spcAft>
              <a:buClr>
                <a:schemeClr val="dk2"/>
              </a:buClr>
              <a:buSzPts val="1200"/>
              <a:buFont typeface="Arial"/>
              <a:buChar char="•"/>
              <a:defRPr b="0" i="0" sz="1200" u="none" cap="none" strike="noStrike">
                <a:solidFill>
                  <a:srgbClr val="595959"/>
                </a:solidFill>
                <a:latin typeface="Cabin"/>
                <a:ea typeface="Cabin"/>
                <a:cs typeface="Cabin"/>
                <a:sym typeface="Cabin"/>
              </a:defRPr>
            </a:lvl3pPr>
            <a:lvl4pPr indent="-295275" lvl="3" marL="1828800" marR="0" rtl="0" algn="l">
              <a:lnSpc>
                <a:spcPct val="110000"/>
              </a:lnSpc>
              <a:spcBef>
                <a:spcPts val="525"/>
              </a:spcBef>
              <a:spcAft>
                <a:spcPts val="0"/>
              </a:spcAft>
              <a:buClr>
                <a:schemeClr val="dk2"/>
              </a:buClr>
              <a:buSzPts val="1050"/>
              <a:buFont typeface="Cabin"/>
              <a:buChar char="–"/>
              <a:defRPr b="0" i="0" sz="1050" u="none" cap="none" strike="noStrike">
                <a:solidFill>
                  <a:srgbClr val="595959"/>
                </a:solidFill>
                <a:latin typeface="Cabin"/>
                <a:ea typeface="Cabin"/>
                <a:cs typeface="Cabin"/>
                <a:sym typeface="Cabin"/>
              </a:defRPr>
            </a:lvl4pPr>
            <a:lvl5pPr indent="-295275" lvl="4" marL="2286000" marR="0" rtl="0" algn="l">
              <a:lnSpc>
                <a:spcPct val="110000"/>
              </a:lnSpc>
              <a:spcBef>
                <a:spcPts val="525"/>
              </a:spcBef>
              <a:spcAft>
                <a:spcPts val="0"/>
              </a:spcAft>
              <a:buClr>
                <a:schemeClr val="dk2"/>
              </a:buClr>
              <a:buSzPts val="1050"/>
              <a:buFont typeface="Arial"/>
              <a:buChar char="•"/>
              <a:defRPr b="0" i="0" sz="1050" u="none" cap="none" strike="noStrike">
                <a:solidFill>
                  <a:srgbClr val="595959"/>
                </a:solidFill>
                <a:latin typeface="Cabin"/>
                <a:ea typeface="Cabin"/>
                <a:cs typeface="Cabin"/>
                <a:sym typeface="Cabin"/>
              </a:defRPr>
            </a:lvl5pPr>
            <a:lvl6pPr indent="-295275" lvl="5" marL="2743200" marR="0" rtl="0" algn="l">
              <a:lnSpc>
                <a:spcPct val="110000"/>
              </a:lnSpc>
              <a:spcBef>
                <a:spcPts val="525"/>
              </a:spcBef>
              <a:spcAft>
                <a:spcPts val="0"/>
              </a:spcAft>
              <a:buClr>
                <a:schemeClr val="dk2"/>
              </a:buClr>
              <a:buSzPts val="1050"/>
              <a:buFont typeface="Cabin"/>
              <a:buChar char="–"/>
              <a:defRPr b="0" i="0" sz="1050" u="none" cap="none" strike="noStrike">
                <a:solidFill>
                  <a:srgbClr val="595959"/>
                </a:solidFill>
                <a:latin typeface="Cabin"/>
                <a:ea typeface="Cabin"/>
                <a:cs typeface="Cabin"/>
                <a:sym typeface="Cabin"/>
              </a:defRPr>
            </a:lvl6pPr>
            <a:lvl7pPr indent="-295275" lvl="6" marL="3200400" marR="0" rtl="0" algn="l">
              <a:lnSpc>
                <a:spcPct val="110000"/>
              </a:lnSpc>
              <a:spcBef>
                <a:spcPts val="525"/>
              </a:spcBef>
              <a:spcAft>
                <a:spcPts val="0"/>
              </a:spcAft>
              <a:buClr>
                <a:schemeClr val="dk2"/>
              </a:buClr>
              <a:buSzPts val="1050"/>
              <a:buFont typeface="Arial"/>
              <a:buChar char="•"/>
              <a:defRPr b="0" i="0" sz="1050" u="none" cap="none" strike="noStrike">
                <a:solidFill>
                  <a:srgbClr val="595959"/>
                </a:solidFill>
                <a:latin typeface="Cabin"/>
                <a:ea typeface="Cabin"/>
                <a:cs typeface="Cabin"/>
                <a:sym typeface="Cabin"/>
              </a:defRPr>
            </a:lvl7pPr>
            <a:lvl8pPr indent="-295275" lvl="7" marL="3657600" marR="0" rtl="0" algn="l">
              <a:lnSpc>
                <a:spcPct val="110000"/>
              </a:lnSpc>
              <a:spcBef>
                <a:spcPts val="525"/>
              </a:spcBef>
              <a:spcAft>
                <a:spcPts val="0"/>
              </a:spcAft>
              <a:buClr>
                <a:schemeClr val="dk2"/>
              </a:buClr>
              <a:buSzPts val="1050"/>
              <a:buFont typeface="Cabin"/>
              <a:buChar char="–"/>
              <a:defRPr b="0" i="0" sz="1050" u="none" cap="none" strike="noStrike">
                <a:solidFill>
                  <a:srgbClr val="595959"/>
                </a:solidFill>
                <a:latin typeface="Cabin"/>
                <a:ea typeface="Cabin"/>
                <a:cs typeface="Cabin"/>
                <a:sym typeface="Cabin"/>
              </a:defRPr>
            </a:lvl8pPr>
            <a:lvl9pPr indent="-295275" lvl="8" marL="4114800" marR="0" rtl="0" algn="l">
              <a:lnSpc>
                <a:spcPct val="110000"/>
              </a:lnSpc>
              <a:spcBef>
                <a:spcPts val="525"/>
              </a:spcBef>
              <a:spcAft>
                <a:spcPts val="0"/>
              </a:spcAft>
              <a:buClr>
                <a:schemeClr val="dk2"/>
              </a:buClr>
              <a:buSzPts val="1050"/>
              <a:buFont typeface="Arial"/>
              <a:buChar char="•"/>
              <a:defRPr b="0" i="0" sz="1050" u="none" cap="none" strike="noStrike">
                <a:solidFill>
                  <a:srgbClr val="595959"/>
                </a:solidFill>
                <a:latin typeface="Cabin"/>
                <a:ea typeface="Cabin"/>
                <a:cs typeface="Cabin"/>
                <a:sym typeface="Cabin"/>
              </a:defRPr>
            </a:lvl9pPr>
          </a:lstStyle>
          <a:p/>
        </p:txBody>
      </p:sp>
      <p:sp>
        <p:nvSpPr>
          <p:cNvPr id="93" name="Google Shape;93;p13"/>
          <p:cNvSpPr txBox="1"/>
          <p:nvPr>
            <p:ph idx="10" type="dt"/>
          </p:nvPr>
        </p:nvSpPr>
        <p:spPr>
          <a:xfrm>
            <a:off x="938758" y="4781759"/>
            <a:ext cx="1747292" cy="261347"/>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94" name="Google Shape;94;p13"/>
          <p:cNvSpPr txBox="1"/>
          <p:nvPr>
            <p:ph idx="11" type="ftr"/>
          </p:nvPr>
        </p:nvSpPr>
        <p:spPr>
          <a:xfrm>
            <a:off x="3028950" y="4781759"/>
            <a:ext cx="3086100" cy="259347"/>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900" u="none" cap="none" strike="noStrike">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95" name="Google Shape;95;p13"/>
          <p:cNvSpPr txBox="1"/>
          <p:nvPr>
            <p:ph idx="12" type="sldNum"/>
          </p:nvPr>
        </p:nvSpPr>
        <p:spPr>
          <a:xfrm>
            <a:off x="6457951" y="4781759"/>
            <a:ext cx="2114549" cy="25934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1pPr>
            <a:lvl2pPr indent="0" lvl="1"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2pPr>
            <a:lvl3pPr indent="0" lvl="2"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3pPr>
            <a:lvl4pPr indent="0" lvl="3"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4pPr>
            <a:lvl5pPr indent="0" lvl="4"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5pPr>
            <a:lvl6pPr indent="0" lvl="5"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6pPr>
            <a:lvl7pPr indent="0" lvl="6"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7pPr>
            <a:lvl8pPr indent="0" lvl="7"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8pPr>
            <a:lvl9pPr indent="0" lvl="8"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6" name="Shape 96"/>
        <p:cNvGrpSpPr/>
        <p:nvPr/>
      </p:nvGrpSpPr>
      <p:grpSpPr>
        <a:xfrm>
          <a:off x="0" y="0"/>
          <a:ext cx="0" cy="0"/>
          <a:chOff x="0" y="0"/>
          <a:chExt cx="0" cy="0"/>
        </a:xfrm>
      </p:grpSpPr>
      <p:sp>
        <p:nvSpPr>
          <p:cNvPr id="97" name="Google Shape;97;p14"/>
          <p:cNvSpPr txBox="1"/>
          <p:nvPr>
            <p:ph type="title"/>
          </p:nvPr>
        </p:nvSpPr>
        <p:spPr>
          <a:xfrm rot="5400000">
            <a:off x="6009139" y="1827392"/>
            <a:ext cx="4200303" cy="1119099"/>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2"/>
              </a:buClr>
              <a:buSzPts val="3825"/>
              <a:buFont typeface="Impact"/>
              <a:buNone/>
              <a:defRPr b="0" i="0" sz="3825" u="none" cap="none" strike="noStrike">
                <a:solidFill>
                  <a:schemeClr val="dk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8" name="Google Shape;98;p14"/>
          <p:cNvSpPr txBox="1"/>
          <p:nvPr>
            <p:ph idx="1" type="body"/>
          </p:nvPr>
        </p:nvSpPr>
        <p:spPr>
          <a:xfrm rot="5400000">
            <a:off x="1990042" y="-760279"/>
            <a:ext cx="4200304" cy="6294439"/>
          </a:xfrm>
          <a:prstGeom prst="rect">
            <a:avLst/>
          </a:prstGeom>
          <a:noFill/>
          <a:ln>
            <a:noFill/>
          </a:ln>
        </p:spPr>
        <p:txBody>
          <a:bodyPr anchorCtr="0" anchor="t" bIns="91425" lIns="91425" spcFirstLastPara="1" rIns="91425" wrap="square" tIns="91425">
            <a:noAutofit/>
          </a:bodyPr>
          <a:lstStyle>
            <a:lvl1pPr indent="-323850" lvl="0" marL="457200" marR="0" rtl="0" algn="l">
              <a:lnSpc>
                <a:spcPct val="110000"/>
              </a:lnSpc>
              <a:spcBef>
                <a:spcPts val="525"/>
              </a:spcBef>
              <a:spcAft>
                <a:spcPts val="0"/>
              </a:spcAft>
              <a:buClr>
                <a:schemeClr val="dk2"/>
              </a:buClr>
              <a:buSzPts val="1500"/>
              <a:buFont typeface="Arial"/>
              <a:buChar char="•"/>
              <a:defRPr b="0" i="0" sz="1500" u="none" cap="none" strike="noStrike">
                <a:solidFill>
                  <a:srgbClr val="595959"/>
                </a:solidFill>
                <a:latin typeface="Cabin"/>
                <a:ea typeface="Cabin"/>
                <a:cs typeface="Cabin"/>
                <a:sym typeface="Cabin"/>
              </a:defRPr>
            </a:lvl1pPr>
            <a:lvl2pPr indent="-314325" lvl="1" marL="914400" marR="0" rtl="0" algn="l">
              <a:lnSpc>
                <a:spcPct val="110000"/>
              </a:lnSpc>
              <a:spcBef>
                <a:spcPts val="525"/>
              </a:spcBef>
              <a:spcAft>
                <a:spcPts val="0"/>
              </a:spcAft>
              <a:buClr>
                <a:schemeClr val="dk2"/>
              </a:buClr>
              <a:buSzPts val="1350"/>
              <a:buFont typeface="Cabin"/>
              <a:buChar char="–"/>
              <a:defRPr b="0" i="0" sz="1350" u="none" cap="none" strike="noStrike">
                <a:solidFill>
                  <a:srgbClr val="595959"/>
                </a:solidFill>
                <a:latin typeface="Cabin"/>
                <a:ea typeface="Cabin"/>
                <a:cs typeface="Cabin"/>
                <a:sym typeface="Cabin"/>
              </a:defRPr>
            </a:lvl2pPr>
            <a:lvl3pPr indent="-304800" lvl="2" marL="1371600" marR="0" rtl="0" algn="l">
              <a:lnSpc>
                <a:spcPct val="110000"/>
              </a:lnSpc>
              <a:spcBef>
                <a:spcPts val="525"/>
              </a:spcBef>
              <a:spcAft>
                <a:spcPts val="0"/>
              </a:spcAft>
              <a:buClr>
                <a:schemeClr val="dk2"/>
              </a:buClr>
              <a:buSzPts val="1200"/>
              <a:buFont typeface="Arial"/>
              <a:buChar char="•"/>
              <a:defRPr b="0" i="0" sz="1200" u="none" cap="none" strike="noStrike">
                <a:solidFill>
                  <a:srgbClr val="595959"/>
                </a:solidFill>
                <a:latin typeface="Cabin"/>
                <a:ea typeface="Cabin"/>
                <a:cs typeface="Cabin"/>
                <a:sym typeface="Cabin"/>
              </a:defRPr>
            </a:lvl3pPr>
            <a:lvl4pPr indent="-295275" lvl="3" marL="1828800" marR="0" rtl="0" algn="l">
              <a:lnSpc>
                <a:spcPct val="110000"/>
              </a:lnSpc>
              <a:spcBef>
                <a:spcPts val="525"/>
              </a:spcBef>
              <a:spcAft>
                <a:spcPts val="0"/>
              </a:spcAft>
              <a:buClr>
                <a:schemeClr val="dk2"/>
              </a:buClr>
              <a:buSzPts val="1050"/>
              <a:buFont typeface="Cabin"/>
              <a:buChar char="–"/>
              <a:defRPr b="0" i="0" sz="1050" u="none" cap="none" strike="noStrike">
                <a:solidFill>
                  <a:srgbClr val="595959"/>
                </a:solidFill>
                <a:latin typeface="Cabin"/>
                <a:ea typeface="Cabin"/>
                <a:cs typeface="Cabin"/>
                <a:sym typeface="Cabin"/>
              </a:defRPr>
            </a:lvl4pPr>
            <a:lvl5pPr indent="-295275" lvl="4" marL="2286000" marR="0" rtl="0" algn="l">
              <a:lnSpc>
                <a:spcPct val="110000"/>
              </a:lnSpc>
              <a:spcBef>
                <a:spcPts val="525"/>
              </a:spcBef>
              <a:spcAft>
                <a:spcPts val="0"/>
              </a:spcAft>
              <a:buClr>
                <a:schemeClr val="dk2"/>
              </a:buClr>
              <a:buSzPts val="1050"/>
              <a:buFont typeface="Arial"/>
              <a:buChar char="•"/>
              <a:defRPr b="0" i="0" sz="1050" u="none" cap="none" strike="noStrike">
                <a:solidFill>
                  <a:srgbClr val="595959"/>
                </a:solidFill>
                <a:latin typeface="Cabin"/>
                <a:ea typeface="Cabin"/>
                <a:cs typeface="Cabin"/>
                <a:sym typeface="Cabin"/>
              </a:defRPr>
            </a:lvl5pPr>
            <a:lvl6pPr indent="-295275" lvl="5" marL="2743200" marR="0" rtl="0" algn="l">
              <a:lnSpc>
                <a:spcPct val="110000"/>
              </a:lnSpc>
              <a:spcBef>
                <a:spcPts val="525"/>
              </a:spcBef>
              <a:spcAft>
                <a:spcPts val="0"/>
              </a:spcAft>
              <a:buClr>
                <a:schemeClr val="dk2"/>
              </a:buClr>
              <a:buSzPts val="1050"/>
              <a:buFont typeface="Cabin"/>
              <a:buChar char="–"/>
              <a:defRPr b="0" i="0" sz="1050" u="none" cap="none" strike="noStrike">
                <a:solidFill>
                  <a:srgbClr val="595959"/>
                </a:solidFill>
                <a:latin typeface="Cabin"/>
                <a:ea typeface="Cabin"/>
                <a:cs typeface="Cabin"/>
                <a:sym typeface="Cabin"/>
              </a:defRPr>
            </a:lvl6pPr>
            <a:lvl7pPr indent="-295275" lvl="6" marL="3200400" marR="0" rtl="0" algn="l">
              <a:lnSpc>
                <a:spcPct val="110000"/>
              </a:lnSpc>
              <a:spcBef>
                <a:spcPts val="525"/>
              </a:spcBef>
              <a:spcAft>
                <a:spcPts val="0"/>
              </a:spcAft>
              <a:buClr>
                <a:schemeClr val="dk2"/>
              </a:buClr>
              <a:buSzPts val="1050"/>
              <a:buFont typeface="Arial"/>
              <a:buChar char="•"/>
              <a:defRPr b="0" i="0" sz="1050" u="none" cap="none" strike="noStrike">
                <a:solidFill>
                  <a:srgbClr val="595959"/>
                </a:solidFill>
                <a:latin typeface="Cabin"/>
                <a:ea typeface="Cabin"/>
                <a:cs typeface="Cabin"/>
                <a:sym typeface="Cabin"/>
              </a:defRPr>
            </a:lvl7pPr>
            <a:lvl8pPr indent="-295275" lvl="7" marL="3657600" marR="0" rtl="0" algn="l">
              <a:lnSpc>
                <a:spcPct val="110000"/>
              </a:lnSpc>
              <a:spcBef>
                <a:spcPts val="525"/>
              </a:spcBef>
              <a:spcAft>
                <a:spcPts val="0"/>
              </a:spcAft>
              <a:buClr>
                <a:schemeClr val="dk2"/>
              </a:buClr>
              <a:buSzPts val="1050"/>
              <a:buFont typeface="Cabin"/>
              <a:buChar char="–"/>
              <a:defRPr b="0" i="0" sz="1050" u="none" cap="none" strike="noStrike">
                <a:solidFill>
                  <a:srgbClr val="595959"/>
                </a:solidFill>
                <a:latin typeface="Cabin"/>
                <a:ea typeface="Cabin"/>
                <a:cs typeface="Cabin"/>
                <a:sym typeface="Cabin"/>
              </a:defRPr>
            </a:lvl8pPr>
            <a:lvl9pPr indent="-295275" lvl="8" marL="4114800" marR="0" rtl="0" algn="l">
              <a:lnSpc>
                <a:spcPct val="110000"/>
              </a:lnSpc>
              <a:spcBef>
                <a:spcPts val="525"/>
              </a:spcBef>
              <a:spcAft>
                <a:spcPts val="0"/>
              </a:spcAft>
              <a:buClr>
                <a:schemeClr val="dk2"/>
              </a:buClr>
              <a:buSzPts val="1050"/>
              <a:buFont typeface="Arial"/>
              <a:buChar char="•"/>
              <a:defRPr b="0" i="0" sz="1050" u="none" cap="none" strike="noStrike">
                <a:solidFill>
                  <a:srgbClr val="595959"/>
                </a:solidFill>
                <a:latin typeface="Cabin"/>
                <a:ea typeface="Cabin"/>
                <a:cs typeface="Cabin"/>
                <a:sym typeface="Cabin"/>
              </a:defRPr>
            </a:lvl9pPr>
          </a:lstStyle>
          <a:p/>
        </p:txBody>
      </p:sp>
      <p:sp>
        <p:nvSpPr>
          <p:cNvPr id="99" name="Google Shape;99;p14"/>
          <p:cNvSpPr txBox="1"/>
          <p:nvPr>
            <p:ph idx="10" type="dt"/>
          </p:nvPr>
        </p:nvSpPr>
        <p:spPr>
          <a:xfrm>
            <a:off x="938758" y="4781759"/>
            <a:ext cx="1747292" cy="261347"/>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00" name="Google Shape;100;p14"/>
          <p:cNvSpPr txBox="1"/>
          <p:nvPr>
            <p:ph idx="11" type="ftr"/>
          </p:nvPr>
        </p:nvSpPr>
        <p:spPr>
          <a:xfrm>
            <a:off x="3028950" y="4781759"/>
            <a:ext cx="3086100" cy="259347"/>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900" u="none" cap="none" strike="noStrike">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01" name="Google Shape;101;p14"/>
          <p:cNvSpPr txBox="1"/>
          <p:nvPr>
            <p:ph idx="12" type="sldNum"/>
          </p:nvPr>
        </p:nvSpPr>
        <p:spPr>
          <a:xfrm>
            <a:off x="6457951" y="4781759"/>
            <a:ext cx="2114549" cy="25934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1pPr>
            <a:lvl2pPr indent="0" lvl="1"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2pPr>
            <a:lvl3pPr indent="0" lvl="2"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3pPr>
            <a:lvl4pPr indent="0" lvl="3"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4pPr>
            <a:lvl5pPr indent="0" lvl="4"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5pPr>
            <a:lvl6pPr indent="0" lvl="5"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6pPr>
            <a:lvl7pPr indent="0" lvl="6"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7pPr>
            <a:lvl8pPr indent="0" lvl="7"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8pPr>
            <a:lvl9pPr indent="0" lvl="8"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2"/>
              </a:buClr>
              <a:buSzPts val="3000"/>
              <a:buFont typeface="Impact"/>
              <a:buNone/>
              <a:defRPr b="0" i="0" sz="3825" u="none" cap="none" strike="noStrike">
                <a:solidFill>
                  <a:schemeClr val="dk2"/>
                </a:solidFill>
                <a:latin typeface="Impact"/>
                <a:ea typeface="Impact"/>
                <a:cs typeface="Impact"/>
                <a:sym typeface="Impact"/>
              </a:defRPr>
            </a:lvl1pPr>
            <a:lvl2pPr lvl="1" rtl="0">
              <a:spcBef>
                <a:spcPts val="0"/>
              </a:spcBef>
              <a:spcAft>
                <a:spcPts val="0"/>
              </a:spcAft>
              <a:buSzPts val="3000"/>
              <a:buFont typeface="Arial"/>
              <a:buNone/>
              <a:defRPr sz="1800"/>
            </a:lvl2pPr>
            <a:lvl3pPr lvl="2" rtl="0">
              <a:spcBef>
                <a:spcPts val="0"/>
              </a:spcBef>
              <a:spcAft>
                <a:spcPts val="0"/>
              </a:spcAft>
              <a:buSzPts val="3000"/>
              <a:buFont typeface="Arial"/>
              <a:buNone/>
              <a:defRPr sz="1800"/>
            </a:lvl3pPr>
            <a:lvl4pPr lvl="3" rtl="0">
              <a:spcBef>
                <a:spcPts val="0"/>
              </a:spcBef>
              <a:spcAft>
                <a:spcPts val="0"/>
              </a:spcAft>
              <a:buSzPts val="3000"/>
              <a:buFont typeface="Arial"/>
              <a:buNone/>
              <a:defRPr sz="1800"/>
            </a:lvl4pPr>
            <a:lvl5pPr lvl="4" rtl="0">
              <a:spcBef>
                <a:spcPts val="0"/>
              </a:spcBef>
              <a:spcAft>
                <a:spcPts val="0"/>
              </a:spcAft>
              <a:buSzPts val="3000"/>
              <a:buFont typeface="Arial"/>
              <a:buNone/>
              <a:defRPr sz="1800"/>
            </a:lvl5pPr>
            <a:lvl6pPr lvl="5" rtl="0">
              <a:spcBef>
                <a:spcPts val="0"/>
              </a:spcBef>
              <a:spcAft>
                <a:spcPts val="0"/>
              </a:spcAft>
              <a:buSzPts val="3000"/>
              <a:buFont typeface="Arial"/>
              <a:buNone/>
              <a:defRPr sz="1800"/>
            </a:lvl6pPr>
            <a:lvl7pPr lvl="6" rtl="0">
              <a:spcBef>
                <a:spcPts val="0"/>
              </a:spcBef>
              <a:spcAft>
                <a:spcPts val="0"/>
              </a:spcAft>
              <a:buSzPts val="3000"/>
              <a:buFont typeface="Arial"/>
              <a:buNone/>
              <a:defRPr sz="1800"/>
            </a:lvl7pPr>
            <a:lvl8pPr lvl="7" rtl="0">
              <a:spcBef>
                <a:spcPts val="0"/>
              </a:spcBef>
              <a:spcAft>
                <a:spcPts val="0"/>
              </a:spcAft>
              <a:buSzPts val="3000"/>
              <a:buFont typeface="Arial"/>
              <a:buNone/>
              <a:defRPr sz="1800"/>
            </a:lvl8pPr>
            <a:lvl9pPr lvl="8" rtl="0">
              <a:spcBef>
                <a:spcPts val="0"/>
              </a:spcBef>
              <a:spcAft>
                <a:spcPts val="0"/>
              </a:spcAft>
              <a:buSzPts val="3000"/>
              <a:buFont typeface="Arial"/>
              <a:buNone/>
              <a:defRPr sz="1800"/>
            </a:lvl9pPr>
          </a:lstStyle>
          <a:p/>
        </p:txBody>
      </p:sp>
      <p:sp>
        <p:nvSpPr>
          <p:cNvPr id="23" name="Google Shape;23;p3"/>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0000"/>
              </a:lnSpc>
              <a:spcBef>
                <a:spcPts val="0"/>
              </a:spcBef>
              <a:spcAft>
                <a:spcPts val="0"/>
              </a:spcAft>
              <a:buClr>
                <a:schemeClr val="dk2"/>
              </a:buClr>
              <a:buSzPts val="1800"/>
              <a:buFont typeface="Arial"/>
              <a:buChar char="●"/>
              <a:defRPr b="0" i="0" sz="1500" u="none" cap="none" strike="noStrike">
                <a:solidFill>
                  <a:srgbClr val="595959"/>
                </a:solidFill>
                <a:latin typeface="Cabin"/>
                <a:ea typeface="Cabin"/>
                <a:cs typeface="Cabin"/>
                <a:sym typeface="Cabin"/>
              </a:defRPr>
            </a:lvl1pPr>
            <a:lvl2pPr indent="-317500" lvl="1" marL="914400" marR="0" rtl="0" algn="l">
              <a:lnSpc>
                <a:spcPct val="110000"/>
              </a:lnSpc>
              <a:spcBef>
                <a:spcPts val="1600"/>
              </a:spcBef>
              <a:spcAft>
                <a:spcPts val="0"/>
              </a:spcAft>
              <a:buClr>
                <a:schemeClr val="dk2"/>
              </a:buClr>
              <a:buSzPts val="1400"/>
              <a:buFont typeface="Cabin"/>
              <a:buChar char="○"/>
              <a:defRPr b="0" i="0" sz="1350" u="none" cap="none" strike="noStrike">
                <a:solidFill>
                  <a:srgbClr val="595959"/>
                </a:solidFill>
                <a:latin typeface="Cabin"/>
                <a:ea typeface="Cabin"/>
                <a:cs typeface="Cabin"/>
                <a:sym typeface="Cabin"/>
              </a:defRPr>
            </a:lvl2pPr>
            <a:lvl3pPr indent="-317500" lvl="2" marL="1371600" marR="0" rtl="0" algn="l">
              <a:lnSpc>
                <a:spcPct val="110000"/>
              </a:lnSpc>
              <a:spcBef>
                <a:spcPts val="1600"/>
              </a:spcBef>
              <a:spcAft>
                <a:spcPts val="0"/>
              </a:spcAft>
              <a:buClr>
                <a:schemeClr val="dk2"/>
              </a:buClr>
              <a:buSzPts val="1400"/>
              <a:buFont typeface="Arial"/>
              <a:buChar char="■"/>
              <a:defRPr b="0" i="0" sz="1200" u="none" cap="none" strike="noStrike">
                <a:solidFill>
                  <a:srgbClr val="595959"/>
                </a:solidFill>
                <a:latin typeface="Cabin"/>
                <a:ea typeface="Cabin"/>
                <a:cs typeface="Cabin"/>
                <a:sym typeface="Cabin"/>
              </a:defRPr>
            </a:lvl3pPr>
            <a:lvl4pPr indent="-317500" lvl="3" marL="1828800" marR="0" rtl="0" algn="l">
              <a:lnSpc>
                <a:spcPct val="110000"/>
              </a:lnSpc>
              <a:spcBef>
                <a:spcPts val="1600"/>
              </a:spcBef>
              <a:spcAft>
                <a:spcPts val="0"/>
              </a:spcAft>
              <a:buClr>
                <a:schemeClr val="dk2"/>
              </a:buClr>
              <a:buSzPts val="1400"/>
              <a:buFont typeface="Cabin"/>
              <a:buChar char="●"/>
              <a:defRPr b="0" i="0" sz="1050" u="none" cap="none" strike="noStrike">
                <a:solidFill>
                  <a:srgbClr val="595959"/>
                </a:solidFill>
                <a:latin typeface="Cabin"/>
                <a:ea typeface="Cabin"/>
                <a:cs typeface="Cabin"/>
                <a:sym typeface="Cabin"/>
              </a:defRPr>
            </a:lvl4pPr>
            <a:lvl5pPr indent="-317500" lvl="4" marL="2286000" marR="0" rtl="0" algn="l">
              <a:lnSpc>
                <a:spcPct val="110000"/>
              </a:lnSpc>
              <a:spcBef>
                <a:spcPts val="1600"/>
              </a:spcBef>
              <a:spcAft>
                <a:spcPts val="0"/>
              </a:spcAft>
              <a:buClr>
                <a:schemeClr val="dk2"/>
              </a:buClr>
              <a:buSzPts val="1400"/>
              <a:buFont typeface="Arial"/>
              <a:buChar char="○"/>
              <a:defRPr b="0" i="0" sz="1050" u="none" cap="none" strike="noStrike">
                <a:solidFill>
                  <a:srgbClr val="595959"/>
                </a:solidFill>
                <a:latin typeface="Cabin"/>
                <a:ea typeface="Cabin"/>
                <a:cs typeface="Cabin"/>
                <a:sym typeface="Cabin"/>
              </a:defRPr>
            </a:lvl5pPr>
            <a:lvl6pPr indent="-317500" lvl="5" marL="2743200" marR="0" rtl="0" algn="l">
              <a:lnSpc>
                <a:spcPct val="110000"/>
              </a:lnSpc>
              <a:spcBef>
                <a:spcPts val="1600"/>
              </a:spcBef>
              <a:spcAft>
                <a:spcPts val="0"/>
              </a:spcAft>
              <a:buClr>
                <a:schemeClr val="dk2"/>
              </a:buClr>
              <a:buSzPts val="1400"/>
              <a:buFont typeface="Cabin"/>
              <a:buChar char="■"/>
              <a:defRPr b="0" i="0" sz="1050" u="none" cap="none" strike="noStrike">
                <a:solidFill>
                  <a:srgbClr val="595959"/>
                </a:solidFill>
                <a:latin typeface="Cabin"/>
                <a:ea typeface="Cabin"/>
                <a:cs typeface="Cabin"/>
                <a:sym typeface="Cabin"/>
              </a:defRPr>
            </a:lvl6pPr>
            <a:lvl7pPr indent="-317500" lvl="6" marL="3200400" marR="0" rtl="0" algn="l">
              <a:lnSpc>
                <a:spcPct val="110000"/>
              </a:lnSpc>
              <a:spcBef>
                <a:spcPts val="1600"/>
              </a:spcBef>
              <a:spcAft>
                <a:spcPts val="0"/>
              </a:spcAft>
              <a:buClr>
                <a:schemeClr val="dk2"/>
              </a:buClr>
              <a:buSzPts val="1400"/>
              <a:buFont typeface="Arial"/>
              <a:buChar char="●"/>
              <a:defRPr b="0" i="0" sz="1050" u="none" cap="none" strike="noStrike">
                <a:solidFill>
                  <a:srgbClr val="595959"/>
                </a:solidFill>
                <a:latin typeface="Cabin"/>
                <a:ea typeface="Cabin"/>
                <a:cs typeface="Cabin"/>
                <a:sym typeface="Cabin"/>
              </a:defRPr>
            </a:lvl7pPr>
            <a:lvl8pPr indent="-317500" lvl="7" marL="3657600" marR="0" rtl="0" algn="l">
              <a:lnSpc>
                <a:spcPct val="110000"/>
              </a:lnSpc>
              <a:spcBef>
                <a:spcPts val="1600"/>
              </a:spcBef>
              <a:spcAft>
                <a:spcPts val="0"/>
              </a:spcAft>
              <a:buClr>
                <a:schemeClr val="dk2"/>
              </a:buClr>
              <a:buSzPts val="1400"/>
              <a:buFont typeface="Cabin"/>
              <a:buChar char="○"/>
              <a:defRPr b="0" i="0" sz="1050" u="none" cap="none" strike="noStrike">
                <a:solidFill>
                  <a:srgbClr val="595959"/>
                </a:solidFill>
                <a:latin typeface="Cabin"/>
                <a:ea typeface="Cabin"/>
                <a:cs typeface="Cabin"/>
                <a:sym typeface="Cabin"/>
              </a:defRPr>
            </a:lvl8pPr>
            <a:lvl9pPr indent="-317500" lvl="8" marL="4114800" marR="0" rtl="0" algn="l">
              <a:lnSpc>
                <a:spcPct val="110000"/>
              </a:lnSpc>
              <a:spcBef>
                <a:spcPts val="1600"/>
              </a:spcBef>
              <a:spcAft>
                <a:spcPts val="1600"/>
              </a:spcAft>
              <a:buClr>
                <a:schemeClr val="dk2"/>
              </a:buClr>
              <a:buSzPts val="1400"/>
              <a:buFont typeface="Arial"/>
              <a:buChar char="■"/>
              <a:defRPr b="0" i="0" sz="1050" u="none" cap="none" strike="noStrike">
                <a:solidFill>
                  <a:srgbClr val="595959"/>
                </a:solidFill>
                <a:latin typeface="Cabin"/>
                <a:ea typeface="Cabin"/>
                <a:cs typeface="Cabin"/>
                <a:sym typeface="Cabin"/>
              </a:defRPr>
            </a:lvl9pPr>
          </a:lstStyle>
          <a:p/>
        </p:txBody>
      </p:sp>
      <p:sp>
        <p:nvSpPr>
          <p:cNvPr id="24" name="Google Shape;24;p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1pPr>
            <a:lvl2pPr indent="0" lvl="1"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2pPr>
            <a:lvl3pPr indent="0" lvl="2"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3pPr>
            <a:lvl4pPr indent="0" lvl="3"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4pPr>
            <a:lvl5pPr indent="0" lvl="4"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5pPr>
            <a:lvl6pPr indent="0" lvl="5"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6pPr>
            <a:lvl7pPr indent="0" lvl="6"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7pPr>
            <a:lvl8pPr indent="0" lvl="7"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8pPr>
            <a:lvl9pPr indent="0" lvl="8"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Custom layout 2">
    <p:spTree>
      <p:nvGrpSpPr>
        <p:cNvPr id="25" name="Shape 25"/>
        <p:cNvGrpSpPr/>
        <p:nvPr/>
      </p:nvGrpSpPr>
      <p:grpSpPr>
        <a:xfrm>
          <a:off x="0" y="0"/>
          <a:ext cx="0" cy="0"/>
          <a:chOff x="0" y="0"/>
          <a:chExt cx="0" cy="0"/>
        </a:xfrm>
      </p:grpSpPr>
      <p:sp>
        <p:nvSpPr>
          <p:cNvPr id="26" name="Google Shape;26;p4"/>
          <p:cNvSpPr txBox="1"/>
          <p:nvPr>
            <p:ph type="title"/>
          </p:nvPr>
        </p:nvSpPr>
        <p:spPr>
          <a:xfrm>
            <a:off x="306850" y="665675"/>
            <a:ext cx="8550900" cy="5964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FFFFFF"/>
              </a:buClr>
              <a:buSzPts val="2800"/>
              <a:buFont typeface="Impact"/>
              <a:buNone/>
              <a:defRPr b="1" i="0" sz="2800" u="none" cap="none" strike="noStrike">
                <a:solidFill>
                  <a:srgbClr val="FFFFFF"/>
                </a:solidFill>
                <a:latin typeface="Impact"/>
                <a:ea typeface="Impact"/>
                <a:cs typeface="Impact"/>
                <a:sym typeface="Impact"/>
              </a:defRPr>
            </a:lvl1pPr>
            <a:lvl2pPr lvl="1" rtl="0" algn="ctr">
              <a:lnSpc>
                <a:spcPct val="100000"/>
              </a:lnSpc>
              <a:spcBef>
                <a:spcPts val="0"/>
              </a:spcBef>
              <a:spcAft>
                <a:spcPts val="0"/>
              </a:spcAft>
              <a:buClr>
                <a:srgbClr val="FFFFFF"/>
              </a:buClr>
              <a:buSzPts val="2800"/>
              <a:buFont typeface="Arial"/>
              <a:buNone/>
              <a:defRPr b="1" sz="2800">
                <a:solidFill>
                  <a:srgbClr val="FFFFFF"/>
                </a:solidFill>
              </a:defRPr>
            </a:lvl2pPr>
            <a:lvl3pPr lvl="2" rtl="0" algn="ctr">
              <a:lnSpc>
                <a:spcPct val="100000"/>
              </a:lnSpc>
              <a:spcBef>
                <a:spcPts val="0"/>
              </a:spcBef>
              <a:spcAft>
                <a:spcPts val="0"/>
              </a:spcAft>
              <a:buClr>
                <a:srgbClr val="FFFFFF"/>
              </a:buClr>
              <a:buSzPts val="2800"/>
              <a:buFont typeface="Arial"/>
              <a:buNone/>
              <a:defRPr b="1" sz="2800">
                <a:solidFill>
                  <a:srgbClr val="FFFFFF"/>
                </a:solidFill>
              </a:defRPr>
            </a:lvl3pPr>
            <a:lvl4pPr lvl="3" rtl="0" algn="ctr">
              <a:lnSpc>
                <a:spcPct val="100000"/>
              </a:lnSpc>
              <a:spcBef>
                <a:spcPts val="0"/>
              </a:spcBef>
              <a:spcAft>
                <a:spcPts val="0"/>
              </a:spcAft>
              <a:buClr>
                <a:srgbClr val="FFFFFF"/>
              </a:buClr>
              <a:buSzPts val="2800"/>
              <a:buFont typeface="Arial"/>
              <a:buNone/>
              <a:defRPr b="1" sz="2800">
                <a:solidFill>
                  <a:srgbClr val="FFFFFF"/>
                </a:solidFill>
              </a:defRPr>
            </a:lvl4pPr>
            <a:lvl5pPr lvl="4" rtl="0" algn="ctr">
              <a:lnSpc>
                <a:spcPct val="100000"/>
              </a:lnSpc>
              <a:spcBef>
                <a:spcPts val="0"/>
              </a:spcBef>
              <a:spcAft>
                <a:spcPts val="0"/>
              </a:spcAft>
              <a:buClr>
                <a:srgbClr val="FFFFFF"/>
              </a:buClr>
              <a:buSzPts val="2800"/>
              <a:buFont typeface="Arial"/>
              <a:buNone/>
              <a:defRPr b="1" sz="2800">
                <a:solidFill>
                  <a:srgbClr val="FFFFFF"/>
                </a:solidFill>
              </a:defRPr>
            </a:lvl5pPr>
            <a:lvl6pPr lvl="5" rtl="0" algn="ctr">
              <a:lnSpc>
                <a:spcPct val="100000"/>
              </a:lnSpc>
              <a:spcBef>
                <a:spcPts val="0"/>
              </a:spcBef>
              <a:spcAft>
                <a:spcPts val="0"/>
              </a:spcAft>
              <a:buClr>
                <a:srgbClr val="FFFFFF"/>
              </a:buClr>
              <a:buSzPts val="2800"/>
              <a:buFont typeface="Arial"/>
              <a:buNone/>
              <a:defRPr b="1" sz="2800">
                <a:solidFill>
                  <a:srgbClr val="FFFFFF"/>
                </a:solidFill>
              </a:defRPr>
            </a:lvl6pPr>
            <a:lvl7pPr lvl="6" rtl="0" algn="ctr">
              <a:lnSpc>
                <a:spcPct val="100000"/>
              </a:lnSpc>
              <a:spcBef>
                <a:spcPts val="0"/>
              </a:spcBef>
              <a:spcAft>
                <a:spcPts val="0"/>
              </a:spcAft>
              <a:buClr>
                <a:srgbClr val="FFFFFF"/>
              </a:buClr>
              <a:buSzPts val="2800"/>
              <a:buFont typeface="Arial"/>
              <a:buNone/>
              <a:defRPr b="1" sz="2800">
                <a:solidFill>
                  <a:srgbClr val="FFFFFF"/>
                </a:solidFill>
              </a:defRPr>
            </a:lvl7pPr>
            <a:lvl8pPr lvl="7" rtl="0" algn="ctr">
              <a:lnSpc>
                <a:spcPct val="100000"/>
              </a:lnSpc>
              <a:spcBef>
                <a:spcPts val="0"/>
              </a:spcBef>
              <a:spcAft>
                <a:spcPts val="0"/>
              </a:spcAft>
              <a:buClr>
                <a:srgbClr val="FFFFFF"/>
              </a:buClr>
              <a:buSzPts val="2800"/>
              <a:buFont typeface="Arial"/>
              <a:buNone/>
              <a:defRPr b="1" sz="2800">
                <a:solidFill>
                  <a:srgbClr val="FFFFFF"/>
                </a:solidFill>
              </a:defRPr>
            </a:lvl8pPr>
            <a:lvl9pPr lvl="8" rtl="0" algn="ctr">
              <a:lnSpc>
                <a:spcPct val="100000"/>
              </a:lnSpc>
              <a:spcBef>
                <a:spcPts val="0"/>
              </a:spcBef>
              <a:spcAft>
                <a:spcPts val="0"/>
              </a:spcAft>
              <a:buClr>
                <a:srgbClr val="FFFFFF"/>
              </a:buClr>
              <a:buSzPts val="2800"/>
              <a:buFont typeface="Arial"/>
              <a:buNone/>
              <a:defRPr b="1" sz="2800">
                <a:solidFill>
                  <a:srgbClr val="FFFFFF"/>
                </a:solidFill>
              </a:defRPr>
            </a:lvl9pPr>
          </a:lstStyle>
          <a:p/>
        </p:txBody>
      </p:sp>
      <p:sp>
        <p:nvSpPr>
          <p:cNvPr id="27" name="Google Shape;27;p4"/>
          <p:cNvSpPr txBox="1"/>
          <p:nvPr>
            <p:ph idx="1" type="body"/>
          </p:nvPr>
        </p:nvSpPr>
        <p:spPr>
          <a:xfrm>
            <a:off x="400625" y="2053525"/>
            <a:ext cx="1914000" cy="24777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434343"/>
              </a:buClr>
              <a:buSzPts val="1200"/>
              <a:buFont typeface="Arial"/>
              <a:buChar char="●"/>
              <a:defRPr b="0" i="0" sz="1200" u="none" cap="none" strike="noStrike">
                <a:solidFill>
                  <a:srgbClr val="434343"/>
                </a:solidFill>
                <a:latin typeface="Cabin"/>
                <a:ea typeface="Cabin"/>
                <a:cs typeface="Cabin"/>
                <a:sym typeface="Cabin"/>
              </a:defRPr>
            </a:lvl1pPr>
            <a:lvl2pPr indent="-304800" lvl="1" marL="914400" marR="0" rtl="0" algn="l">
              <a:lnSpc>
                <a:spcPct val="115000"/>
              </a:lnSpc>
              <a:spcBef>
                <a:spcPts val="1600"/>
              </a:spcBef>
              <a:spcAft>
                <a:spcPts val="0"/>
              </a:spcAft>
              <a:buClr>
                <a:srgbClr val="434343"/>
              </a:buClr>
              <a:buSzPts val="1200"/>
              <a:buFont typeface="Cabin"/>
              <a:buChar char="○"/>
              <a:defRPr b="0" i="0" sz="1200" u="none" cap="none" strike="noStrike">
                <a:solidFill>
                  <a:srgbClr val="434343"/>
                </a:solidFill>
                <a:latin typeface="Cabin"/>
                <a:ea typeface="Cabin"/>
                <a:cs typeface="Cabin"/>
                <a:sym typeface="Cabin"/>
              </a:defRPr>
            </a:lvl2pPr>
            <a:lvl3pPr indent="-304800" lvl="2" marL="1371600" marR="0" rtl="0" algn="l">
              <a:lnSpc>
                <a:spcPct val="115000"/>
              </a:lnSpc>
              <a:spcBef>
                <a:spcPts val="1600"/>
              </a:spcBef>
              <a:spcAft>
                <a:spcPts val="0"/>
              </a:spcAft>
              <a:buClr>
                <a:srgbClr val="434343"/>
              </a:buClr>
              <a:buSzPts val="1200"/>
              <a:buFont typeface="Arial"/>
              <a:buChar char="■"/>
              <a:defRPr b="0" i="0" sz="1200" u="none" cap="none" strike="noStrike">
                <a:solidFill>
                  <a:srgbClr val="434343"/>
                </a:solidFill>
                <a:latin typeface="Cabin"/>
                <a:ea typeface="Cabin"/>
                <a:cs typeface="Cabin"/>
                <a:sym typeface="Cabin"/>
              </a:defRPr>
            </a:lvl3pPr>
            <a:lvl4pPr indent="-304800" lvl="3" marL="1828800" marR="0" rtl="0" algn="l">
              <a:lnSpc>
                <a:spcPct val="115000"/>
              </a:lnSpc>
              <a:spcBef>
                <a:spcPts val="1600"/>
              </a:spcBef>
              <a:spcAft>
                <a:spcPts val="0"/>
              </a:spcAft>
              <a:buClr>
                <a:srgbClr val="434343"/>
              </a:buClr>
              <a:buSzPts val="1200"/>
              <a:buFont typeface="Cabin"/>
              <a:buChar char="●"/>
              <a:defRPr b="0" i="0" sz="1200" u="none" cap="none" strike="noStrike">
                <a:solidFill>
                  <a:srgbClr val="434343"/>
                </a:solidFill>
                <a:latin typeface="Cabin"/>
                <a:ea typeface="Cabin"/>
                <a:cs typeface="Cabin"/>
                <a:sym typeface="Cabin"/>
              </a:defRPr>
            </a:lvl4pPr>
            <a:lvl5pPr indent="-304800" lvl="4" marL="2286000" marR="0" rtl="0" algn="l">
              <a:lnSpc>
                <a:spcPct val="115000"/>
              </a:lnSpc>
              <a:spcBef>
                <a:spcPts val="1600"/>
              </a:spcBef>
              <a:spcAft>
                <a:spcPts val="0"/>
              </a:spcAft>
              <a:buClr>
                <a:srgbClr val="434343"/>
              </a:buClr>
              <a:buSzPts val="1200"/>
              <a:buFont typeface="Arial"/>
              <a:buChar char="○"/>
              <a:defRPr b="0" i="0" sz="1200" u="none" cap="none" strike="noStrike">
                <a:solidFill>
                  <a:srgbClr val="434343"/>
                </a:solidFill>
                <a:latin typeface="Cabin"/>
                <a:ea typeface="Cabin"/>
                <a:cs typeface="Cabin"/>
                <a:sym typeface="Cabin"/>
              </a:defRPr>
            </a:lvl5pPr>
            <a:lvl6pPr indent="-304800" lvl="5" marL="2743200" marR="0" rtl="0" algn="l">
              <a:lnSpc>
                <a:spcPct val="115000"/>
              </a:lnSpc>
              <a:spcBef>
                <a:spcPts val="1600"/>
              </a:spcBef>
              <a:spcAft>
                <a:spcPts val="0"/>
              </a:spcAft>
              <a:buClr>
                <a:srgbClr val="434343"/>
              </a:buClr>
              <a:buSzPts val="1200"/>
              <a:buFont typeface="Cabin"/>
              <a:buChar char="■"/>
              <a:defRPr b="0" i="0" sz="1200" u="none" cap="none" strike="noStrike">
                <a:solidFill>
                  <a:srgbClr val="434343"/>
                </a:solidFill>
                <a:latin typeface="Cabin"/>
                <a:ea typeface="Cabin"/>
                <a:cs typeface="Cabin"/>
                <a:sym typeface="Cabin"/>
              </a:defRPr>
            </a:lvl6pPr>
            <a:lvl7pPr indent="-304800" lvl="6" marL="3200400" marR="0" rtl="0" algn="l">
              <a:lnSpc>
                <a:spcPct val="115000"/>
              </a:lnSpc>
              <a:spcBef>
                <a:spcPts val="1600"/>
              </a:spcBef>
              <a:spcAft>
                <a:spcPts val="0"/>
              </a:spcAft>
              <a:buClr>
                <a:srgbClr val="434343"/>
              </a:buClr>
              <a:buSzPts val="1200"/>
              <a:buFont typeface="Arial"/>
              <a:buChar char="●"/>
              <a:defRPr b="0" i="0" sz="1200" u="none" cap="none" strike="noStrike">
                <a:solidFill>
                  <a:srgbClr val="434343"/>
                </a:solidFill>
                <a:latin typeface="Cabin"/>
                <a:ea typeface="Cabin"/>
                <a:cs typeface="Cabin"/>
                <a:sym typeface="Cabin"/>
              </a:defRPr>
            </a:lvl7pPr>
            <a:lvl8pPr indent="-304800" lvl="7" marL="3657600" marR="0" rtl="0" algn="l">
              <a:lnSpc>
                <a:spcPct val="115000"/>
              </a:lnSpc>
              <a:spcBef>
                <a:spcPts val="1600"/>
              </a:spcBef>
              <a:spcAft>
                <a:spcPts val="0"/>
              </a:spcAft>
              <a:buClr>
                <a:srgbClr val="434343"/>
              </a:buClr>
              <a:buSzPts val="1200"/>
              <a:buFont typeface="Cabin"/>
              <a:buChar char="○"/>
              <a:defRPr b="0" i="0" sz="1200" u="none" cap="none" strike="noStrike">
                <a:solidFill>
                  <a:srgbClr val="434343"/>
                </a:solidFill>
                <a:latin typeface="Cabin"/>
                <a:ea typeface="Cabin"/>
                <a:cs typeface="Cabin"/>
                <a:sym typeface="Cabin"/>
              </a:defRPr>
            </a:lvl8pPr>
            <a:lvl9pPr indent="-304800" lvl="8" marL="4114800" marR="0" rtl="0" algn="l">
              <a:lnSpc>
                <a:spcPct val="115000"/>
              </a:lnSpc>
              <a:spcBef>
                <a:spcPts val="1600"/>
              </a:spcBef>
              <a:spcAft>
                <a:spcPts val="1600"/>
              </a:spcAft>
              <a:buClr>
                <a:srgbClr val="434343"/>
              </a:buClr>
              <a:buSzPts val="1200"/>
              <a:buFont typeface="Arial"/>
              <a:buChar char="■"/>
              <a:defRPr b="0" i="0" sz="1200" u="none" cap="none" strike="noStrike">
                <a:solidFill>
                  <a:srgbClr val="434343"/>
                </a:solidFill>
                <a:latin typeface="Cabin"/>
                <a:ea typeface="Cabin"/>
                <a:cs typeface="Cabin"/>
                <a:sym typeface="Cabin"/>
              </a:defRPr>
            </a:lvl9pPr>
          </a:lstStyle>
          <a:p/>
        </p:txBody>
      </p:sp>
      <p:sp>
        <p:nvSpPr>
          <p:cNvPr id="28" name="Google Shape;28;p4"/>
          <p:cNvSpPr txBox="1"/>
          <p:nvPr>
            <p:ph idx="2" type="body"/>
          </p:nvPr>
        </p:nvSpPr>
        <p:spPr>
          <a:xfrm>
            <a:off x="2546261" y="2053525"/>
            <a:ext cx="1914000" cy="24777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434343"/>
              </a:buClr>
              <a:buSzPts val="1200"/>
              <a:buFont typeface="Arial"/>
              <a:buChar char="●"/>
              <a:defRPr b="0" i="0" sz="1200" u="none" cap="none" strike="noStrike">
                <a:solidFill>
                  <a:srgbClr val="434343"/>
                </a:solidFill>
                <a:latin typeface="Cabin"/>
                <a:ea typeface="Cabin"/>
                <a:cs typeface="Cabin"/>
                <a:sym typeface="Cabin"/>
              </a:defRPr>
            </a:lvl1pPr>
            <a:lvl2pPr indent="-304800" lvl="1" marL="914400" marR="0" rtl="0" algn="l">
              <a:lnSpc>
                <a:spcPct val="115000"/>
              </a:lnSpc>
              <a:spcBef>
                <a:spcPts val="1600"/>
              </a:spcBef>
              <a:spcAft>
                <a:spcPts val="0"/>
              </a:spcAft>
              <a:buClr>
                <a:srgbClr val="434343"/>
              </a:buClr>
              <a:buSzPts val="1200"/>
              <a:buFont typeface="Cabin"/>
              <a:buChar char="○"/>
              <a:defRPr b="0" i="0" sz="1200" u="none" cap="none" strike="noStrike">
                <a:solidFill>
                  <a:srgbClr val="434343"/>
                </a:solidFill>
                <a:latin typeface="Cabin"/>
                <a:ea typeface="Cabin"/>
                <a:cs typeface="Cabin"/>
                <a:sym typeface="Cabin"/>
              </a:defRPr>
            </a:lvl2pPr>
            <a:lvl3pPr indent="-304800" lvl="2" marL="1371600" marR="0" rtl="0" algn="l">
              <a:lnSpc>
                <a:spcPct val="115000"/>
              </a:lnSpc>
              <a:spcBef>
                <a:spcPts val="1600"/>
              </a:spcBef>
              <a:spcAft>
                <a:spcPts val="0"/>
              </a:spcAft>
              <a:buClr>
                <a:srgbClr val="434343"/>
              </a:buClr>
              <a:buSzPts val="1200"/>
              <a:buFont typeface="Arial"/>
              <a:buChar char="■"/>
              <a:defRPr b="0" i="0" sz="1200" u="none" cap="none" strike="noStrike">
                <a:solidFill>
                  <a:srgbClr val="434343"/>
                </a:solidFill>
                <a:latin typeface="Cabin"/>
                <a:ea typeface="Cabin"/>
                <a:cs typeface="Cabin"/>
                <a:sym typeface="Cabin"/>
              </a:defRPr>
            </a:lvl3pPr>
            <a:lvl4pPr indent="-304800" lvl="3" marL="1828800" marR="0" rtl="0" algn="l">
              <a:lnSpc>
                <a:spcPct val="115000"/>
              </a:lnSpc>
              <a:spcBef>
                <a:spcPts val="1600"/>
              </a:spcBef>
              <a:spcAft>
                <a:spcPts val="0"/>
              </a:spcAft>
              <a:buClr>
                <a:srgbClr val="434343"/>
              </a:buClr>
              <a:buSzPts val="1200"/>
              <a:buFont typeface="Cabin"/>
              <a:buChar char="●"/>
              <a:defRPr b="0" i="0" sz="1200" u="none" cap="none" strike="noStrike">
                <a:solidFill>
                  <a:srgbClr val="434343"/>
                </a:solidFill>
                <a:latin typeface="Cabin"/>
                <a:ea typeface="Cabin"/>
                <a:cs typeface="Cabin"/>
                <a:sym typeface="Cabin"/>
              </a:defRPr>
            </a:lvl4pPr>
            <a:lvl5pPr indent="-304800" lvl="4" marL="2286000" marR="0" rtl="0" algn="l">
              <a:lnSpc>
                <a:spcPct val="115000"/>
              </a:lnSpc>
              <a:spcBef>
                <a:spcPts val="1600"/>
              </a:spcBef>
              <a:spcAft>
                <a:spcPts val="0"/>
              </a:spcAft>
              <a:buClr>
                <a:srgbClr val="434343"/>
              </a:buClr>
              <a:buSzPts val="1200"/>
              <a:buFont typeface="Arial"/>
              <a:buChar char="○"/>
              <a:defRPr b="0" i="0" sz="1200" u="none" cap="none" strike="noStrike">
                <a:solidFill>
                  <a:srgbClr val="434343"/>
                </a:solidFill>
                <a:latin typeface="Cabin"/>
                <a:ea typeface="Cabin"/>
                <a:cs typeface="Cabin"/>
                <a:sym typeface="Cabin"/>
              </a:defRPr>
            </a:lvl5pPr>
            <a:lvl6pPr indent="-304800" lvl="5" marL="2743200" marR="0" rtl="0" algn="l">
              <a:lnSpc>
                <a:spcPct val="115000"/>
              </a:lnSpc>
              <a:spcBef>
                <a:spcPts val="1600"/>
              </a:spcBef>
              <a:spcAft>
                <a:spcPts val="0"/>
              </a:spcAft>
              <a:buClr>
                <a:srgbClr val="434343"/>
              </a:buClr>
              <a:buSzPts val="1200"/>
              <a:buFont typeface="Cabin"/>
              <a:buChar char="■"/>
              <a:defRPr b="0" i="0" sz="1200" u="none" cap="none" strike="noStrike">
                <a:solidFill>
                  <a:srgbClr val="434343"/>
                </a:solidFill>
                <a:latin typeface="Cabin"/>
                <a:ea typeface="Cabin"/>
                <a:cs typeface="Cabin"/>
                <a:sym typeface="Cabin"/>
              </a:defRPr>
            </a:lvl6pPr>
            <a:lvl7pPr indent="-304800" lvl="6" marL="3200400" marR="0" rtl="0" algn="l">
              <a:lnSpc>
                <a:spcPct val="115000"/>
              </a:lnSpc>
              <a:spcBef>
                <a:spcPts val="1600"/>
              </a:spcBef>
              <a:spcAft>
                <a:spcPts val="0"/>
              </a:spcAft>
              <a:buClr>
                <a:srgbClr val="434343"/>
              </a:buClr>
              <a:buSzPts val="1200"/>
              <a:buFont typeface="Arial"/>
              <a:buChar char="●"/>
              <a:defRPr b="0" i="0" sz="1200" u="none" cap="none" strike="noStrike">
                <a:solidFill>
                  <a:srgbClr val="434343"/>
                </a:solidFill>
                <a:latin typeface="Cabin"/>
                <a:ea typeface="Cabin"/>
                <a:cs typeface="Cabin"/>
                <a:sym typeface="Cabin"/>
              </a:defRPr>
            </a:lvl7pPr>
            <a:lvl8pPr indent="-304800" lvl="7" marL="3657600" marR="0" rtl="0" algn="l">
              <a:lnSpc>
                <a:spcPct val="115000"/>
              </a:lnSpc>
              <a:spcBef>
                <a:spcPts val="1600"/>
              </a:spcBef>
              <a:spcAft>
                <a:spcPts val="0"/>
              </a:spcAft>
              <a:buClr>
                <a:srgbClr val="434343"/>
              </a:buClr>
              <a:buSzPts val="1200"/>
              <a:buFont typeface="Cabin"/>
              <a:buChar char="○"/>
              <a:defRPr b="0" i="0" sz="1200" u="none" cap="none" strike="noStrike">
                <a:solidFill>
                  <a:srgbClr val="434343"/>
                </a:solidFill>
                <a:latin typeface="Cabin"/>
                <a:ea typeface="Cabin"/>
                <a:cs typeface="Cabin"/>
                <a:sym typeface="Cabin"/>
              </a:defRPr>
            </a:lvl8pPr>
            <a:lvl9pPr indent="-304800" lvl="8" marL="4114800" marR="0" rtl="0" algn="l">
              <a:lnSpc>
                <a:spcPct val="115000"/>
              </a:lnSpc>
              <a:spcBef>
                <a:spcPts val="1600"/>
              </a:spcBef>
              <a:spcAft>
                <a:spcPts val="1600"/>
              </a:spcAft>
              <a:buClr>
                <a:srgbClr val="434343"/>
              </a:buClr>
              <a:buSzPts val="1200"/>
              <a:buFont typeface="Arial"/>
              <a:buChar char="■"/>
              <a:defRPr b="0" i="0" sz="1200" u="none" cap="none" strike="noStrike">
                <a:solidFill>
                  <a:srgbClr val="434343"/>
                </a:solidFill>
                <a:latin typeface="Cabin"/>
                <a:ea typeface="Cabin"/>
                <a:cs typeface="Cabin"/>
                <a:sym typeface="Cabin"/>
              </a:defRPr>
            </a:lvl9pPr>
          </a:lstStyle>
          <a:p/>
        </p:txBody>
      </p:sp>
      <p:sp>
        <p:nvSpPr>
          <p:cNvPr id="29" name="Google Shape;29;p4"/>
          <p:cNvSpPr txBox="1"/>
          <p:nvPr>
            <p:ph idx="3" type="body"/>
          </p:nvPr>
        </p:nvSpPr>
        <p:spPr>
          <a:xfrm>
            <a:off x="4709550" y="2053525"/>
            <a:ext cx="1914000" cy="24777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434343"/>
              </a:buClr>
              <a:buSzPts val="1200"/>
              <a:buFont typeface="Arial"/>
              <a:buChar char="●"/>
              <a:defRPr b="0" i="0" sz="1200" u="none" cap="none" strike="noStrike">
                <a:solidFill>
                  <a:srgbClr val="434343"/>
                </a:solidFill>
                <a:latin typeface="Cabin"/>
                <a:ea typeface="Cabin"/>
                <a:cs typeface="Cabin"/>
                <a:sym typeface="Cabin"/>
              </a:defRPr>
            </a:lvl1pPr>
            <a:lvl2pPr indent="-304800" lvl="1" marL="914400" marR="0" rtl="0" algn="l">
              <a:lnSpc>
                <a:spcPct val="115000"/>
              </a:lnSpc>
              <a:spcBef>
                <a:spcPts val="1600"/>
              </a:spcBef>
              <a:spcAft>
                <a:spcPts val="0"/>
              </a:spcAft>
              <a:buClr>
                <a:srgbClr val="434343"/>
              </a:buClr>
              <a:buSzPts val="1200"/>
              <a:buFont typeface="Cabin"/>
              <a:buChar char="○"/>
              <a:defRPr b="0" i="0" sz="1200" u="none" cap="none" strike="noStrike">
                <a:solidFill>
                  <a:srgbClr val="434343"/>
                </a:solidFill>
                <a:latin typeface="Cabin"/>
                <a:ea typeface="Cabin"/>
                <a:cs typeface="Cabin"/>
                <a:sym typeface="Cabin"/>
              </a:defRPr>
            </a:lvl2pPr>
            <a:lvl3pPr indent="-304800" lvl="2" marL="1371600" marR="0" rtl="0" algn="l">
              <a:lnSpc>
                <a:spcPct val="115000"/>
              </a:lnSpc>
              <a:spcBef>
                <a:spcPts val="1600"/>
              </a:spcBef>
              <a:spcAft>
                <a:spcPts val="0"/>
              </a:spcAft>
              <a:buClr>
                <a:srgbClr val="434343"/>
              </a:buClr>
              <a:buSzPts val="1200"/>
              <a:buFont typeface="Arial"/>
              <a:buChar char="■"/>
              <a:defRPr b="0" i="0" sz="1200" u="none" cap="none" strike="noStrike">
                <a:solidFill>
                  <a:srgbClr val="434343"/>
                </a:solidFill>
                <a:latin typeface="Cabin"/>
                <a:ea typeface="Cabin"/>
                <a:cs typeface="Cabin"/>
                <a:sym typeface="Cabin"/>
              </a:defRPr>
            </a:lvl3pPr>
            <a:lvl4pPr indent="-304800" lvl="3" marL="1828800" marR="0" rtl="0" algn="l">
              <a:lnSpc>
                <a:spcPct val="115000"/>
              </a:lnSpc>
              <a:spcBef>
                <a:spcPts val="1600"/>
              </a:spcBef>
              <a:spcAft>
                <a:spcPts val="0"/>
              </a:spcAft>
              <a:buClr>
                <a:srgbClr val="434343"/>
              </a:buClr>
              <a:buSzPts val="1200"/>
              <a:buFont typeface="Cabin"/>
              <a:buChar char="●"/>
              <a:defRPr b="0" i="0" sz="1200" u="none" cap="none" strike="noStrike">
                <a:solidFill>
                  <a:srgbClr val="434343"/>
                </a:solidFill>
                <a:latin typeface="Cabin"/>
                <a:ea typeface="Cabin"/>
                <a:cs typeface="Cabin"/>
                <a:sym typeface="Cabin"/>
              </a:defRPr>
            </a:lvl4pPr>
            <a:lvl5pPr indent="-304800" lvl="4" marL="2286000" marR="0" rtl="0" algn="l">
              <a:lnSpc>
                <a:spcPct val="115000"/>
              </a:lnSpc>
              <a:spcBef>
                <a:spcPts val="1600"/>
              </a:spcBef>
              <a:spcAft>
                <a:spcPts val="0"/>
              </a:spcAft>
              <a:buClr>
                <a:srgbClr val="434343"/>
              </a:buClr>
              <a:buSzPts val="1200"/>
              <a:buFont typeface="Arial"/>
              <a:buChar char="○"/>
              <a:defRPr b="0" i="0" sz="1200" u="none" cap="none" strike="noStrike">
                <a:solidFill>
                  <a:srgbClr val="434343"/>
                </a:solidFill>
                <a:latin typeface="Cabin"/>
                <a:ea typeface="Cabin"/>
                <a:cs typeface="Cabin"/>
                <a:sym typeface="Cabin"/>
              </a:defRPr>
            </a:lvl5pPr>
            <a:lvl6pPr indent="-304800" lvl="5" marL="2743200" marR="0" rtl="0" algn="l">
              <a:lnSpc>
                <a:spcPct val="115000"/>
              </a:lnSpc>
              <a:spcBef>
                <a:spcPts val="1600"/>
              </a:spcBef>
              <a:spcAft>
                <a:spcPts val="0"/>
              </a:spcAft>
              <a:buClr>
                <a:srgbClr val="434343"/>
              </a:buClr>
              <a:buSzPts val="1200"/>
              <a:buFont typeface="Cabin"/>
              <a:buChar char="■"/>
              <a:defRPr b="0" i="0" sz="1200" u="none" cap="none" strike="noStrike">
                <a:solidFill>
                  <a:srgbClr val="434343"/>
                </a:solidFill>
                <a:latin typeface="Cabin"/>
                <a:ea typeface="Cabin"/>
                <a:cs typeface="Cabin"/>
                <a:sym typeface="Cabin"/>
              </a:defRPr>
            </a:lvl6pPr>
            <a:lvl7pPr indent="-304800" lvl="6" marL="3200400" marR="0" rtl="0" algn="l">
              <a:lnSpc>
                <a:spcPct val="115000"/>
              </a:lnSpc>
              <a:spcBef>
                <a:spcPts val="1600"/>
              </a:spcBef>
              <a:spcAft>
                <a:spcPts val="0"/>
              </a:spcAft>
              <a:buClr>
                <a:srgbClr val="434343"/>
              </a:buClr>
              <a:buSzPts val="1200"/>
              <a:buFont typeface="Arial"/>
              <a:buChar char="●"/>
              <a:defRPr b="0" i="0" sz="1200" u="none" cap="none" strike="noStrike">
                <a:solidFill>
                  <a:srgbClr val="434343"/>
                </a:solidFill>
                <a:latin typeface="Cabin"/>
                <a:ea typeface="Cabin"/>
                <a:cs typeface="Cabin"/>
                <a:sym typeface="Cabin"/>
              </a:defRPr>
            </a:lvl7pPr>
            <a:lvl8pPr indent="-304800" lvl="7" marL="3657600" marR="0" rtl="0" algn="l">
              <a:lnSpc>
                <a:spcPct val="115000"/>
              </a:lnSpc>
              <a:spcBef>
                <a:spcPts val="1600"/>
              </a:spcBef>
              <a:spcAft>
                <a:spcPts val="0"/>
              </a:spcAft>
              <a:buClr>
                <a:srgbClr val="434343"/>
              </a:buClr>
              <a:buSzPts val="1200"/>
              <a:buFont typeface="Cabin"/>
              <a:buChar char="○"/>
              <a:defRPr b="0" i="0" sz="1200" u="none" cap="none" strike="noStrike">
                <a:solidFill>
                  <a:srgbClr val="434343"/>
                </a:solidFill>
                <a:latin typeface="Cabin"/>
                <a:ea typeface="Cabin"/>
                <a:cs typeface="Cabin"/>
                <a:sym typeface="Cabin"/>
              </a:defRPr>
            </a:lvl8pPr>
            <a:lvl9pPr indent="-304800" lvl="8" marL="4114800" marR="0" rtl="0" algn="l">
              <a:lnSpc>
                <a:spcPct val="115000"/>
              </a:lnSpc>
              <a:spcBef>
                <a:spcPts val="1600"/>
              </a:spcBef>
              <a:spcAft>
                <a:spcPts val="1600"/>
              </a:spcAft>
              <a:buClr>
                <a:srgbClr val="434343"/>
              </a:buClr>
              <a:buSzPts val="1200"/>
              <a:buFont typeface="Arial"/>
              <a:buChar char="■"/>
              <a:defRPr b="0" i="0" sz="1200" u="none" cap="none" strike="noStrike">
                <a:solidFill>
                  <a:srgbClr val="434343"/>
                </a:solidFill>
                <a:latin typeface="Cabin"/>
                <a:ea typeface="Cabin"/>
                <a:cs typeface="Cabin"/>
                <a:sym typeface="Cabin"/>
              </a:defRPr>
            </a:lvl9pPr>
          </a:lstStyle>
          <a:p/>
        </p:txBody>
      </p:sp>
      <p:sp>
        <p:nvSpPr>
          <p:cNvPr id="30" name="Google Shape;30;p4"/>
          <p:cNvSpPr txBox="1"/>
          <p:nvPr>
            <p:ph idx="4" type="body"/>
          </p:nvPr>
        </p:nvSpPr>
        <p:spPr>
          <a:xfrm>
            <a:off x="6858525" y="2053525"/>
            <a:ext cx="1914000" cy="24777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434343"/>
              </a:buClr>
              <a:buSzPts val="1200"/>
              <a:buFont typeface="Arial"/>
              <a:buChar char="●"/>
              <a:defRPr b="0" i="0" sz="1200" u="none" cap="none" strike="noStrike">
                <a:solidFill>
                  <a:srgbClr val="434343"/>
                </a:solidFill>
                <a:latin typeface="Cabin"/>
                <a:ea typeface="Cabin"/>
                <a:cs typeface="Cabin"/>
                <a:sym typeface="Cabin"/>
              </a:defRPr>
            </a:lvl1pPr>
            <a:lvl2pPr indent="-304800" lvl="1" marL="914400" marR="0" rtl="0" algn="l">
              <a:lnSpc>
                <a:spcPct val="115000"/>
              </a:lnSpc>
              <a:spcBef>
                <a:spcPts val="1600"/>
              </a:spcBef>
              <a:spcAft>
                <a:spcPts val="0"/>
              </a:spcAft>
              <a:buClr>
                <a:srgbClr val="434343"/>
              </a:buClr>
              <a:buSzPts val="1200"/>
              <a:buFont typeface="Cabin"/>
              <a:buChar char="○"/>
              <a:defRPr b="0" i="0" sz="1200" u="none" cap="none" strike="noStrike">
                <a:solidFill>
                  <a:srgbClr val="434343"/>
                </a:solidFill>
                <a:latin typeface="Cabin"/>
                <a:ea typeface="Cabin"/>
                <a:cs typeface="Cabin"/>
                <a:sym typeface="Cabin"/>
              </a:defRPr>
            </a:lvl2pPr>
            <a:lvl3pPr indent="-304800" lvl="2" marL="1371600" marR="0" rtl="0" algn="l">
              <a:lnSpc>
                <a:spcPct val="115000"/>
              </a:lnSpc>
              <a:spcBef>
                <a:spcPts val="1600"/>
              </a:spcBef>
              <a:spcAft>
                <a:spcPts val="0"/>
              </a:spcAft>
              <a:buClr>
                <a:srgbClr val="434343"/>
              </a:buClr>
              <a:buSzPts val="1200"/>
              <a:buFont typeface="Arial"/>
              <a:buChar char="■"/>
              <a:defRPr b="0" i="0" sz="1200" u="none" cap="none" strike="noStrike">
                <a:solidFill>
                  <a:srgbClr val="434343"/>
                </a:solidFill>
                <a:latin typeface="Cabin"/>
                <a:ea typeface="Cabin"/>
                <a:cs typeface="Cabin"/>
                <a:sym typeface="Cabin"/>
              </a:defRPr>
            </a:lvl3pPr>
            <a:lvl4pPr indent="-304800" lvl="3" marL="1828800" marR="0" rtl="0" algn="l">
              <a:lnSpc>
                <a:spcPct val="115000"/>
              </a:lnSpc>
              <a:spcBef>
                <a:spcPts val="1600"/>
              </a:spcBef>
              <a:spcAft>
                <a:spcPts val="0"/>
              </a:spcAft>
              <a:buClr>
                <a:srgbClr val="434343"/>
              </a:buClr>
              <a:buSzPts val="1200"/>
              <a:buFont typeface="Cabin"/>
              <a:buChar char="●"/>
              <a:defRPr b="0" i="0" sz="1200" u="none" cap="none" strike="noStrike">
                <a:solidFill>
                  <a:srgbClr val="434343"/>
                </a:solidFill>
                <a:latin typeface="Cabin"/>
                <a:ea typeface="Cabin"/>
                <a:cs typeface="Cabin"/>
                <a:sym typeface="Cabin"/>
              </a:defRPr>
            </a:lvl4pPr>
            <a:lvl5pPr indent="-304800" lvl="4" marL="2286000" marR="0" rtl="0" algn="l">
              <a:lnSpc>
                <a:spcPct val="115000"/>
              </a:lnSpc>
              <a:spcBef>
                <a:spcPts val="1600"/>
              </a:spcBef>
              <a:spcAft>
                <a:spcPts val="0"/>
              </a:spcAft>
              <a:buClr>
                <a:srgbClr val="434343"/>
              </a:buClr>
              <a:buSzPts val="1200"/>
              <a:buFont typeface="Arial"/>
              <a:buChar char="○"/>
              <a:defRPr b="0" i="0" sz="1200" u="none" cap="none" strike="noStrike">
                <a:solidFill>
                  <a:srgbClr val="434343"/>
                </a:solidFill>
                <a:latin typeface="Cabin"/>
                <a:ea typeface="Cabin"/>
                <a:cs typeface="Cabin"/>
                <a:sym typeface="Cabin"/>
              </a:defRPr>
            </a:lvl5pPr>
            <a:lvl6pPr indent="-304800" lvl="5" marL="2743200" marR="0" rtl="0" algn="l">
              <a:lnSpc>
                <a:spcPct val="115000"/>
              </a:lnSpc>
              <a:spcBef>
                <a:spcPts val="1600"/>
              </a:spcBef>
              <a:spcAft>
                <a:spcPts val="0"/>
              </a:spcAft>
              <a:buClr>
                <a:srgbClr val="434343"/>
              </a:buClr>
              <a:buSzPts val="1200"/>
              <a:buFont typeface="Cabin"/>
              <a:buChar char="■"/>
              <a:defRPr b="0" i="0" sz="1200" u="none" cap="none" strike="noStrike">
                <a:solidFill>
                  <a:srgbClr val="434343"/>
                </a:solidFill>
                <a:latin typeface="Cabin"/>
                <a:ea typeface="Cabin"/>
                <a:cs typeface="Cabin"/>
                <a:sym typeface="Cabin"/>
              </a:defRPr>
            </a:lvl6pPr>
            <a:lvl7pPr indent="-304800" lvl="6" marL="3200400" marR="0" rtl="0" algn="l">
              <a:lnSpc>
                <a:spcPct val="115000"/>
              </a:lnSpc>
              <a:spcBef>
                <a:spcPts val="1600"/>
              </a:spcBef>
              <a:spcAft>
                <a:spcPts val="0"/>
              </a:spcAft>
              <a:buClr>
                <a:srgbClr val="434343"/>
              </a:buClr>
              <a:buSzPts val="1200"/>
              <a:buFont typeface="Arial"/>
              <a:buChar char="●"/>
              <a:defRPr b="0" i="0" sz="1200" u="none" cap="none" strike="noStrike">
                <a:solidFill>
                  <a:srgbClr val="434343"/>
                </a:solidFill>
                <a:latin typeface="Cabin"/>
                <a:ea typeface="Cabin"/>
                <a:cs typeface="Cabin"/>
                <a:sym typeface="Cabin"/>
              </a:defRPr>
            </a:lvl7pPr>
            <a:lvl8pPr indent="-304800" lvl="7" marL="3657600" marR="0" rtl="0" algn="l">
              <a:lnSpc>
                <a:spcPct val="115000"/>
              </a:lnSpc>
              <a:spcBef>
                <a:spcPts val="1600"/>
              </a:spcBef>
              <a:spcAft>
                <a:spcPts val="0"/>
              </a:spcAft>
              <a:buClr>
                <a:srgbClr val="434343"/>
              </a:buClr>
              <a:buSzPts val="1200"/>
              <a:buFont typeface="Cabin"/>
              <a:buChar char="○"/>
              <a:defRPr b="0" i="0" sz="1200" u="none" cap="none" strike="noStrike">
                <a:solidFill>
                  <a:srgbClr val="434343"/>
                </a:solidFill>
                <a:latin typeface="Cabin"/>
                <a:ea typeface="Cabin"/>
                <a:cs typeface="Cabin"/>
                <a:sym typeface="Cabin"/>
              </a:defRPr>
            </a:lvl8pPr>
            <a:lvl9pPr indent="-304800" lvl="8" marL="4114800" marR="0" rtl="0" algn="l">
              <a:lnSpc>
                <a:spcPct val="115000"/>
              </a:lnSpc>
              <a:spcBef>
                <a:spcPts val="1600"/>
              </a:spcBef>
              <a:spcAft>
                <a:spcPts val="1600"/>
              </a:spcAft>
              <a:buClr>
                <a:srgbClr val="434343"/>
              </a:buClr>
              <a:buSzPts val="1200"/>
              <a:buFont typeface="Arial"/>
              <a:buChar char="■"/>
              <a:defRPr b="0" i="0" sz="1200" u="none" cap="none" strike="noStrike">
                <a:solidFill>
                  <a:srgbClr val="434343"/>
                </a:solidFill>
                <a:latin typeface="Cabin"/>
                <a:ea typeface="Cabin"/>
                <a:cs typeface="Cabin"/>
                <a:sym typeface="Cabin"/>
              </a:defRPr>
            </a:lvl9pPr>
          </a:lstStyle>
          <a:p/>
        </p:txBody>
      </p:sp>
      <p:sp>
        <p:nvSpPr>
          <p:cNvPr id="31" name="Google Shape;3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616161"/>
              </a:buClr>
              <a:buSzPts val="1000"/>
              <a:buFont typeface="Cabin"/>
              <a:buNone/>
              <a:defRPr b="0" i="0" sz="1000" u="none" cap="none" strike="noStrike">
                <a:solidFill>
                  <a:srgbClr val="616161"/>
                </a:solidFill>
                <a:latin typeface="Cabin"/>
                <a:ea typeface="Cabin"/>
                <a:cs typeface="Cabin"/>
                <a:sym typeface="Cabin"/>
              </a:defRPr>
            </a:lvl1pPr>
            <a:lvl2pPr indent="0" lvl="1" marL="0" marR="0" rtl="0" algn="r">
              <a:lnSpc>
                <a:spcPct val="100000"/>
              </a:lnSpc>
              <a:spcBef>
                <a:spcPts val="0"/>
              </a:spcBef>
              <a:spcAft>
                <a:spcPts val="0"/>
              </a:spcAft>
              <a:buClr>
                <a:srgbClr val="616161"/>
              </a:buClr>
              <a:buSzPts val="1000"/>
              <a:buFont typeface="Cabin"/>
              <a:buNone/>
              <a:defRPr b="0" i="0" sz="1000" u="none" cap="none" strike="noStrike">
                <a:solidFill>
                  <a:srgbClr val="616161"/>
                </a:solidFill>
                <a:latin typeface="Cabin"/>
                <a:ea typeface="Cabin"/>
                <a:cs typeface="Cabin"/>
                <a:sym typeface="Cabin"/>
              </a:defRPr>
            </a:lvl2pPr>
            <a:lvl3pPr indent="0" lvl="2" marL="0" marR="0" rtl="0" algn="r">
              <a:lnSpc>
                <a:spcPct val="100000"/>
              </a:lnSpc>
              <a:spcBef>
                <a:spcPts val="0"/>
              </a:spcBef>
              <a:spcAft>
                <a:spcPts val="0"/>
              </a:spcAft>
              <a:buClr>
                <a:srgbClr val="616161"/>
              </a:buClr>
              <a:buSzPts val="1000"/>
              <a:buFont typeface="Cabin"/>
              <a:buNone/>
              <a:defRPr b="0" i="0" sz="1000" u="none" cap="none" strike="noStrike">
                <a:solidFill>
                  <a:srgbClr val="616161"/>
                </a:solidFill>
                <a:latin typeface="Cabin"/>
                <a:ea typeface="Cabin"/>
                <a:cs typeface="Cabin"/>
                <a:sym typeface="Cabin"/>
              </a:defRPr>
            </a:lvl3pPr>
            <a:lvl4pPr indent="0" lvl="3" marL="0" marR="0" rtl="0" algn="r">
              <a:lnSpc>
                <a:spcPct val="100000"/>
              </a:lnSpc>
              <a:spcBef>
                <a:spcPts val="0"/>
              </a:spcBef>
              <a:spcAft>
                <a:spcPts val="0"/>
              </a:spcAft>
              <a:buClr>
                <a:srgbClr val="616161"/>
              </a:buClr>
              <a:buSzPts val="1000"/>
              <a:buFont typeface="Cabin"/>
              <a:buNone/>
              <a:defRPr b="0" i="0" sz="1000" u="none" cap="none" strike="noStrike">
                <a:solidFill>
                  <a:srgbClr val="616161"/>
                </a:solidFill>
                <a:latin typeface="Cabin"/>
                <a:ea typeface="Cabin"/>
                <a:cs typeface="Cabin"/>
                <a:sym typeface="Cabin"/>
              </a:defRPr>
            </a:lvl4pPr>
            <a:lvl5pPr indent="0" lvl="4" marL="0" marR="0" rtl="0" algn="r">
              <a:lnSpc>
                <a:spcPct val="100000"/>
              </a:lnSpc>
              <a:spcBef>
                <a:spcPts val="0"/>
              </a:spcBef>
              <a:spcAft>
                <a:spcPts val="0"/>
              </a:spcAft>
              <a:buClr>
                <a:srgbClr val="616161"/>
              </a:buClr>
              <a:buSzPts val="1000"/>
              <a:buFont typeface="Cabin"/>
              <a:buNone/>
              <a:defRPr b="0" i="0" sz="1000" u="none" cap="none" strike="noStrike">
                <a:solidFill>
                  <a:srgbClr val="616161"/>
                </a:solidFill>
                <a:latin typeface="Cabin"/>
                <a:ea typeface="Cabin"/>
                <a:cs typeface="Cabin"/>
                <a:sym typeface="Cabin"/>
              </a:defRPr>
            </a:lvl5pPr>
            <a:lvl6pPr indent="0" lvl="5" marL="0" marR="0" rtl="0" algn="r">
              <a:lnSpc>
                <a:spcPct val="100000"/>
              </a:lnSpc>
              <a:spcBef>
                <a:spcPts val="0"/>
              </a:spcBef>
              <a:spcAft>
                <a:spcPts val="0"/>
              </a:spcAft>
              <a:buClr>
                <a:srgbClr val="616161"/>
              </a:buClr>
              <a:buSzPts val="1000"/>
              <a:buFont typeface="Cabin"/>
              <a:buNone/>
              <a:defRPr b="0" i="0" sz="1000" u="none" cap="none" strike="noStrike">
                <a:solidFill>
                  <a:srgbClr val="616161"/>
                </a:solidFill>
                <a:latin typeface="Cabin"/>
                <a:ea typeface="Cabin"/>
                <a:cs typeface="Cabin"/>
                <a:sym typeface="Cabin"/>
              </a:defRPr>
            </a:lvl6pPr>
            <a:lvl7pPr indent="0" lvl="6" marL="0" marR="0" rtl="0" algn="r">
              <a:lnSpc>
                <a:spcPct val="100000"/>
              </a:lnSpc>
              <a:spcBef>
                <a:spcPts val="0"/>
              </a:spcBef>
              <a:spcAft>
                <a:spcPts val="0"/>
              </a:spcAft>
              <a:buClr>
                <a:srgbClr val="616161"/>
              </a:buClr>
              <a:buSzPts val="1000"/>
              <a:buFont typeface="Cabin"/>
              <a:buNone/>
              <a:defRPr b="0" i="0" sz="1000" u="none" cap="none" strike="noStrike">
                <a:solidFill>
                  <a:srgbClr val="616161"/>
                </a:solidFill>
                <a:latin typeface="Cabin"/>
                <a:ea typeface="Cabin"/>
                <a:cs typeface="Cabin"/>
                <a:sym typeface="Cabin"/>
              </a:defRPr>
            </a:lvl7pPr>
            <a:lvl8pPr indent="0" lvl="7" marL="0" marR="0" rtl="0" algn="r">
              <a:lnSpc>
                <a:spcPct val="100000"/>
              </a:lnSpc>
              <a:spcBef>
                <a:spcPts val="0"/>
              </a:spcBef>
              <a:spcAft>
                <a:spcPts val="0"/>
              </a:spcAft>
              <a:buClr>
                <a:srgbClr val="616161"/>
              </a:buClr>
              <a:buSzPts val="1000"/>
              <a:buFont typeface="Cabin"/>
              <a:buNone/>
              <a:defRPr b="0" i="0" sz="1000" u="none" cap="none" strike="noStrike">
                <a:solidFill>
                  <a:srgbClr val="616161"/>
                </a:solidFill>
                <a:latin typeface="Cabin"/>
                <a:ea typeface="Cabin"/>
                <a:cs typeface="Cabin"/>
                <a:sym typeface="Cabin"/>
              </a:defRPr>
            </a:lvl8pPr>
            <a:lvl9pPr indent="0" lvl="8" marL="0" marR="0" rtl="0" algn="r">
              <a:lnSpc>
                <a:spcPct val="100000"/>
              </a:lnSpc>
              <a:spcBef>
                <a:spcPts val="0"/>
              </a:spcBef>
              <a:spcAft>
                <a:spcPts val="0"/>
              </a:spcAft>
              <a:buClr>
                <a:srgbClr val="616161"/>
              </a:buClr>
              <a:buSzPts val="1000"/>
              <a:buFont typeface="Cabin"/>
              <a:buNone/>
              <a:defRPr b="0" i="0" sz="1000" u="none" cap="none" strike="noStrike">
                <a:solidFill>
                  <a:srgbClr val="616161"/>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5"/>
          <p:cNvSpPr txBox="1"/>
          <p:nvPr>
            <p:ph type="title"/>
          </p:nvPr>
        </p:nvSpPr>
        <p:spPr>
          <a:xfrm>
            <a:off x="938758" y="286789"/>
            <a:ext cx="7633742" cy="1119099"/>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2"/>
              </a:buClr>
              <a:buSzPts val="3825"/>
              <a:buFont typeface="Impact"/>
              <a:buNone/>
              <a:defRPr b="0" i="0" sz="3825" u="none" cap="none" strike="noStrike">
                <a:solidFill>
                  <a:schemeClr val="dk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4" name="Google Shape;34;p5"/>
          <p:cNvSpPr txBox="1"/>
          <p:nvPr>
            <p:ph idx="10" type="dt"/>
          </p:nvPr>
        </p:nvSpPr>
        <p:spPr>
          <a:xfrm>
            <a:off x="938758" y="4781759"/>
            <a:ext cx="1747292" cy="261347"/>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35" name="Google Shape;35;p5"/>
          <p:cNvSpPr txBox="1"/>
          <p:nvPr>
            <p:ph idx="11" type="ftr"/>
          </p:nvPr>
        </p:nvSpPr>
        <p:spPr>
          <a:xfrm>
            <a:off x="3028950" y="4781759"/>
            <a:ext cx="3086100" cy="259347"/>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900" u="none" cap="none" strike="noStrike">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36" name="Google Shape;36;p5"/>
          <p:cNvSpPr txBox="1"/>
          <p:nvPr>
            <p:ph idx="12" type="sldNum"/>
          </p:nvPr>
        </p:nvSpPr>
        <p:spPr>
          <a:xfrm>
            <a:off x="6457951" y="4781759"/>
            <a:ext cx="2114549" cy="25934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1pPr>
            <a:lvl2pPr indent="0" lvl="1"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2pPr>
            <a:lvl3pPr indent="0" lvl="2"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3pPr>
            <a:lvl4pPr indent="0" lvl="3"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4pPr>
            <a:lvl5pPr indent="0" lvl="4"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5pPr>
            <a:lvl6pPr indent="0" lvl="5"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6pPr>
            <a:lvl7pPr indent="0" lvl="6"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7pPr>
            <a:lvl8pPr indent="0" lvl="7"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8pPr>
            <a:lvl9pPr indent="0" lvl="8"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 name="Shape 37"/>
        <p:cNvGrpSpPr/>
        <p:nvPr/>
      </p:nvGrpSpPr>
      <p:grpSpPr>
        <a:xfrm>
          <a:off x="0" y="0"/>
          <a:ext cx="0" cy="0"/>
          <a:chOff x="0" y="0"/>
          <a:chExt cx="0" cy="0"/>
        </a:xfrm>
      </p:grpSpPr>
      <p:sp>
        <p:nvSpPr>
          <p:cNvPr id="38" name="Google Shape;38;p6"/>
          <p:cNvSpPr txBox="1"/>
          <p:nvPr>
            <p:ph type="title"/>
          </p:nvPr>
        </p:nvSpPr>
        <p:spPr>
          <a:xfrm>
            <a:off x="938758" y="286789"/>
            <a:ext cx="7633742" cy="1119099"/>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2"/>
              </a:buClr>
              <a:buSzPts val="3825"/>
              <a:buFont typeface="Impact"/>
              <a:buNone/>
              <a:defRPr b="0" i="0" sz="3825" u="none" cap="none" strike="noStrike">
                <a:solidFill>
                  <a:schemeClr val="dk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9" name="Google Shape;39;p6"/>
          <p:cNvSpPr txBox="1"/>
          <p:nvPr>
            <p:ph idx="1" type="body"/>
          </p:nvPr>
        </p:nvSpPr>
        <p:spPr>
          <a:xfrm>
            <a:off x="938758" y="1714501"/>
            <a:ext cx="7633742" cy="2695193"/>
          </a:xfrm>
          <a:prstGeom prst="rect">
            <a:avLst/>
          </a:prstGeom>
          <a:noFill/>
          <a:ln>
            <a:noFill/>
          </a:ln>
        </p:spPr>
        <p:txBody>
          <a:bodyPr anchorCtr="0" anchor="t" bIns="91425" lIns="91425" spcFirstLastPara="1" rIns="91425" wrap="square" tIns="91425">
            <a:noAutofit/>
          </a:bodyPr>
          <a:lstStyle>
            <a:lvl1pPr indent="-323850" lvl="0" marL="457200" marR="0" rtl="0" algn="l">
              <a:lnSpc>
                <a:spcPct val="110000"/>
              </a:lnSpc>
              <a:spcBef>
                <a:spcPts val="525"/>
              </a:spcBef>
              <a:spcAft>
                <a:spcPts val="0"/>
              </a:spcAft>
              <a:buClr>
                <a:schemeClr val="dk2"/>
              </a:buClr>
              <a:buSzPts val="1500"/>
              <a:buFont typeface="Arial"/>
              <a:buChar char="•"/>
              <a:defRPr b="0" i="0" sz="1500" u="none" cap="none" strike="noStrike">
                <a:solidFill>
                  <a:srgbClr val="595959"/>
                </a:solidFill>
                <a:latin typeface="Cabin"/>
                <a:ea typeface="Cabin"/>
                <a:cs typeface="Cabin"/>
                <a:sym typeface="Cabin"/>
              </a:defRPr>
            </a:lvl1pPr>
            <a:lvl2pPr indent="-314325" lvl="1" marL="914400" marR="0" rtl="0" algn="l">
              <a:lnSpc>
                <a:spcPct val="110000"/>
              </a:lnSpc>
              <a:spcBef>
                <a:spcPts val="525"/>
              </a:spcBef>
              <a:spcAft>
                <a:spcPts val="0"/>
              </a:spcAft>
              <a:buClr>
                <a:schemeClr val="dk2"/>
              </a:buClr>
              <a:buSzPts val="1350"/>
              <a:buFont typeface="Cabin"/>
              <a:buChar char="–"/>
              <a:defRPr b="0" i="0" sz="1350" u="none" cap="none" strike="noStrike">
                <a:solidFill>
                  <a:srgbClr val="595959"/>
                </a:solidFill>
                <a:latin typeface="Cabin"/>
                <a:ea typeface="Cabin"/>
                <a:cs typeface="Cabin"/>
                <a:sym typeface="Cabin"/>
              </a:defRPr>
            </a:lvl2pPr>
            <a:lvl3pPr indent="-304800" lvl="2" marL="1371600" marR="0" rtl="0" algn="l">
              <a:lnSpc>
                <a:spcPct val="110000"/>
              </a:lnSpc>
              <a:spcBef>
                <a:spcPts val="525"/>
              </a:spcBef>
              <a:spcAft>
                <a:spcPts val="0"/>
              </a:spcAft>
              <a:buClr>
                <a:schemeClr val="dk2"/>
              </a:buClr>
              <a:buSzPts val="1200"/>
              <a:buFont typeface="Arial"/>
              <a:buChar char="•"/>
              <a:defRPr b="0" i="0" sz="1200" u="none" cap="none" strike="noStrike">
                <a:solidFill>
                  <a:srgbClr val="595959"/>
                </a:solidFill>
                <a:latin typeface="Cabin"/>
                <a:ea typeface="Cabin"/>
                <a:cs typeface="Cabin"/>
                <a:sym typeface="Cabin"/>
              </a:defRPr>
            </a:lvl3pPr>
            <a:lvl4pPr indent="-295275" lvl="3" marL="1828800" marR="0" rtl="0" algn="l">
              <a:lnSpc>
                <a:spcPct val="110000"/>
              </a:lnSpc>
              <a:spcBef>
                <a:spcPts val="525"/>
              </a:spcBef>
              <a:spcAft>
                <a:spcPts val="0"/>
              </a:spcAft>
              <a:buClr>
                <a:schemeClr val="dk2"/>
              </a:buClr>
              <a:buSzPts val="1050"/>
              <a:buFont typeface="Cabin"/>
              <a:buChar char="–"/>
              <a:defRPr b="0" i="0" sz="1050" u="none" cap="none" strike="noStrike">
                <a:solidFill>
                  <a:srgbClr val="595959"/>
                </a:solidFill>
                <a:latin typeface="Cabin"/>
                <a:ea typeface="Cabin"/>
                <a:cs typeface="Cabin"/>
                <a:sym typeface="Cabin"/>
              </a:defRPr>
            </a:lvl4pPr>
            <a:lvl5pPr indent="-295275" lvl="4" marL="2286000" marR="0" rtl="0" algn="l">
              <a:lnSpc>
                <a:spcPct val="110000"/>
              </a:lnSpc>
              <a:spcBef>
                <a:spcPts val="525"/>
              </a:spcBef>
              <a:spcAft>
                <a:spcPts val="0"/>
              </a:spcAft>
              <a:buClr>
                <a:schemeClr val="dk2"/>
              </a:buClr>
              <a:buSzPts val="1050"/>
              <a:buFont typeface="Arial"/>
              <a:buChar char="•"/>
              <a:defRPr b="0" i="0" sz="1050" u="none" cap="none" strike="noStrike">
                <a:solidFill>
                  <a:srgbClr val="595959"/>
                </a:solidFill>
                <a:latin typeface="Cabin"/>
                <a:ea typeface="Cabin"/>
                <a:cs typeface="Cabin"/>
                <a:sym typeface="Cabin"/>
              </a:defRPr>
            </a:lvl5pPr>
            <a:lvl6pPr indent="-295275" lvl="5" marL="2743200" marR="0" rtl="0" algn="l">
              <a:lnSpc>
                <a:spcPct val="110000"/>
              </a:lnSpc>
              <a:spcBef>
                <a:spcPts val="525"/>
              </a:spcBef>
              <a:spcAft>
                <a:spcPts val="0"/>
              </a:spcAft>
              <a:buClr>
                <a:schemeClr val="dk2"/>
              </a:buClr>
              <a:buSzPts val="1050"/>
              <a:buFont typeface="Cabin"/>
              <a:buChar char="–"/>
              <a:defRPr b="0" i="0" sz="1050" u="none" cap="none" strike="noStrike">
                <a:solidFill>
                  <a:srgbClr val="595959"/>
                </a:solidFill>
                <a:latin typeface="Cabin"/>
                <a:ea typeface="Cabin"/>
                <a:cs typeface="Cabin"/>
                <a:sym typeface="Cabin"/>
              </a:defRPr>
            </a:lvl6pPr>
            <a:lvl7pPr indent="-295275" lvl="6" marL="3200400" marR="0" rtl="0" algn="l">
              <a:lnSpc>
                <a:spcPct val="110000"/>
              </a:lnSpc>
              <a:spcBef>
                <a:spcPts val="525"/>
              </a:spcBef>
              <a:spcAft>
                <a:spcPts val="0"/>
              </a:spcAft>
              <a:buClr>
                <a:schemeClr val="dk2"/>
              </a:buClr>
              <a:buSzPts val="1050"/>
              <a:buFont typeface="Arial"/>
              <a:buChar char="•"/>
              <a:defRPr b="0" i="0" sz="1050" u="none" cap="none" strike="noStrike">
                <a:solidFill>
                  <a:srgbClr val="595959"/>
                </a:solidFill>
                <a:latin typeface="Cabin"/>
                <a:ea typeface="Cabin"/>
                <a:cs typeface="Cabin"/>
                <a:sym typeface="Cabin"/>
              </a:defRPr>
            </a:lvl7pPr>
            <a:lvl8pPr indent="-295275" lvl="7" marL="3657600" marR="0" rtl="0" algn="l">
              <a:lnSpc>
                <a:spcPct val="110000"/>
              </a:lnSpc>
              <a:spcBef>
                <a:spcPts val="525"/>
              </a:spcBef>
              <a:spcAft>
                <a:spcPts val="0"/>
              </a:spcAft>
              <a:buClr>
                <a:schemeClr val="dk2"/>
              </a:buClr>
              <a:buSzPts val="1050"/>
              <a:buFont typeface="Cabin"/>
              <a:buChar char="–"/>
              <a:defRPr b="0" i="0" sz="1050" u="none" cap="none" strike="noStrike">
                <a:solidFill>
                  <a:srgbClr val="595959"/>
                </a:solidFill>
                <a:latin typeface="Cabin"/>
                <a:ea typeface="Cabin"/>
                <a:cs typeface="Cabin"/>
                <a:sym typeface="Cabin"/>
              </a:defRPr>
            </a:lvl8pPr>
            <a:lvl9pPr indent="-295275" lvl="8" marL="4114800" marR="0" rtl="0" algn="l">
              <a:lnSpc>
                <a:spcPct val="110000"/>
              </a:lnSpc>
              <a:spcBef>
                <a:spcPts val="525"/>
              </a:spcBef>
              <a:spcAft>
                <a:spcPts val="0"/>
              </a:spcAft>
              <a:buClr>
                <a:schemeClr val="dk2"/>
              </a:buClr>
              <a:buSzPts val="1050"/>
              <a:buFont typeface="Arial"/>
              <a:buChar char="•"/>
              <a:defRPr b="0" i="0" sz="1050" u="none" cap="none" strike="noStrike">
                <a:solidFill>
                  <a:srgbClr val="595959"/>
                </a:solidFill>
                <a:latin typeface="Cabin"/>
                <a:ea typeface="Cabin"/>
                <a:cs typeface="Cabin"/>
                <a:sym typeface="Cabin"/>
              </a:defRPr>
            </a:lvl9pPr>
          </a:lstStyle>
          <a:p/>
        </p:txBody>
      </p:sp>
      <p:sp>
        <p:nvSpPr>
          <p:cNvPr id="40" name="Google Shape;40;p6"/>
          <p:cNvSpPr txBox="1"/>
          <p:nvPr>
            <p:ph idx="10" type="dt"/>
          </p:nvPr>
        </p:nvSpPr>
        <p:spPr>
          <a:xfrm>
            <a:off x="938758" y="4781759"/>
            <a:ext cx="1747292" cy="261347"/>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41" name="Google Shape;41;p6"/>
          <p:cNvSpPr txBox="1"/>
          <p:nvPr>
            <p:ph idx="11" type="ftr"/>
          </p:nvPr>
        </p:nvSpPr>
        <p:spPr>
          <a:xfrm>
            <a:off x="3028950" y="4781759"/>
            <a:ext cx="3086100" cy="259347"/>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900" u="none" cap="none" strike="noStrike">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42" name="Google Shape;42;p6"/>
          <p:cNvSpPr txBox="1"/>
          <p:nvPr>
            <p:ph idx="12" type="sldNum"/>
          </p:nvPr>
        </p:nvSpPr>
        <p:spPr>
          <a:xfrm>
            <a:off x="6457951" y="4781759"/>
            <a:ext cx="2114549" cy="25934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1pPr>
            <a:lvl2pPr indent="0" lvl="1"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2pPr>
            <a:lvl3pPr indent="0" lvl="2"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3pPr>
            <a:lvl4pPr indent="0" lvl="3"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4pPr>
            <a:lvl5pPr indent="0" lvl="4"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5pPr>
            <a:lvl6pPr indent="0" lvl="5"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6pPr>
            <a:lvl7pPr indent="0" lvl="6"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7pPr>
            <a:lvl8pPr indent="0" lvl="7"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8pPr>
            <a:lvl9pPr indent="0" lvl="8"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43" name="Shape 43"/>
        <p:cNvGrpSpPr/>
        <p:nvPr/>
      </p:nvGrpSpPr>
      <p:grpSpPr>
        <a:xfrm>
          <a:off x="0" y="0"/>
          <a:ext cx="0" cy="0"/>
          <a:chOff x="0" y="0"/>
          <a:chExt cx="0" cy="0"/>
        </a:xfrm>
      </p:grpSpPr>
      <p:sp>
        <p:nvSpPr>
          <p:cNvPr id="44" name="Google Shape;44;p7"/>
          <p:cNvSpPr txBox="1"/>
          <p:nvPr>
            <p:ph type="title"/>
          </p:nvPr>
        </p:nvSpPr>
        <p:spPr>
          <a:xfrm>
            <a:off x="2432197" y="805417"/>
            <a:ext cx="6140303" cy="3048470"/>
          </a:xfrm>
          <a:prstGeom prst="rect">
            <a:avLst/>
          </a:prstGeom>
          <a:noFill/>
          <a:ln>
            <a:noFill/>
          </a:ln>
        </p:spPr>
        <p:txBody>
          <a:bodyPr anchorCtr="0" anchor="b" bIns="91425" lIns="91425" spcFirstLastPara="1" rIns="91425" wrap="square" tIns="91425">
            <a:noAutofit/>
          </a:bodyPr>
          <a:lstStyle>
            <a:lvl1pPr lvl="0" marR="0" rtl="0" algn="l">
              <a:lnSpc>
                <a:spcPct val="90000"/>
              </a:lnSpc>
              <a:spcBef>
                <a:spcPts val="0"/>
              </a:spcBef>
              <a:spcAft>
                <a:spcPts val="0"/>
              </a:spcAft>
              <a:buClr>
                <a:schemeClr val="lt2"/>
              </a:buClr>
              <a:buSzPts val="6300"/>
              <a:buFont typeface="Impact"/>
              <a:buNone/>
              <a:defRPr b="0" i="0" sz="6300" u="none" cap="none" strike="noStrike">
                <a:solidFill>
                  <a:schemeClr val="lt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5" name="Google Shape;45;p7"/>
          <p:cNvSpPr txBox="1"/>
          <p:nvPr>
            <p:ph idx="1" type="body"/>
          </p:nvPr>
        </p:nvSpPr>
        <p:spPr>
          <a:xfrm>
            <a:off x="2432198" y="3869836"/>
            <a:ext cx="5263116" cy="71335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525"/>
              </a:spcBef>
              <a:spcAft>
                <a:spcPts val="0"/>
              </a:spcAft>
              <a:buClr>
                <a:schemeClr val="lt2"/>
              </a:buClr>
              <a:buSzPts val="1500"/>
              <a:buFont typeface="Arial"/>
              <a:buNone/>
              <a:defRPr b="1" i="0" sz="1500" u="none" cap="none" strike="noStrike">
                <a:solidFill>
                  <a:schemeClr val="accent1"/>
                </a:solidFill>
                <a:latin typeface="Cabin"/>
                <a:ea typeface="Cabin"/>
                <a:cs typeface="Cabin"/>
                <a:sym typeface="Cabin"/>
              </a:defRPr>
            </a:lvl1pPr>
            <a:lvl2pPr indent="-228600" lvl="1" marL="914400" marR="0" rtl="0" algn="l">
              <a:lnSpc>
                <a:spcPct val="110000"/>
              </a:lnSpc>
              <a:spcBef>
                <a:spcPts val="525"/>
              </a:spcBef>
              <a:spcAft>
                <a:spcPts val="0"/>
              </a:spcAft>
              <a:buClr>
                <a:schemeClr val="lt2"/>
              </a:buClr>
              <a:buSzPts val="1500"/>
              <a:buFont typeface="Cabin"/>
              <a:buNone/>
              <a:defRPr b="0" i="0" sz="1500" u="none" cap="none" strike="noStrike">
                <a:solidFill>
                  <a:schemeClr val="lt1"/>
                </a:solidFill>
                <a:latin typeface="Cabin"/>
                <a:ea typeface="Cabin"/>
                <a:cs typeface="Cabin"/>
                <a:sym typeface="Cabin"/>
              </a:defRPr>
            </a:lvl2pPr>
            <a:lvl3pPr indent="-228600" lvl="2" marL="1371600" marR="0" rtl="0" algn="l">
              <a:lnSpc>
                <a:spcPct val="110000"/>
              </a:lnSpc>
              <a:spcBef>
                <a:spcPts val="525"/>
              </a:spcBef>
              <a:spcAft>
                <a:spcPts val="0"/>
              </a:spcAft>
              <a:buClr>
                <a:schemeClr val="lt2"/>
              </a:buClr>
              <a:buSzPts val="1350"/>
              <a:buFont typeface="Arial"/>
              <a:buNone/>
              <a:defRPr b="0" i="0" sz="1350" u="none" cap="none" strike="noStrike">
                <a:solidFill>
                  <a:schemeClr val="lt1"/>
                </a:solidFill>
                <a:latin typeface="Cabin"/>
                <a:ea typeface="Cabin"/>
                <a:cs typeface="Cabin"/>
                <a:sym typeface="Cabin"/>
              </a:defRPr>
            </a:lvl3pPr>
            <a:lvl4pPr indent="-228600" lvl="3" marL="1828800" marR="0" rtl="0" algn="l">
              <a:lnSpc>
                <a:spcPct val="110000"/>
              </a:lnSpc>
              <a:spcBef>
                <a:spcPts val="525"/>
              </a:spcBef>
              <a:spcAft>
                <a:spcPts val="0"/>
              </a:spcAft>
              <a:buClr>
                <a:schemeClr val="lt2"/>
              </a:buClr>
              <a:buSzPts val="1200"/>
              <a:buFont typeface="Cabin"/>
              <a:buNone/>
              <a:defRPr b="0" i="0" sz="1200" u="none" cap="none" strike="noStrike">
                <a:solidFill>
                  <a:schemeClr val="lt1"/>
                </a:solidFill>
                <a:latin typeface="Cabin"/>
                <a:ea typeface="Cabin"/>
                <a:cs typeface="Cabin"/>
                <a:sym typeface="Cabin"/>
              </a:defRPr>
            </a:lvl4pPr>
            <a:lvl5pPr indent="-228600" lvl="4" marL="2286000" marR="0" rtl="0" algn="l">
              <a:lnSpc>
                <a:spcPct val="110000"/>
              </a:lnSpc>
              <a:spcBef>
                <a:spcPts val="525"/>
              </a:spcBef>
              <a:spcAft>
                <a:spcPts val="0"/>
              </a:spcAft>
              <a:buClr>
                <a:schemeClr val="lt2"/>
              </a:buClr>
              <a:buSzPts val="1200"/>
              <a:buFont typeface="Arial"/>
              <a:buNone/>
              <a:defRPr b="0" i="0" sz="1200" u="none" cap="none" strike="noStrike">
                <a:solidFill>
                  <a:schemeClr val="lt1"/>
                </a:solidFill>
                <a:latin typeface="Cabin"/>
                <a:ea typeface="Cabin"/>
                <a:cs typeface="Cabin"/>
                <a:sym typeface="Cabin"/>
              </a:defRPr>
            </a:lvl5pPr>
            <a:lvl6pPr indent="-228600" lvl="5" marL="2743200" marR="0" rtl="0" algn="l">
              <a:lnSpc>
                <a:spcPct val="110000"/>
              </a:lnSpc>
              <a:spcBef>
                <a:spcPts val="525"/>
              </a:spcBef>
              <a:spcAft>
                <a:spcPts val="0"/>
              </a:spcAft>
              <a:buClr>
                <a:schemeClr val="lt2"/>
              </a:buClr>
              <a:buSzPts val="1200"/>
              <a:buFont typeface="Cabin"/>
              <a:buNone/>
              <a:defRPr b="0" i="0" sz="1200" u="none" cap="none" strike="noStrike">
                <a:solidFill>
                  <a:schemeClr val="lt1"/>
                </a:solidFill>
                <a:latin typeface="Cabin"/>
                <a:ea typeface="Cabin"/>
                <a:cs typeface="Cabin"/>
                <a:sym typeface="Cabin"/>
              </a:defRPr>
            </a:lvl6pPr>
            <a:lvl7pPr indent="-228600" lvl="6" marL="3200400" marR="0" rtl="0" algn="l">
              <a:lnSpc>
                <a:spcPct val="110000"/>
              </a:lnSpc>
              <a:spcBef>
                <a:spcPts val="525"/>
              </a:spcBef>
              <a:spcAft>
                <a:spcPts val="0"/>
              </a:spcAft>
              <a:buClr>
                <a:schemeClr val="lt2"/>
              </a:buClr>
              <a:buSzPts val="1200"/>
              <a:buFont typeface="Arial"/>
              <a:buNone/>
              <a:defRPr b="0" i="0" sz="1200" u="none" cap="none" strike="noStrike">
                <a:solidFill>
                  <a:schemeClr val="lt1"/>
                </a:solidFill>
                <a:latin typeface="Cabin"/>
                <a:ea typeface="Cabin"/>
                <a:cs typeface="Cabin"/>
                <a:sym typeface="Cabin"/>
              </a:defRPr>
            </a:lvl7pPr>
            <a:lvl8pPr indent="-228600" lvl="7" marL="3657600" marR="0" rtl="0" algn="l">
              <a:lnSpc>
                <a:spcPct val="110000"/>
              </a:lnSpc>
              <a:spcBef>
                <a:spcPts val="525"/>
              </a:spcBef>
              <a:spcAft>
                <a:spcPts val="0"/>
              </a:spcAft>
              <a:buClr>
                <a:schemeClr val="lt2"/>
              </a:buClr>
              <a:buSzPts val="1200"/>
              <a:buFont typeface="Cabin"/>
              <a:buNone/>
              <a:defRPr b="0" i="0" sz="1200" u="none" cap="none" strike="noStrike">
                <a:solidFill>
                  <a:schemeClr val="lt1"/>
                </a:solidFill>
                <a:latin typeface="Cabin"/>
                <a:ea typeface="Cabin"/>
                <a:cs typeface="Cabin"/>
                <a:sym typeface="Cabin"/>
              </a:defRPr>
            </a:lvl8pPr>
            <a:lvl9pPr indent="-228600" lvl="8" marL="4114800" marR="0" rtl="0" algn="l">
              <a:lnSpc>
                <a:spcPct val="110000"/>
              </a:lnSpc>
              <a:spcBef>
                <a:spcPts val="525"/>
              </a:spcBef>
              <a:spcAft>
                <a:spcPts val="0"/>
              </a:spcAft>
              <a:buClr>
                <a:schemeClr val="lt2"/>
              </a:buClr>
              <a:buSzPts val="1200"/>
              <a:buFont typeface="Arial"/>
              <a:buNone/>
              <a:defRPr b="0" i="0" sz="1200" u="none" cap="none" strike="noStrike">
                <a:solidFill>
                  <a:schemeClr val="lt1"/>
                </a:solidFill>
                <a:latin typeface="Cabin"/>
                <a:ea typeface="Cabin"/>
                <a:cs typeface="Cabin"/>
                <a:sym typeface="Cabin"/>
              </a:defRPr>
            </a:lvl9pPr>
          </a:lstStyle>
          <a:p/>
        </p:txBody>
      </p:sp>
      <p:sp>
        <p:nvSpPr>
          <p:cNvPr id="46" name="Google Shape;46;p7"/>
          <p:cNvSpPr txBox="1"/>
          <p:nvPr>
            <p:ph idx="10" type="dt"/>
          </p:nvPr>
        </p:nvSpPr>
        <p:spPr>
          <a:xfrm>
            <a:off x="2427410" y="4781759"/>
            <a:ext cx="1120460" cy="261347"/>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chemeClr val="lt2"/>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lt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lt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lt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lt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lt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lt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lt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lt1"/>
                </a:solidFill>
                <a:latin typeface="Cabin"/>
                <a:ea typeface="Cabin"/>
                <a:cs typeface="Cabin"/>
                <a:sym typeface="Cabin"/>
              </a:defRPr>
            </a:lvl9pPr>
          </a:lstStyle>
          <a:p/>
        </p:txBody>
      </p:sp>
      <p:sp>
        <p:nvSpPr>
          <p:cNvPr id="47" name="Google Shape;47;p7"/>
          <p:cNvSpPr txBox="1"/>
          <p:nvPr>
            <p:ph idx="11" type="ftr"/>
          </p:nvPr>
        </p:nvSpPr>
        <p:spPr>
          <a:xfrm>
            <a:off x="3959298" y="4781759"/>
            <a:ext cx="3086100" cy="259347"/>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900" u="none" cap="none" strike="noStrike">
                <a:solidFill>
                  <a:schemeClr val="lt2"/>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lt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lt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lt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lt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lt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lt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lt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lt1"/>
                </a:solidFill>
                <a:latin typeface="Cabin"/>
                <a:ea typeface="Cabin"/>
                <a:cs typeface="Cabin"/>
                <a:sym typeface="Cabin"/>
              </a:defRPr>
            </a:lvl9pPr>
          </a:lstStyle>
          <a:p/>
        </p:txBody>
      </p:sp>
      <p:sp>
        <p:nvSpPr>
          <p:cNvPr id="48" name="Google Shape;48;p7"/>
          <p:cNvSpPr txBox="1"/>
          <p:nvPr>
            <p:ph idx="12" type="sldNum"/>
          </p:nvPr>
        </p:nvSpPr>
        <p:spPr>
          <a:xfrm>
            <a:off x="7456825" y="4781759"/>
            <a:ext cx="1115675" cy="25934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chemeClr val="lt2"/>
              </a:buClr>
              <a:buSzPts val="900"/>
              <a:buFont typeface="Cabin"/>
              <a:buNone/>
              <a:defRPr b="0" i="0" sz="900" u="none" cap="none" strike="noStrike">
                <a:solidFill>
                  <a:schemeClr val="lt2"/>
                </a:solidFill>
                <a:latin typeface="Cabin"/>
                <a:ea typeface="Cabin"/>
                <a:cs typeface="Cabin"/>
                <a:sym typeface="Cabin"/>
              </a:defRPr>
            </a:lvl1pPr>
            <a:lvl2pPr indent="0" lvl="1" marL="0" marR="0" rtl="0" algn="r">
              <a:spcBef>
                <a:spcPts val="0"/>
              </a:spcBef>
              <a:spcAft>
                <a:spcPts val="0"/>
              </a:spcAft>
              <a:buClr>
                <a:schemeClr val="lt2"/>
              </a:buClr>
              <a:buSzPts val="900"/>
              <a:buFont typeface="Cabin"/>
              <a:buNone/>
              <a:defRPr b="0" i="0" sz="900" u="none" cap="none" strike="noStrike">
                <a:solidFill>
                  <a:schemeClr val="lt2"/>
                </a:solidFill>
                <a:latin typeface="Cabin"/>
                <a:ea typeface="Cabin"/>
                <a:cs typeface="Cabin"/>
                <a:sym typeface="Cabin"/>
              </a:defRPr>
            </a:lvl2pPr>
            <a:lvl3pPr indent="0" lvl="2" marL="0" marR="0" rtl="0" algn="r">
              <a:spcBef>
                <a:spcPts val="0"/>
              </a:spcBef>
              <a:spcAft>
                <a:spcPts val="0"/>
              </a:spcAft>
              <a:buClr>
                <a:schemeClr val="lt2"/>
              </a:buClr>
              <a:buSzPts val="900"/>
              <a:buFont typeface="Cabin"/>
              <a:buNone/>
              <a:defRPr b="0" i="0" sz="900" u="none" cap="none" strike="noStrike">
                <a:solidFill>
                  <a:schemeClr val="lt2"/>
                </a:solidFill>
                <a:latin typeface="Cabin"/>
                <a:ea typeface="Cabin"/>
                <a:cs typeface="Cabin"/>
                <a:sym typeface="Cabin"/>
              </a:defRPr>
            </a:lvl3pPr>
            <a:lvl4pPr indent="0" lvl="3" marL="0" marR="0" rtl="0" algn="r">
              <a:spcBef>
                <a:spcPts val="0"/>
              </a:spcBef>
              <a:spcAft>
                <a:spcPts val="0"/>
              </a:spcAft>
              <a:buClr>
                <a:schemeClr val="lt2"/>
              </a:buClr>
              <a:buSzPts val="900"/>
              <a:buFont typeface="Cabin"/>
              <a:buNone/>
              <a:defRPr b="0" i="0" sz="900" u="none" cap="none" strike="noStrike">
                <a:solidFill>
                  <a:schemeClr val="lt2"/>
                </a:solidFill>
                <a:latin typeface="Cabin"/>
                <a:ea typeface="Cabin"/>
                <a:cs typeface="Cabin"/>
                <a:sym typeface="Cabin"/>
              </a:defRPr>
            </a:lvl4pPr>
            <a:lvl5pPr indent="0" lvl="4" marL="0" marR="0" rtl="0" algn="r">
              <a:spcBef>
                <a:spcPts val="0"/>
              </a:spcBef>
              <a:spcAft>
                <a:spcPts val="0"/>
              </a:spcAft>
              <a:buClr>
                <a:schemeClr val="lt2"/>
              </a:buClr>
              <a:buSzPts val="900"/>
              <a:buFont typeface="Cabin"/>
              <a:buNone/>
              <a:defRPr b="0" i="0" sz="900" u="none" cap="none" strike="noStrike">
                <a:solidFill>
                  <a:schemeClr val="lt2"/>
                </a:solidFill>
                <a:latin typeface="Cabin"/>
                <a:ea typeface="Cabin"/>
                <a:cs typeface="Cabin"/>
                <a:sym typeface="Cabin"/>
              </a:defRPr>
            </a:lvl5pPr>
            <a:lvl6pPr indent="0" lvl="5" marL="0" marR="0" rtl="0" algn="r">
              <a:spcBef>
                <a:spcPts val="0"/>
              </a:spcBef>
              <a:spcAft>
                <a:spcPts val="0"/>
              </a:spcAft>
              <a:buClr>
                <a:schemeClr val="lt2"/>
              </a:buClr>
              <a:buSzPts val="900"/>
              <a:buFont typeface="Cabin"/>
              <a:buNone/>
              <a:defRPr b="0" i="0" sz="900" u="none" cap="none" strike="noStrike">
                <a:solidFill>
                  <a:schemeClr val="lt2"/>
                </a:solidFill>
                <a:latin typeface="Cabin"/>
                <a:ea typeface="Cabin"/>
                <a:cs typeface="Cabin"/>
                <a:sym typeface="Cabin"/>
              </a:defRPr>
            </a:lvl6pPr>
            <a:lvl7pPr indent="0" lvl="6" marL="0" marR="0" rtl="0" algn="r">
              <a:spcBef>
                <a:spcPts val="0"/>
              </a:spcBef>
              <a:spcAft>
                <a:spcPts val="0"/>
              </a:spcAft>
              <a:buClr>
                <a:schemeClr val="lt2"/>
              </a:buClr>
              <a:buSzPts val="900"/>
              <a:buFont typeface="Cabin"/>
              <a:buNone/>
              <a:defRPr b="0" i="0" sz="900" u="none" cap="none" strike="noStrike">
                <a:solidFill>
                  <a:schemeClr val="lt2"/>
                </a:solidFill>
                <a:latin typeface="Cabin"/>
                <a:ea typeface="Cabin"/>
                <a:cs typeface="Cabin"/>
                <a:sym typeface="Cabin"/>
              </a:defRPr>
            </a:lvl7pPr>
            <a:lvl8pPr indent="0" lvl="7" marL="0" marR="0" rtl="0" algn="r">
              <a:spcBef>
                <a:spcPts val="0"/>
              </a:spcBef>
              <a:spcAft>
                <a:spcPts val="0"/>
              </a:spcAft>
              <a:buClr>
                <a:schemeClr val="lt2"/>
              </a:buClr>
              <a:buSzPts val="900"/>
              <a:buFont typeface="Cabin"/>
              <a:buNone/>
              <a:defRPr b="0" i="0" sz="900" u="none" cap="none" strike="noStrike">
                <a:solidFill>
                  <a:schemeClr val="lt2"/>
                </a:solidFill>
                <a:latin typeface="Cabin"/>
                <a:ea typeface="Cabin"/>
                <a:cs typeface="Cabin"/>
                <a:sym typeface="Cabin"/>
              </a:defRPr>
            </a:lvl8pPr>
            <a:lvl9pPr indent="0" lvl="8" marL="0" marR="0" rtl="0" algn="r">
              <a:spcBef>
                <a:spcPts val="0"/>
              </a:spcBef>
              <a:spcAft>
                <a:spcPts val="0"/>
              </a:spcAft>
              <a:buClr>
                <a:schemeClr val="lt2"/>
              </a:buClr>
              <a:buSzPts val="900"/>
              <a:buFont typeface="Cabin"/>
              <a:buNone/>
              <a:defRPr b="0" i="0" sz="900" u="none" cap="none" strike="noStrike">
                <a:solidFill>
                  <a:schemeClr val="lt2"/>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
              <a:t>‹#›</a:t>
            </a:fld>
            <a:endParaRPr/>
          </a:p>
        </p:txBody>
      </p:sp>
      <p:grpSp>
        <p:nvGrpSpPr>
          <p:cNvPr id="49" name="Google Shape;49;p7" title="left scallop shape"/>
          <p:cNvGrpSpPr/>
          <p:nvPr/>
        </p:nvGrpSpPr>
        <p:grpSpPr>
          <a:xfrm>
            <a:off x="0" y="0"/>
            <a:ext cx="2110979" cy="5143500"/>
            <a:chOff x="0" y="0"/>
            <a:chExt cx="2814638" cy="6858000"/>
          </a:xfrm>
        </p:grpSpPr>
        <p:sp>
          <p:nvSpPr>
            <p:cNvPr id="50" name="Google Shape;50;p7" title="left scallop shape"/>
            <p:cNvSpPr/>
            <p:nvPr/>
          </p:nvSpPr>
          <p:spPr>
            <a:xfrm>
              <a:off x="0" y="0"/>
              <a:ext cx="2814638" cy="6858000"/>
            </a:xfrm>
            <a:custGeom>
              <a:rect b="b" l="l" r="r" t="t"/>
              <a:pathLst>
                <a:path extrusionOk="0" h="4320" w="1773">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lt2"/>
            </a:solidFill>
            <a:ln>
              <a:noFill/>
            </a:ln>
          </p:spPr>
        </p:sp>
        <p:sp>
          <p:nvSpPr>
            <p:cNvPr id="51" name="Google Shape;51;p7" title="left scallop inline"/>
            <p:cNvSpPr/>
            <p:nvPr/>
          </p:nvSpPr>
          <p:spPr>
            <a:xfrm>
              <a:off x="874382" y="0"/>
              <a:ext cx="1646238" cy="6858000"/>
            </a:xfrm>
            <a:custGeom>
              <a:rect b="b" l="l" r="r" t="t"/>
              <a:pathLst>
                <a:path extrusionOk="0" h="4320" w="1037">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a:noFill/>
            </a:ln>
          </p:spPr>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2" name="Shape 52"/>
        <p:cNvGrpSpPr/>
        <p:nvPr/>
      </p:nvGrpSpPr>
      <p:grpSpPr>
        <a:xfrm>
          <a:off x="0" y="0"/>
          <a:ext cx="0" cy="0"/>
          <a:chOff x="0" y="0"/>
          <a:chExt cx="0" cy="0"/>
        </a:xfrm>
      </p:grpSpPr>
      <p:sp>
        <p:nvSpPr>
          <p:cNvPr id="53" name="Google Shape;53;p8"/>
          <p:cNvSpPr txBox="1"/>
          <p:nvPr>
            <p:ph type="title"/>
          </p:nvPr>
        </p:nvSpPr>
        <p:spPr>
          <a:xfrm>
            <a:off x="938758" y="286789"/>
            <a:ext cx="7633742" cy="1119099"/>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2"/>
              </a:buClr>
              <a:buSzPts val="3825"/>
              <a:buFont typeface="Impact"/>
              <a:buNone/>
              <a:defRPr b="0" i="0" sz="3825" u="none" cap="none" strike="noStrike">
                <a:solidFill>
                  <a:schemeClr val="dk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4" name="Google Shape;54;p8"/>
          <p:cNvSpPr txBox="1"/>
          <p:nvPr>
            <p:ph idx="1" type="body"/>
          </p:nvPr>
        </p:nvSpPr>
        <p:spPr>
          <a:xfrm>
            <a:off x="942975" y="1714500"/>
            <a:ext cx="3600450" cy="2714625"/>
          </a:xfrm>
          <a:prstGeom prst="rect">
            <a:avLst/>
          </a:prstGeom>
          <a:noFill/>
          <a:ln>
            <a:noFill/>
          </a:ln>
        </p:spPr>
        <p:txBody>
          <a:bodyPr anchorCtr="0" anchor="t" bIns="91425" lIns="91425" spcFirstLastPara="1" rIns="91425" wrap="square" tIns="91425">
            <a:noAutofit/>
          </a:bodyPr>
          <a:lstStyle>
            <a:lvl1pPr indent="-323850" lvl="0" marL="457200" marR="0" rtl="0" algn="l">
              <a:lnSpc>
                <a:spcPct val="110000"/>
              </a:lnSpc>
              <a:spcBef>
                <a:spcPts val="525"/>
              </a:spcBef>
              <a:spcAft>
                <a:spcPts val="0"/>
              </a:spcAft>
              <a:buClr>
                <a:schemeClr val="dk2"/>
              </a:buClr>
              <a:buSzPts val="1500"/>
              <a:buFont typeface="Arial"/>
              <a:buChar char="•"/>
              <a:defRPr b="0" i="0" sz="1500" u="none" cap="none" strike="noStrike">
                <a:solidFill>
                  <a:srgbClr val="595959"/>
                </a:solidFill>
                <a:latin typeface="Cabin"/>
                <a:ea typeface="Cabin"/>
                <a:cs typeface="Cabin"/>
                <a:sym typeface="Cabin"/>
              </a:defRPr>
            </a:lvl1pPr>
            <a:lvl2pPr indent="-314325" lvl="1" marL="914400" marR="0" rtl="0" algn="l">
              <a:lnSpc>
                <a:spcPct val="110000"/>
              </a:lnSpc>
              <a:spcBef>
                <a:spcPts val="525"/>
              </a:spcBef>
              <a:spcAft>
                <a:spcPts val="0"/>
              </a:spcAft>
              <a:buClr>
                <a:schemeClr val="dk2"/>
              </a:buClr>
              <a:buSzPts val="1350"/>
              <a:buFont typeface="Cabin"/>
              <a:buChar char="–"/>
              <a:defRPr b="0" i="0" sz="1350" u="none" cap="none" strike="noStrike">
                <a:solidFill>
                  <a:srgbClr val="595959"/>
                </a:solidFill>
                <a:latin typeface="Cabin"/>
                <a:ea typeface="Cabin"/>
                <a:cs typeface="Cabin"/>
                <a:sym typeface="Cabin"/>
              </a:defRPr>
            </a:lvl2pPr>
            <a:lvl3pPr indent="-304800" lvl="2" marL="1371600" marR="0" rtl="0" algn="l">
              <a:lnSpc>
                <a:spcPct val="110000"/>
              </a:lnSpc>
              <a:spcBef>
                <a:spcPts val="525"/>
              </a:spcBef>
              <a:spcAft>
                <a:spcPts val="0"/>
              </a:spcAft>
              <a:buClr>
                <a:schemeClr val="dk2"/>
              </a:buClr>
              <a:buSzPts val="1200"/>
              <a:buFont typeface="Arial"/>
              <a:buChar char="•"/>
              <a:defRPr b="0" i="0" sz="1200" u="none" cap="none" strike="noStrike">
                <a:solidFill>
                  <a:srgbClr val="595959"/>
                </a:solidFill>
                <a:latin typeface="Cabin"/>
                <a:ea typeface="Cabin"/>
                <a:cs typeface="Cabin"/>
                <a:sym typeface="Cabin"/>
              </a:defRPr>
            </a:lvl3pPr>
            <a:lvl4pPr indent="-295275" lvl="3" marL="1828800" marR="0" rtl="0" algn="l">
              <a:lnSpc>
                <a:spcPct val="110000"/>
              </a:lnSpc>
              <a:spcBef>
                <a:spcPts val="525"/>
              </a:spcBef>
              <a:spcAft>
                <a:spcPts val="0"/>
              </a:spcAft>
              <a:buClr>
                <a:schemeClr val="dk2"/>
              </a:buClr>
              <a:buSzPts val="1050"/>
              <a:buFont typeface="Cabin"/>
              <a:buChar char="–"/>
              <a:defRPr b="0" i="0" sz="1050" u="none" cap="none" strike="noStrike">
                <a:solidFill>
                  <a:srgbClr val="595959"/>
                </a:solidFill>
                <a:latin typeface="Cabin"/>
                <a:ea typeface="Cabin"/>
                <a:cs typeface="Cabin"/>
                <a:sym typeface="Cabin"/>
              </a:defRPr>
            </a:lvl4pPr>
            <a:lvl5pPr indent="-295275" lvl="4" marL="2286000" marR="0" rtl="0" algn="l">
              <a:lnSpc>
                <a:spcPct val="110000"/>
              </a:lnSpc>
              <a:spcBef>
                <a:spcPts val="525"/>
              </a:spcBef>
              <a:spcAft>
                <a:spcPts val="0"/>
              </a:spcAft>
              <a:buClr>
                <a:schemeClr val="dk2"/>
              </a:buClr>
              <a:buSzPts val="1050"/>
              <a:buFont typeface="Arial"/>
              <a:buChar char="•"/>
              <a:defRPr b="0" i="0" sz="1050" u="none" cap="none" strike="noStrike">
                <a:solidFill>
                  <a:srgbClr val="595959"/>
                </a:solidFill>
                <a:latin typeface="Cabin"/>
                <a:ea typeface="Cabin"/>
                <a:cs typeface="Cabin"/>
                <a:sym typeface="Cabin"/>
              </a:defRPr>
            </a:lvl5pPr>
            <a:lvl6pPr indent="-295275" lvl="5" marL="2743200" marR="0" rtl="0" algn="l">
              <a:lnSpc>
                <a:spcPct val="110000"/>
              </a:lnSpc>
              <a:spcBef>
                <a:spcPts val="525"/>
              </a:spcBef>
              <a:spcAft>
                <a:spcPts val="0"/>
              </a:spcAft>
              <a:buClr>
                <a:schemeClr val="dk2"/>
              </a:buClr>
              <a:buSzPts val="1050"/>
              <a:buFont typeface="Cabin"/>
              <a:buChar char="–"/>
              <a:defRPr b="0" i="0" sz="1050" u="none" cap="none" strike="noStrike">
                <a:solidFill>
                  <a:srgbClr val="595959"/>
                </a:solidFill>
                <a:latin typeface="Cabin"/>
                <a:ea typeface="Cabin"/>
                <a:cs typeface="Cabin"/>
                <a:sym typeface="Cabin"/>
              </a:defRPr>
            </a:lvl6pPr>
            <a:lvl7pPr indent="-295275" lvl="6" marL="3200400" marR="0" rtl="0" algn="l">
              <a:lnSpc>
                <a:spcPct val="110000"/>
              </a:lnSpc>
              <a:spcBef>
                <a:spcPts val="525"/>
              </a:spcBef>
              <a:spcAft>
                <a:spcPts val="0"/>
              </a:spcAft>
              <a:buClr>
                <a:schemeClr val="dk2"/>
              </a:buClr>
              <a:buSzPts val="1050"/>
              <a:buFont typeface="Arial"/>
              <a:buChar char="•"/>
              <a:defRPr b="0" i="0" sz="1050" u="none" cap="none" strike="noStrike">
                <a:solidFill>
                  <a:srgbClr val="595959"/>
                </a:solidFill>
                <a:latin typeface="Cabin"/>
                <a:ea typeface="Cabin"/>
                <a:cs typeface="Cabin"/>
                <a:sym typeface="Cabin"/>
              </a:defRPr>
            </a:lvl7pPr>
            <a:lvl8pPr indent="-295275" lvl="7" marL="3657600" marR="0" rtl="0" algn="l">
              <a:lnSpc>
                <a:spcPct val="110000"/>
              </a:lnSpc>
              <a:spcBef>
                <a:spcPts val="525"/>
              </a:spcBef>
              <a:spcAft>
                <a:spcPts val="0"/>
              </a:spcAft>
              <a:buClr>
                <a:schemeClr val="dk2"/>
              </a:buClr>
              <a:buSzPts val="1050"/>
              <a:buFont typeface="Cabin"/>
              <a:buChar char="–"/>
              <a:defRPr b="0" i="0" sz="1050" u="none" cap="none" strike="noStrike">
                <a:solidFill>
                  <a:srgbClr val="595959"/>
                </a:solidFill>
                <a:latin typeface="Cabin"/>
                <a:ea typeface="Cabin"/>
                <a:cs typeface="Cabin"/>
                <a:sym typeface="Cabin"/>
              </a:defRPr>
            </a:lvl8pPr>
            <a:lvl9pPr indent="-295275" lvl="8" marL="4114800" marR="0" rtl="0" algn="l">
              <a:lnSpc>
                <a:spcPct val="110000"/>
              </a:lnSpc>
              <a:spcBef>
                <a:spcPts val="525"/>
              </a:spcBef>
              <a:spcAft>
                <a:spcPts val="0"/>
              </a:spcAft>
              <a:buClr>
                <a:schemeClr val="dk2"/>
              </a:buClr>
              <a:buSzPts val="1050"/>
              <a:buFont typeface="Arial"/>
              <a:buChar char="•"/>
              <a:defRPr b="0" i="0" sz="1050" u="none" cap="none" strike="noStrike">
                <a:solidFill>
                  <a:srgbClr val="595959"/>
                </a:solidFill>
                <a:latin typeface="Cabin"/>
                <a:ea typeface="Cabin"/>
                <a:cs typeface="Cabin"/>
                <a:sym typeface="Cabin"/>
              </a:defRPr>
            </a:lvl9pPr>
          </a:lstStyle>
          <a:p/>
        </p:txBody>
      </p:sp>
      <p:sp>
        <p:nvSpPr>
          <p:cNvPr id="55" name="Google Shape;55;p8"/>
          <p:cNvSpPr txBox="1"/>
          <p:nvPr>
            <p:ph idx="2" type="body"/>
          </p:nvPr>
        </p:nvSpPr>
        <p:spPr>
          <a:xfrm>
            <a:off x="4985847" y="1714500"/>
            <a:ext cx="3600450" cy="2714625"/>
          </a:xfrm>
          <a:prstGeom prst="rect">
            <a:avLst/>
          </a:prstGeom>
          <a:noFill/>
          <a:ln>
            <a:noFill/>
          </a:ln>
        </p:spPr>
        <p:txBody>
          <a:bodyPr anchorCtr="0" anchor="t" bIns="91425" lIns="91425" spcFirstLastPara="1" rIns="91425" wrap="square" tIns="91425">
            <a:noAutofit/>
          </a:bodyPr>
          <a:lstStyle>
            <a:lvl1pPr indent="-323850" lvl="0" marL="457200" marR="0" rtl="0" algn="l">
              <a:lnSpc>
                <a:spcPct val="110000"/>
              </a:lnSpc>
              <a:spcBef>
                <a:spcPts val="525"/>
              </a:spcBef>
              <a:spcAft>
                <a:spcPts val="0"/>
              </a:spcAft>
              <a:buClr>
                <a:schemeClr val="dk2"/>
              </a:buClr>
              <a:buSzPts val="1500"/>
              <a:buFont typeface="Arial"/>
              <a:buChar char="•"/>
              <a:defRPr b="0" i="0" sz="1500" u="none" cap="none" strike="noStrike">
                <a:solidFill>
                  <a:srgbClr val="595959"/>
                </a:solidFill>
                <a:latin typeface="Cabin"/>
                <a:ea typeface="Cabin"/>
                <a:cs typeface="Cabin"/>
                <a:sym typeface="Cabin"/>
              </a:defRPr>
            </a:lvl1pPr>
            <a:lvl2pPr indent="-314325" lvl="1" marL="914400" marR="0" rtl="0" algn="l">
              <a:lnSpc>
                <a:spcPct val="110000"/>
              </a:lnSpc>
              <a:spcBef>
                <a:spcPts val="525"/>
              </a:spcBef>
              <a:spcAft>
                <a:spcPts val="0"/>
              </a:spcAft>
              <a:buClr>
                <a:schemeClr val="dk2"/>
              </a:buClr>
              <a:buSzPts val="1350"/>
              <a:buFont typeface="Cabin"/>
              <a:buChar char="–"/>
              <a:defRPr b="0" i="0" sz="1350" u="none" cap="none" strike="noStrike">
                <a:solidFill>
                  <a:srgbClr val="595959"/>
                </a:solidFill>
                <a:latin typeface="Cabin"/>
                <a:ea typeface="Cabin"/>
                <a:cs typeface="Cabin"/>
                <a:sym typeface="Cabin"/>
              </a:defRPr>
            </a:lvl2pPr>
            <a:lvl3pPr indent="-304800" lvl="2" marL="1371600" marR="0" rtl="0" algn="l">
              <a:lnSpc>
                <a:spcPct val="110000"/>
              </a:lnSpc>
              <a:spcBef>
                <a:spcPts val="525"/>
              </a:spcBef>
              <a:spcAft>
                <a:spcPts val="0"/>
              </a:spcAft>
              <a:buClr>
                <a:schemeClr val="dk2"/>
              </a:buClr>
              <a:buSzPts val="1200"/>
              <a:buFont typeface="Arial"/>
              <a:buChar char="•"/>
              <a:defRPr b="0" i="0" sz="1200" u="none" cap="none" strike="noStrike">
                <a:solidFill>
                  <a:srgbClr val="595959"/>
                </a:solidFill>
                <a:latin typeface="Cabin"/>
                <a:ea typeface="Cabin"/>
                <a:cs typeface="Cabin"/>
                <a:sym typeface="Cabin"/>
              </a:defRPr>
            </a:lvl3pPr>
            <a:lvl4pPr indent="-295275" lvl="3" marL="1828800" marR="0" rtl="0" algn="l">
              <a:lnSpc>
                <a:spcPct val="110000"/>
              </a:lnSpc>
              <a:spcBef>
                <a:spcPts val="525"/>
              </a:spcBef>
              <a:spcAft>
                <a:spcPts val="0"/>
              </a:spcAft>
              <a:buClr>
                <a:schemeClr val="dk2"/>
              </a:buClr>
              <a:buSzPts val="1050"/>
              <a:buFont typeface="Cabin"/>
              <a:buChar char="–"/>
              <a:defRPr b="0" i="0" sz="1050" u="none" cap="none" strike="noStrike">
                <a:solidFill>
                  <a:srgbClr val="595959"/>
                </a:solidFill>
                <a:latin typeface="Cabin"/>
                <a:ea typeface="Cabin"/>
                <a:cs typeface="Cabin"/>
                <a:sym typeface="Cabin"/>
              </a:defRPr>
            </a:lvl4pPr>
            <a:lvl5pPr indent="-295275" lvl="4" marL="2286000" marR="0" rtl="0" algn="l">
              <a:lnSpc>
                <a:spcPct val="110000"/>
              </a:lnSpc>
              <a:spcBef>
                <a:spcPts val="525"/>
              </a:spcBef>
              <a:spcAft>
                <a:spcPts val="0"/>
              </a:spcAft>
              <a:buClr>
                <a:schemeClr val="dk2"/>
              </a:buClr>
              <a:buSzPts val="1050"/>
              <a:buFont typeface="Arial"/>
              <a:buChar char="•"/>
              <a:defRPr b="0" i="0" sz="1050" u="none" cap="none" strike="noStrike">
                <a:solidFill>
                  <a:srgbClr val="595959"/>
                </a:solidFill>
                <a:latin typeface="Cabin"/>
                <a:ea typeface="Cabin"/>
                <a:cs typeface="Cabin"/>
                <a:sym typeface="Cabin"/>
              </a:defRPr>
            </a:lvl5pPr>
            <a:lvl6pPr indent="-295275" lvl="5" marL="2743200" marR="0" rtl="0" algn="l">
              <a:lnSpc>
                <a:spcPct val="110000"/>
              </a:lnSpc>
              <a:spcBef>
                <a:spcPts val="525"/>
              </a:spcBef>
              <a:spcAft>
                <a:spcPts val="0"/>
              </a:spcAft>
              <a:buClr>
                <a:schemeClr val="dk2"/>
              </a:buClr>
              <a:buSzPts val="1050"/>
              <a:buFont typeface="Cabin"/>
              <a:buChar char="–"/>
              <a:defRPr b="0" i="0" sz="1050" u="none" cap="none" strike="noStrike">
                <a:solidFill>
                  <a:srgbClr val="595959"/>
                </a:solidFill>
                <a:latin typeface="Cabin"/>
                <a:ea typeface="Cabin"/>
                <a:cs typeface="Cabin"/>
                <a:sym typeface="Cabin"/>
              </a:defRPr>
            </a:lvl6pPr>
            <a:lvl7pPr indent="-295275" lvl="6" marL="3200400" marR="0" rtl="0" algn="l">
              <a:lnSpc>
                <a:spcPct val="110000"/>
              </a:lnSpc>
              <a:spcBef>
                <a:spcPts val="525"/>
              </a:spcBef>
              <a:spcAft>
                <a:spcPts val="0"/>
              </a:spcAft>
              <a:buClr>
                <a:schemeClr val="dk2"/>
              </a:buClr>
              <a:buSzPts val="1050"/>
              <a:buFont typeface="Arial"/>
              <a:buChar char="•"/>
              <a:defRPr b="0" i="0" sz="1050" u="none" cap="none" strike="noStrike">
                <a:solidFill>
                  <a:srgbClr val="595959"/>
                </a:solidFill>
                <a:latin typeface="Cabin"/>
                <a:ea typeface="Cabin"/>
                <a:cs typeface="Cabin"/>
                <a:sym typeface="Cabin"/>
              </a:defRPr>
            </a:lvl7pPr>
            <a:lvl8pPr indent="-295275" lvl="7" marL="3657600" marR="0" rtl="0" algn="l">
              <a:lnSpc>
                <a:spcPct val="110000"/>
              </a:lnSpc>
              <a:spcBef>
                <a:spcPts val="525"/>
              </a:spcBef>
              <a:spcAft>
                <a:spcPts val="0"/>
              </a:spcAft>
              <a:buClr>
                <a:schemeClr val="dk2"/>
              </a:buClr>
              <a:buSzPts val="1050"/>
              <a:buFont typeface="Cabin"/>
              <a:buChar char="–"/>
              <a:defRPr b="0" i="0" sz="1050" u="none" cap="none" strike="noStrike">
                <a:solidFill>
                  <a:srgbClr val="595959"/>
                </a:solidFill>
                <a:latin typeface="Cabin"/>
                <a:ea typeface="Cabin"/>
                <a:cs typeface="Cabin"/>
                <a:sym typeface="Cabin"/>
              </a:defRPr>
            </a:lvl8pPr>
            <a:lvl9pPr indent="-295275" lvl="8" marL="4114800" marR="0" rtl="0" algn="l">
              <a:lnSpc>
                <a:spcPct val="110000"/>
              </a:lnSpc>
              <a:spcBef>
                <a:spcPts val="525"/>
              </a:spcBef>
              <a:spcAft>
                <a:spcPts val="0"/>
              </a:spcAft>
              <a:buClr>
                <a:schemeClr val="dk2"/>
              </a:buClr>
              <a:buSzPts val="1050"/>
              <a:buFont typeface="Arial"/>
              <a:buChar char="•"/>
              <a:defRPr b="0" i="0" sz="1050" u="none" cap="none" strike="noStrike">
                <a:solidFill>
                  <a:srgbClr val="595959"/>
                </a:solidFill>
                <a:latin typeface="Cabin"/>
                <a:ea typeface="Cabin"/>
                <a:cs typeface="Cabin"/>
                <a:sym typeface="Cabin"/>
              </a:defRPr>
            </a:lvl9pPr>
          </a:lstStyle>
          <a:p/>
        </p:txBody>
      </p:sp>
      <p:sp>
        <p:nvSpPr>
          <p:cNvPr id="56" name="Google Shape;56;p8"/>
          <p:cNvSpPr txBox="1"/>
          <p:nvPr>
            <p:ph idx="10" type="dt"/>
          </p:nvPr>
        </p:nvSpPr>
        <p:spPr>
          <a:xfrm>
            <a:off x="938758" y="4781759"/>
            <a:ext cx="1747292" cy="261347"/>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57" name="Google Shape;57;p8"/>
          <p:cNvSpPr txBox="1"/>
          <p:nvPr>
            <p:ph idx="11" type="ftr"/>
          </p:nvPr>
        </p:nvSpPr>
        <p:spPr>
          <a:xfrm>
            <a:off x="3028950" y="4781759"/>
            <a:ext cx="3086100" cy="259347"/>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900" u="none" cap="none" strike="noStrike">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58" name="Google Shape;58;p8"/>
          <p:cNvSpPr txBox="1"/>
          <p:nvPr>
            <p:ph idx="12" type="sldNum"/>
          </p:nvPr>
        </p:nvSpPr>
        <p:spPr>
          <a:xfrm>
            <a:off x="6457951" y="4781759"/>
            <a:ext cx="2114549" cy="25934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1pPr>
            <a:lvl2pPr indent="0" lvl="1"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2pPr>
            <a:lvl3pPr indent="0" lvl="2"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3pPr>
            <a:lvl4pPr indent="0" lvl="3"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4pPr>
            <a:lvl5pPr indent="0" lvl="4"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5pPr>
            <a:lvl6pPr indent="0" lvl="5"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6pPr>
            <a:lvl7pPr indent="0" lvl="6"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7pPr>
            <a:lvl8pPr indent="0" lvl="7"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8pPr>
            <a:lvl9pPr indent="0" lvl="8"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9" name="Shape 59"/>
        <p:cNvGrpSpPr/>
        <p:nvPr/>
      </p:nvGrpSpPr>
      <p:grpSpPr>
        <a:xfrm>
          <a:off x="0" y="0"/>
          <a:ext cx="0" cy="0"/>
          <a:chOff x="0" y="0"/>
          <a:chExt cx="0" cy="0"/>
        </a:xfrm>
      </p:grpSpPr>
      <p:sp>
        <p:nvSpPr>
          <p:cNvPr id="60" name="Google Shape;60;p9"/>
          <p:cNvSpPr txBox="1"/>
          <p:nvPr>
            <p:ph type="title"/>
          </p:nvPr>
        </p:nvSpPr>
        <p:spPr>
          <a:xfrm>
            <a:off x="939546" y="285750"/>
            <a:ext cx="7629525" cy="1120138"/>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2"/>
              </a:buClr>
              <a:buSzPts val="3825"/>
              <a:buFont typeface="Impact"/>
              <a:buNone/>
              <a:defRPr b="0" i="0" sz="3825" u="none" cap="none" strike="noStrike">
                <a:solidFill>
                  <a:schemeClr val="dk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1" name="Google Shape;61;p9"/>
          <p:cNvSpPr txBox="1"/>
          <p:nvPr>
            <p:ph idx="1" type="body"/>
          </p:nvPr>
        </p:nvSpPr>
        <p:spPr>
          <a:xfrm>
            <a:off x="938759" y="1649725"/>
            <a:ext cx="3600450" cy="474397"/>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525"/>
              </a:spcBef>
              <a:spcAft>
                <a:spcPts val="0"/>
              </a:spcAft>
              <a:buClr>
                <a:schemeClr val="dk2"/>
              </a:buClr>
              <a:buSzPts val="1425"/>
              <a:buFont typeface="Arial"/>
              <a:buNone/>
              <a:defRPr b="1" i="0" sz="1425" u="none" cap="none" strike="noStrike">
                <a:solidFill>
                  <a:schemeClr val="dk2"/>
                </a:solidFill>
                <a:latin typeface="Cabin"/>
                <a:ea typeface="Cabin"/>
                <a:cs typeface="Cabin"/>
                <a:sym typeface="Cabin"/>
              </a:defRPr>
            </a:lvl1pPr>
            <a:lvl2pPr indent="-228600" lvl="1" marL="914400" marR="0" rtl="0" algn="l">
              <a:lnSpc>
                <a:spcPct val="110000"/>
              </a:lnSpc>
              <a:spcBef>
                <a:spcPts val="525"/>
              </a:spcBef>
              <a:spcAft>
                <a:spcPts val="0"/>
              </a:spcAft>
              <a:buClr>
                <a:schemeClr val="dk2"/>
              </a:buClr>
              <a:buSzPts val="1425"/>
              <a:buFont typeface="Cabin"/>
              <a:buNone/>
              <a:defRPr b="1" i="0" sz="1425" u="none" cap="none" strike="noStrike">
                <a:solidFill>
                  <a:srgbClr val="595959"/>
                </a:solidFill>
                <a:latin typeface="Cabin"/>
                <a:ea typeface="Cabin"/>
                <a:cs typeface="Cabin"/>
                <a:sym typeface="Cabin"/>
              </a:defRPr>
            </a:lvl2pPr>
            <a:lvl3pPr indent="-228600" lvl="2" marL="1371600" marR="0" rtl="0" algn="l">
              <a:lnSpc>
                <a:spcPct val="110000"/>
              </a:lnSpc>
              <a:spcBef>
                <a:spcPts val="525"/>
              </a:spcBef>
              <a:spcAft>
                <a:spcPts val="0"/>
              </a:spcAft>
              <a:buClr>
                <a:schemeClr val="dk2"/>
              </a:buClr>
              <a:buSzPts val="1350"/>
              <a:buFont typeface="Arial"/>
              <a:buNone/>
              <a:defRPr b="1" i="0" sz="1350" u="none" cap="none" strike="noStrike">
                <a:solidFill>
                  <a:srgbClr val="595959"/>
                </a:solidFill>
                <a:latin typeface="Cabin"/>
                <a:ea typeface="Cabin"/>
                <a:cs typeface="Cabin"/>
                <a:sym typeface="Cabin"/>
              </a:defRPr>
            </a:lvl3pPr>
            <a:lvl4pPr indent="-228600" lvl="3" marL="1828800" marR="0" rtl="0" algn="l">
              <a:lnSpc>
                <a:spcPct val="110000"/>
              </a:lnSpc>
              <a:spcBef>
                <a:spcPts val="525"/>
              </a:spcBef>
              <a:spcAft>
                <a:spcPts val="0"/>
              </a:spcAft>
              <a:buClr>
                <a:schemeClr val="dk2"/>
              </a:buClr>
              <a:buSzPts val="1200"/>
              <a:buFont typeface="Cabin"/>
              <a:buNone/>
              <a:defRPr b="1" i="0" sz="1200" u="none" cap="none" strike="noStrike">
                <a:solidFill>
                  <a:srgbClr val="595959"/>
                </a:solidFill>
                <a:latin typeface="Cabin"/>
                <a:ea typeface="Cabin"/>
                <a:cs typeface="Cabin"/>
                <a:sym typeface="Cabin"/>
              </a:defRPr>
            </a:lvl4pPr>
            <a:lvl5pPr indent="-228600" lvl="4" marL="2286000" marR="0" rtl="0" algn="l">
              <a:lnSpc>
                <a:spcPct val="110000"/>
              </a:lnSpc>
              <a:spcBef>
                <a:spcPts val="525"/>
              </a:spcBef>
              <a:spcAft>
                <a:spcPts val="0"/>
              </a:spcAft>
              <a:buClr>
                <a:schemeClr val="dk2"/>
              </a:buClr>
              <a:buSzPts val="1200"/>
              <a:buFont typeface="Arial"/>
              <a:buNone/>
              <a:defRPr b="1" i="0" sz="1200" u="none" cap="none" strike="noStrike">
                <a:solidFill>
                  <a:srgbClr val="595959"/>
                </a:solidFill>
                <a:latin typeface="Cabin"/>
                <a:ea typeface="Cabin"/>
                <a:cs typeface="Cabin"/>
                <a:sym typeface="Cabin"/>
              </a:defRPr>
            </a:lvl5pPr>
            <a:lvl6pPr indent="-228600" lvl="5" marL="2743200" marR="0" rtl="0" algn="l">
              <a:lnSpc>
                <a:spcPct val="110000"/>
              </a:lnSpc>
              <a:spcBef>
                <a:spcPts val="525"/>
              </a:spcBef>
              <a:spcAft>
                <a:spcPts val="0"/>
              </a:spcAft>
              <a:buClr>
                <a:schemeClr val="dk2"/>
              </a:buClr>
              <a:buSzPts val="1200"/>
              <a:buFont typeface="Cabin"/>
              <a:buNone/>
              <a:defRPr b="1" i="0" sz="1200" u="none" cap="none" strike="noStrike">
                <a:solidFill>
                  <a:srgbClr val="595959"/>
                </a:solidFill>
                <a:latin typeface="Cabin"/>
                <a:ea typeface="Cabin"/>
                <a:cs typeface="Cabin"/>
                <a:sym typeface="Cabin"/>
              </a:defRPr>
            </a:lvl6pPr>
            <a:lvl7pPr indent="-228600" lvl="6" marL="3200400" marR="0" rtl="0" algn="l">
              <a:lnSpc>
                <a:spcPct val="110000"/>
              </a:lnSpc>
              <a:spcBef>
                <a:spcPts val="525"/>
              </a:spcBef>
              <a:spcAft>
                <a:spcPts val="0"/>
              </a:spcAft>
              <a:buClr>
                <a:schemeClr val="dk2"/>
              </a:buClr>
              <a:buSzPts val="1200"/>
              <a:buFont typeface="Arial"/>
              <a:buNone/>
              <a:defRPr b="1" i="0" sz="1200" u="none" cap="none" strike="noStrike">
                <a:solidFill>
                  <a:srgbClr val="595959"/>
                </a:solidFill>
                <a:latin typeface="Cabin"/>
                <a:ea typeface="Cabin"/>
                <a:cs typeface="Cabin"/>
                <a:sym typeface="Cabin"/>
              </a:defRPr>
            </a:lvl7pPr>
            <a:lvl8pPr indent="-228600" lvl="7" marL="3657600" marR="0" rtl="0" algn="l">
              <a:lnSpc>
                <a:spcPct val="110000"/>
              </a:lnSpc>
              <a:spcBef>
                <a:spcPts val="525"/>
              </a:spcBef>
              <a:spcAft>
                <a:spcPts val="0"/>
              </a:spcAft>
              <a:buClr>
                <a:schemeClr val="dk2"/>
              </a:buClr>
              <a:buSzPts val="1200"/>
              <a:buFont typeface="Cabin"/>
              <a:buNone/>
              <a:defRPr b="1" i="0" sz="1200" u="none" cap="none" strike="noStrike">
                <a:solidFill>
                  <a:srgbClr val="595959"/>
                </a:solidFill>
                <a:latin typeface="Cabin"/>
                <a:ea typeface="Cabin"/>
                <a:cs typeface="Cabin"/>
                <a:sym typeface="Cabin"/>
              </a:defRPr>
            </a:lvl8pPr>
            <a:lvl9pPr indent="-228600" lvl="8" marL="4114800" marR="0" rtl="0" algn="l">
              <a:lnSpc>
                <a:spcPct val="110000"/>
              </a:lnSpc>
              <a:spcBef>
                <a:spcPts val="525"/>
              </a:spcBef>
              <a:spcAft>
                <a:spcPts val="0"/>
              </a:spcAft>
              <a:buClr>
                <a:schemeClr val="dk2"/>
              </a:buClr>
              <a:buSzPts val="1200"/>
              <a:buFont typeface="Arial"/>
              <a:buNone/>
              <a:defRPr b="1" i="0" sz="1200" u="none" cap="none" strike="noStrike">
                <a:solidFill>
                  <a:srgbClr val="595959"/>
                </a:solidFill>
                <a:latin typeface="Cabin"/>
                <a:ea typeface="Cabin"/>
                <a:cs typeface="Cabin"/>
                <a:sym typeface="Cabin"/>
              </a:defRPr>
            </a:lvl9pPr>
          </a:lstStyle>
          <a:p/>
        </p:txBody>
      </p:sp>
      <p:sp>
        <p:nvSpPr>
          <p:cNvPr id="62" name="Google Shape;62;p9"/>
          <p:cNvSpPr txBox="1"/>
          <p:nvPr>
            <p:ph idx="2" type="body"/>
          </p:nvPr>
        </p:nvSpPr>
        <p:spPr>
          <a:xfrm>
            <a:off x="942975" y="2181826"/>
            <a:ext cx="3600450" cy="2247299"/>
          </a:xfrm>
          <a:prstGeom prst="rect">
            <a:avLst/>
          </a:prstGeom>
          <a:noFill/>
          <a:ln>
            <a:noFill/>
          </a:ln>
        </p:spPr>
        <p:txBody>
          <a:bodyPr anchorCtr="0" anchor="t" bIns="91425" lIns="91425" spcFirstLastPara="1" rIns="91425" wrap="square" tIns="91425">
            <a:noAutofit/>
          </a:bodyPr>
          <a:lstStyle>
            <a:lvl1pPr indent="-323850" lvl="0" marL="457200" marR="0" rtl="0" algn="l">
              <a:lnSpc>
                <a:spcPct val="110000"/>
              </a:lnSpc>
              <a:spcBef>
                <a:spcPts val="525"/>
              </a:spcBef>
              <a:spcAft>
                <a:spcPts val="0"/>
              </a:spcAft>
              <a:buClr>
                <a:schemeClr val="dk2"/>
              </a:buClr>
              <a:buSzPts val="1500"/>
              <a:buFont typeface="Arial"/>
              <a:buChar char="•"/>
              <a:defRPr b="0" i="0" sz="1500" u="none" cap="none" strike="noStrike">
                <a:solidFill>
                  <a:srgbClr val="595959"/>
                </a:solidFill>
                <a:latin typeface="Cabin"/>
                <a:ea typeface="Cabin"/>
                <a:cs typeface="Cabin"/>
                <a:sym typeface="Cabin"/>
              </a:defRPr>
            </a:lvl1pPr>
            <a:lvl2pPr indent="-314325" lvl="1" marL="914400" marR="0" rtl="0" algn="l">
              <a:lnSpc>
                <a:spcPct val="110000"/>
              </a:lnSpc>
              <a:spcBef>
                <a:spcPts val="525"/>
              </a:spcBef>
              <a:spcAft>
                <a:spcPts val="0"/>
              </a:spcAft>
              <a:buClr>
                <a:schemeClr val="dk2"/>
              </a:buClr>
              <a:buSzPts val="1350"/>
              <a:buFont typeface="Cabin"/>
              <a:buChar char="–"/>
              <a:defRPr b="0" i="0" sz="1350" u="none" cap="none" strike="noStrike">
                <a:solidFill>
                  <a:srgbClr val="595959"/>
                </a:solidFill>
                <a:latin typeface="Cabin"/>
                <a:ea typeface="Cabin"/>
                <a:cs typeface="Cabin"/>
                <a:sym typeface="Cabin"/>
              </a:defRPr>
            </a:lvl2pPr>
            <a:lvl3pPr indent="-304800" lvl="2" marL="1371600" marR="0" rtl="0" algn="l">
              <a:lnSpc>
                <a:spcPct val="110000"/>
              </a:lnSpc>
              <a:spcBef>
                <a:spcPts val="525"/>
              </a:spcBef>
              <a:spcAft>
                <a:spcPts val="0"/>
              </a:spcAft>
              <a:buClr>
                <a:schemeClr val="dk2"/>
              </a:buClr>
              <a:buSzPts val="1200"/>
              <a:buFont typeface="Arial"/>
              <a:buChar char="•"/>
              <a:defRPr b="0" i="0" sz="1200" u="none" cap="none" strike="noStrike">
                <a:solidFill>
                  <a:srgbClr val="595959"/>
                </a:solidFill>
                <a:latin typeface="Cabin"/>
                <a:ea typeface="Cabin"/>
                <a:cs typeface="Cabin"/>
                <a:sym typeface="Cabin"/>
              </a:defRPr>
            </a:lvl3pPr>
            <a:lvl4pPr indent="-295275" lvl="3" marL="1828800" marR="0" rtl="0" algn="l">
              <a:lnSpc>
                <a:spcPct val="110000"/>
              </a:lnSpc>
              <a:spcBef>
                <a:spcPts val="525"/>
              </a:spcBef>
              <a:spcAft>
                <a:spcPts val="0"/>
              </a:spcAft>
              <a:buClr>
                <a:schemeClr val="dk2"/>
              </a:buClr>
              <a:buSzPts val="1050"/>
              <a:buFont typeface="Cabin"/>
              <a:buChar char="–"/>
              <a:defRPr b="0" i="0" sz="1050" u="none" cap="none" strike="noStrike">
                <a:solidFill>
                  <a:srgbClr val="595959"/>
                </a:solidFill>
                <a:latin typeface="Cabin"/>
                <a:ea typeface="Cabin"/>
                <a:cs typeface="Cabin"/>
                <a:sym typeface="Cabin"/>
              </a:defRPr>
            </a:lvl4pPr>
            <a:lvl5pPr indent="-295275" lvl="4" marL="2286000" marR="0" rtl="0" algn="l">
              <a:lnSpc>
                <a:spcPct val="110000"/>
              </a:lnSpc>
              <a:spcBef>
                <a:spcPts val="525"/>
              </a:spcBef>
              <a:spcAft>
                <a:spcPts val="0"/>
              </a:spcAft>
              <a:buClr>
                <a:schemeClr val="dk2"/>
              </a:buClr>
              <a:buSzPts val="1050"/>
              <a:buFont typeface="Arial"/>
              <a:buChar char="•"/>
              <a:defRPr b="0" i="0" sz="1050" u="none" cap="none" strike="noStrike">
                <a:solidFill>
                  <a:srgbClr val="595959"/>
                </a:solidFill>
                <a:latin typeface="Cabin"/>
                <a:ea typeface="Cabin"/>
                <a:cs typeface="Cabin"/>
                <a:sym typeface="Cabin"/>
              </a:defRPr>
            </a:lvl5pPr>
            <a:lvl6pPr indent="-295275" lvl="5" marL="2743200" marR="0" rtl="0" algn="l">
              <a:lnSpc>
                <a:spcPct val="110000"/>
              </a:lnSpc>
              <a:spcBef>
                <a:spcPts val="525"/>
              </a:spcBef>
              <a:spcAft>
                <a:spcPts val="0"/>
              </a:spcAft>
              <a:buClr>
                <a:schemeClr val="dk2"/>
              </a:buClr>
              <a:buSzPts val="1050"/>
              <a:buFont typeface="Cabin"/>
              <a:buChar char="–"/>
              <a:defRPr b="0" i="0" sz="1050" u="none" cap="none" strike="noStrike">
                <a:solidFill>
                  <a:srgbClr val="595959"/>
                </a:solidFill>
                <a:latin typeface="Cabin"/>
                <a:ea typeface="Cabin"/>
                <a:cs typeface="Cabin"/>
                <a:sym typeface="Cabin"/>
              </a:defRPr>
            </a:lvl6pPr>
            <a:lvl7pPr indent="-295275" lvl="6" marL="3200400" marR="0" rtl="0" algn="l">
              <a:lnSpc>
                <a:spcPct val="110000"/>
              </a:lnSpc>
              <a:spcBef>
                <a:spcPts val="525"/>
              </a:spcBef>
              <a:spcAft>
                <a:spcPts val="0"/>
              </a:spcAft>
              <a:buClr>
                <a:schemeClr val="dk2"/>
              </a:buClr>
              <a:buSzPts val="1050"/>
              <a:buFont typeface="Arial"/>
              <a:buChar char="•"/>
              <a:defRPr b="0" i="0" sz="1050" u="none" cap="none" strike="noStrike">
                <a:solidFill>
                  <a:srgbClr val="595959"/>
                </a:solidFill>
                <a:latin typeface="Cabin"/>
                <a:ea typeface="Cabin"/>
                <a:cs typeface="Cabin"/>
                <a:sym typeface="Cabin"/>
              </a:defRPr>
            </a:lvl7pPr>
            <a:lvl8pPr indent="-295275" lvl="7" marL="3657600" marR="0" rtl="0" algn="l">
              <a:lnSpc>
                <a:spcPct val="110000"/>
              </a:lnSpc>
              <a:spcBef>
                <a:spcPts val="525"/>
              </a:spcBef>
              <a:spcAft>
                <a:spcPts val="0"/>
              </a:spcAft>
              <a:buClr>
                <a:schemeClr val="dk2"/>
              </a:buClr>
              <a:buSzPts val="1050"/>
              <a:buFont typeface="Cabin"/>
              <a:buChar char="–"/>
              <a:defRPr b="0" i="0" sz="1050" u="none" cap="none" strike="noStrike">
                <a:solidFill>
                  <a:srgbClr val="595959"/>
                </a:solidFill>
                <a:latin typeface="Cabin"/>
                <a:ea typeface="Cabin"/>
                <a:cs typeface="Cabin"/>
                <a:sym typeface="Cabin"/>
              </a:defRPr>
            </a:lvl8pPr>
            <a:lvl9pPr indent="-295275" lvl="8" marL="4114800" marR="0" rtl="0" algn="l">
              <a:lnSpc>
                <a:spcPct val="110000"/>
              </a:lnSpc>
              <a:spcBef>
                <a:spcPts val="525"/>
              </a:spcBef>
              <a:spcAft>
                <a:spcPts val="0"/>
              </a:spcAft>
              <a:buClr>
                <a:schemeClr val="dk2"/>
              </a:buClr>
              <a:buSzPts val="1050"/>
              <a:buFont typeface="Arial"/>
              <a:buChar char="•"/>
              <a:defRPr b="0" i="0" sz="1050" u="none" cap="none" strike="noStrike">
                <a:solidFill>
                  <a:srgbClr val="595959"/>
                </a:solidFill>
                <a:latin typeface="Cabin"/>
                <a:ea typeface="Cabin"/>
                <a:cs typeface="Cabin"/>
                <a:sym typeface="Cabin"/>
              </a:defRPr>
            </a:lvl9pPr>
          </a:lstStyle>
          <a:p/>
        </p:txBody>
      </p:sp>
      <p:sp>
        <p:nvSpPr>
          <p:cNvPr id="63" name="Google Shape;63;p9"/>
          <p:cNvSpPr txBox="1"/>
          <p:nvPr>
            <p:ph idx="3" type="body"/>
          </p:nvPr>
        </p:nvSpPr>
        <p:spPr>
          <a:xfrm>
            <a:off x="4975398" y="1649725"/>
            <a:ext cx="3600450" cy="474397"/>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525"/>
              </a:spcBef>
              <a:spcAft>
                <a:spcPts val="0"/>
              </a:spcAft>
              <a:buClr>
                <a:schemeClr val="dk2"/>
              </a:buClr>
              <a:buSzPts val="1425"/>
              <a:buFont typeface="Arial"/>
              <a:buNone/>
              <a:defRPr b="1" i="0" sz="1425" u="none" cap="none" strike="noStrike">
                <a:solidFill>
                  <a:schemeClr val="dk2"/>
                </a:solidFill>
                <a:latin typeface="Cabin"/>
                <a:ea typeface="Cabin"/>
                <a:cs typeface="Cabin"/>
                <a:sym typeface="Cabin"/>
              </a:defRPr>
            </a:lvl1pPr>
            <a:lvl2pPr indent="-228600" lvl="1" marL="914400" marR="0" rtl="0" algn="l">
              <a:lnSpc>
                <a:spcPct val="110000"/>
              </a:lnSpc>
              <a:spcBef>
                <a:spcPts val="525"/>
              </a:spcBef>
              <a:spcAft>
                <a:spcPts val="0"/>
              </a:spcAft>
              <a:buClr>
                <a:schemeClr val="dk2"/>
              </a:buClr>
              <a:buSzPts val="1425"/>
              <a:buFont typeface="Cabin"/>
              <a:buNone/>
              <a:defRPr b="1" i="0" sz="1425" u="none" cap="none" strike="noStrike">
                <a:solidFill>
                  <a:srgbClr val="595959"/>
                </a:solidFill>
                <a:latin typeface="Cabin"/>
                <a:ea typeface="Cabin"/>
                <a:cs typeface="Cabin"/>
                <a:sym typeface="Cabin"/>
              </a:defRPr>
            </a:lvl2pPr>
            <a:lvl3pPr indent="-228600" lvl="2" marL="1371600" marR="0" rtl="0" algn="l">
              <a:lnSpc>
                <a:spcPct val="110000"/>
              </a:lnSpc>
              <a:spcBef>
                <a:spcPts val="525"/>
              </a:spcBef>
              <a:spcAft>
                <a:spcPts val="0"/>
              </a:spcAft>
              <a:buClr>
                <a:schemeClr val="dk2"/>
              </a:buClr>
              <a:buSzPts val="1350"/>
              <a:buFont typeface="Arial"/>
              <a:buNone/>
              <a:defRPr b="1" i="0" sz="1350" u="none" cap="none" strike="noStrike">
                <a:solidFill>
                  <a:srgbClr val="595959"/>
                </a:solidFill>
                <a:latin typeface="Cabin"/>
                <a:ea typeface="Cabin"/>
                <a:cs typeface="Cabin"/>
                <a:sym typeface="Cabin"/>
              </a:defRPr>
            </a:lvl3pPr>
            <a:lvl4pPr indent="-228600" lvl="3" marL="1828800" marR="0" rtl="0" algn="l">
              <a:lnSpc>
                <a:spcPct val="110000"/>
              </a:lnSpc>
              <a:spcBef>
                <a:spcPts val="525"/>
              </a:spcBef>
              <a:spcAft>
                <a:spcPts val="0"/>
              </a:spcAft>
              <a:buClr>
                <a:schemeClr val="dk2"/>
              </a:buClr>
              <a:buSzPts val="1200"/>
              <a:buFont typeface="Cabin"/>
              <a:buNone/>
              <a:defRPr b="1" i="0" sz="1200" u="none" cap="none" strike="noStrike">
                <a:solidFill>
                  <a:srgbClr val="595959"/>
                </a:solidFill>
                <a:latin typeface="Cabin"/>
                <a:ea typeface="Cabin"/>
                <a:cs typeface="Cabin"/>
                <a:sym typeface="Cabin"/>
              </a:defRPr>
            </a:lvl4pPr>
            <a:lvl5pPr indent="-228600" lvl="4" marL="2286000" marR="0" rtl="0" algn="l">
              <a:lnSpc>
                <a:spcPct val="110000"/>
              </a:lnSpc>
              <a:spcBef>
                <a:spcPts val="525"/>
              </a:spcBef>
              <a:spcAft>
                <a:spcPts val="0"/>
              </a:spcAft>
              <a:buClr>
                <a:schemeClr val="dk2"/>
              </a:buClr>
              <a:buSzPts val="1200"/>
              <a:buFont typeface="Arial"/>
              <a:buNone/>
              <a:defRPr b="1" i="0" sz="1200" u="none" cap="none" strike="noStrike">
                <a:solidFill>
                  <a:srgbClr val="595959"/>
                </a:solidFill>
                <a:latin typeface="Cabin"/>
                <a:ea typeface="Cabin"/>
                <a:cs typeface="Cabin"/>
                <a:sym typeface="Cabin"/>
              </a:defRPr>
            </a:lvl5pPr>
            <a:lvl6pPr indent="-228600" lvl="5" marL="2743200" marR="0" rtl="0" algn="l">
              <a:lnSpc>
                <a:spcPct val="110000"/>
              </a:lnSpc>
              <a:spcBef>
                <a:spcPts val="525"/>
              </a:spcBef>
              <a:spcAft>
                <a:spcPts val="0"/>
              </a:spcAft>
              <a:buClr>
                <a:schemeClr val="dk2"/>
              </a:buClr>
              <a:buSzPts val="1200"/>
              <a:buFont typeface="Cabin"/>
              <a:buNone/>
              <a:defRPr b="1" i="0" sz="1200" u="none" cap="none" strike="noStrike">
                <a:solidFill>
                  <a:srgbClr val="595959"/>
                </a:solidFill>
                <a:latin typeface="Cabin"/>
                <a:ea typeface="Cabin"/>
                <a:cs typeface="Cabin"/>
                <a:sym typeface="Cabin"/>
              </a:defRPr>
            </a:lvl6pPr>
            <a:lvl7pPr indent="-228600" lvl="6" marL="3200400" marR="0" rtl="0" algn="l">
              <a:lnSpc>
                <a:spcPct val="110000"/>
              </a:lnSpc>
              <a:spcBef>
                <a:spcPts val="525"/>
              </a:spcBef>
              <a:spcAft>
                <a:spcPts val="0"/>
              </a:spcAft>
              <a:buClr>
                <a:schemeClr val="dk2"/>
              </a:buClr>
              <a:buSzPts val="1200"/>
              <a:buFont typeface="Arial"/>
              <a:buNone/>
              <a:defRPr b="1" i="0" sz="1200" u="none" cap="none" strike="noStrike">
                <a:solidFill>
                  <a:srgbClr val="595959"/>
                </a:solidFill>
                <a:latin typeface="Cabin"/>
                <a:ea typeface="Cabin"/>
                <a:cs typeface="Cabin"/>
                <a:sym typeface="Cabin"/>
              </a:defRPr>
            </a:lvl7pPr>
            <a:lvl8pPr indent="-228600" lvl="7" marL="3657600" marR="0" rtl="0" algn="l">
              <a:lnSpc>
                <a:spcPct val="110000"/>
              </a:lnSpc>
              <a:spcBef>
                <a:spcPts val="525"/>
              </a:spcBef>
              <a:spcAft>
                <a:spcPts val="0"/>
              </a:spcAft>
              <a:buClr>
                <a:schemeClr val="dk2"/>
              </a:buClr>
              <a:buSzPts val="1200"/>
              <a:buFont typeface="Cabin"/>
              <a:buNone/>
              <a:defRPr b="1" i="0" sz="1200" u="none" cap="none" strike="noStrike">
                <a:solidFill>
                  <a:srgbClr val="595959"/>
                </a:solidFill>
                <a:latin typeface="Cabin"/>
                <a:ea typeface="Cabin"/>
                <a:cs typeface="Cabin"/>
                <a:sym typeface="Cabin"/>
              </a:defRPr>
            </a:lvl8pPr>
            <a:lvl9pPr indent="-228600" lvl="8" marL="4114800" marR="0" rtl="0" algn="l">
              <a:lnSpc>
                <a:spcPct val="110000"/>
              </a:lnSpc>
              <a:spcBef>
                <a:spcPts val="525"/>
              </a:spcBef>
              <a:spcAft>
                <a:spcPts val="0"/>
              </a:spcAft>
              <a:buClr>
                <a:schemeClr val="dk2"/>
              </a:buClr>
              <a:buSzPts val="1200"/>
              <a:buFont typeface="Arial"/>
              <a:buNone/>
              <a:defRPr b="1" i="0" sz="1200" u="none" cap="none" strike="noStrike">
                <a:solidFill>
                  <a:srgbClr val="595959"/>
                </a:solidFill>
                <a:latin typeface="Cabin"/>
                <a:ea typeface="Cabin"/>
                <a:cs typeface="Cabin"/>
                <a:sym typeface="Cabin"/>
              </a:defRPr>
            </a:lvl9pPr>
          </a:lstStyle>
          <a:p/>
        </p:txBody>
      </p:sp>
      <p:sp>
        <p:nvSpPr>
          <p:cNvPr id="64" name="Google Shape;64;p9"/>
          <p:cNvSpPr txBox="1"/>
          <p:nvPr>
            <p:ph idx="4" type="body"/>
          </p:nvPr>
        </p:nvSpPr>
        <p:spPr>
          <a:xfrm>
            <a:off x="4975398" y="2181826"/>
            <a:ext cx="3600450" cy="2247299"/>
          </a:xfrm>
          <a:prstGeom prst="rect">
            <a:avLst/>
          </a:prstGeom>
          <a:noFill/>
          <a:ln>
            <a:noFill/>
          </a:ln>
        </p:spPr>
        <p:txBody>
          <a:bodyPr anchorCtr="0" anchor="t" bIns="91425" lIns="91425" spcFirstLastPara="1" rIns="91425" wrap="square" tIns="91425">
            <a:noAutofit/>
          </a:bodyPr>
          <a:lstStyle>
            <a:lvl1pPr indent="-323850" lvl="0" marL="457200" marR="0" rtl="0" algn="l">
              <a:lnSpc>
                <a:spcPct val="110000"/>
              </a:lnSpc>
              <a:spcBef>
                <a:spcPts val="525"/>
              </a:spcBef>
              <a:spcAft>
                <a:spcPts val="0"/>
              </a:spcAft>
              <a:buClr>
                <a:schemeClr val="dk2"/>
              </a:buClr>
              <a:buSzPts val="1500"/>
              <a:buFont typeface="Arial"/>
              <a:buChar char="•"/>
              <a:defRPr b="0" i="0" sz="1500" u="none" cap="none" strike="noStrike">
                <a:solidFill>
                  <a:srgbClr val="595959"/>
                </a:solidFill>
                <a:latin typeface="Cabin"/>
                <a:ea typeface="Cabin"/>
                <a:cs typeface="Cabin"/>
                <a:sym typeface="Cabin"/>
              </a:defRPr>
            </a:lvl1pPr>
            <a:lvl2pPr indent="-314325" lvl="1" marL="914400" marR="0" rtl="0" algn="l">
              <a:lnSpc>
                <a:spcPct val="110000"/>
              </a:lnSpc>
              <a:spcBef>
                <a:spcPts val="525"/>
              </a:spcBef>
              <a:spcAft>
                <a:spcPts val="0"/>
              </a:spcAft>
              <a:buClr>
                <a:schemeClr val="dk2"/>
              </a:buClr>
              <a:buSzPts val="1350"/>
              <a:buFont typeface="Cabin"/>
              <a:buChar char="–"/>
              <a:defRPr b="0" i="0" sz="1350" u="none" cap="none" strike="noStrike">
                <a:solidFill>
                  <a:srgbClr val="595959"/>
                </a:solidFill>
                <a:latin typeface="Cabin"/>
                <a:ea typeface="Cabin"/>
                <a:cs typeface="Cabin"/>
                <a:sym typeface="Cabin"/>
              </a:defRPr>
            </a:lvl2pPr>
            <a:lvl3pPr indent="-304800" lvl="2" marL="1371600" marR="0" rtl="0" algn="l">
              <a:lnSpc>
                <a:spcPct val="110000"/>
              </a:lnSpc>
              <a:spcBef>
                <a:spcPts val="525"/>
              </a:spcBef>
              <a:spcAft>
                <a:spcPts val="0"/>
              </a:spcAft>
              <a:buClr>
                <a:schemeClr val="dk2"/>
              </a:buClr>
              <a:buSzPts val="1200"/>
              <a:buFont typeface="Arial"/>
              <a:buChar char="•"/>
              <a:defRPr b="0" i="0" sz="1200" u="none" cap="none" strike="noStrike">
                <a:solidFill>
                  <a:srgbClr val="595959"/>
                </a:solidFill>
                <a:latin typeface="Cabin"/>
                <a:ea typeface="Cabin"/>
                <a:cs typeface="Cabin"/>
                <a:sym typeface="Cabin"/>
              </a:defRPr>
            </a:lvl3pPr>
            <a:lvl4pPr indent="-295275" lvl="3" marL="1828800" marR="0" rtl="0" algn="l">
              <a:lnSpc>
                <a:spcPct val="110000"/>
              </a:lnSpc>
              <a:spcBef>
                <a:spcPts val="525"/>
              </a:spcBef>
              <a:spcAft>
                <a:spcPts val="0"/>
              </a:spcAft>
              <a:buClr>
                <a:schemeClr val="dk2"/>
              </a:buClr>
              <a:buSzPts val="1050"/>
              <a:buFont typeface="Cabin"/>
              <a:buChar char="–"/>
              <a:defRPr b="0" i="0" sz="1050" u="none" cap="none" strike="noStrike">
                <a:solidFill>
                  <a:srgbClr val="595959"/>
                </a:solidFill>
                <a:latin typeface="Cabin"/>
                <a:ea typeface="Cabin"/>
                <a:cs typeface="Cabin"/>
                <a:sym typeface="Cabin"/>
              </a:defRPr>
            </a:lvl4pPr>
            <a:lvl5pPr indent="-295275" lvl="4" marL="2286000" marR="0" rtl="0" algn="l">
              <a:lnSpc>
                <a:spcPct val="110000"/>
              </a:lnSpc>
              <a:spcBef>
                <a:spcPts val="525"/>
              </a:spcBef>
              <a:spcAft>
                <a:spcPts val="0"/>
              </a:spcAft>
              <a:buClr>
                <a:schemeClr val="dk2"/>
              </a:buClr>
              <a:buSzPts val="1050"/>
              <a:buFont typeface="Arial"/>
              <a:buChar char="•"/>
              <a:defRPr b="0" i="0" sz="1050" u="none" cap="none" strike="noStrike">
                <a:solidFill>
                  <a:srgbClr val="595959"/>
                </a:solidFill>
                <a:latin typeface="Cabin"/>
                <a:ea typeface="Cabin"/>
                <a:cs typeface="Cabin"/>
                <a:sym typeface="Cabin"/>
              </a:defRPr>
            </a:lvl5pPr>
            <a:lvl6pPr indent="-295275" lvl="5" marL="2743200" marR="0" rtl="0" algn="l">
              <a:lnSpc>
                <a:spcPct val="110000"/>
              </a:lnSpc>
              <a:spcBef>
                <a:spcPts val="525"/>
              </a:spcBef>
              <a:spcAft>
                <a:spcPts val="0"/>
              </a:spcAft>
              <a:buClr>
                <a:schemeClr val="dk2"/>
              </a:buClr>
              <a:buSzPts val="1050"/>
              <a:buFont typeface="Cabin"/>
              <a:buChar char="–"/>
              <a:defRPr b="0" i="0" sz="1050" u="none" cap="none" strike="noStrike">
                <a:solidFill>
                  <a:srgbClr val="595959"/>
                </a:solidFill>
                <a:latin typeface="Cabin"/>
                <a:ea typeface="Cabin"/>
                <a:cs typeface="Cabin"/>
                <a:sym typeface="Cabin"/>
              </a:defRPr>
            </a:lvl6pPr>
            <a:lvl7pPr indent="-295275" lvl="6" marL="3200400" marR="0" rtl="0" algn="l">
              <a:lnSpc>
                <a:spcPct val="110000"/>
              </a:lnSpc>
              <a:spcBef>
                <a:spcPts val="525"/>
              </a:spcBef>
              <a:spcAft>
                <a:spcPts val="0"/>
              </a:spcAft>
              <a:buClr>
                <a:schemeClr val="dk2"/>
              </a:buClr>
              <a:buSzPts val="1050"/>
              <a:buFont typeface="Arial"/>
              <a:buChar char="•"/>
              <a:defRPr b="0" i="0" sz="1050" u="none" cap="none" strike="noStrike">
                <a:solidFill>
                  <a:srgbClr val="595959"/>
                </a:solidFill>
                <a:latin typeface="Cabin"/>
                <a:ea typeface="Cabin"/>
                <a:cs typeface="Cabin"/>
                <a:sym typeface="Cabin"/>
              </a:defRPr>
            </a:lvl7pPr>
            <a:lvl8pPr indent="-295275" lvl="7" marL="3657600" marR="0" rtl="0" algn="l">
              <a:lnSpc>
                <a:spcPct val="110000"/>
              </a:lnSpc>
              <a:spcBef>
                <a:spcPts val="525"/>
              </a:spcBef>
              <a:spcAft>
                <a:spcPts val="0"/>
              </a:spcAft>
              <a:buClr>
                <a:schemeClr val="dk2"/>
              </a:buClr>
              <a:buSzPts val="1050"/>
              <a:buFont typeface="Cabin"/>
              <a:buChar char="–"/>
              <a:defRPr b="0" i="0" sz="1050" u="none" cap="none" strike="noStrike">
                <a:solidFill>
                  <a:srgbClr val="595959"/>
                </a:solidFill>
                <a:latin typeface="Cabin"/>
                <a:ea typeface="Cabin"/>
                <a:cs typeface="Cabin"/>
                <a:sym typeface="Cabin"/>
              </a:defRPr>
            </a:lvl8pPr>
            <a:lvl9pPr indent="-295275" lvl="8" marL="4114800" marR="0" rtl="0" algn="l">
              <a:lnSpc>
                <a:spcPct val="110000"/>
              </a:lnSpc>
              <a:spcBef>
                <a:spcPts val="525"/>
              </a:spcBef>
              <a:spcAft>
                <a:spcPts val="0"/>
              </a:spcAft>
              <a:buClr>
                <a:schemeClr val="dk2"/>
              </a:buClr>
              <a:buSzPts val="1050"/>
              <a:buFont typeface="Arial"/>
              <a:buChar char="•"/>
              <a:defRPr b="0" i="0" sz="1050" u="none" cap="none" strike="noStrike">
                <a:solidFill>
                  <a:srgbClr val="595959"/>
                </a:solidFill>
                <a:latin typeface="Cabin"/>
                <a:ea typeface="Cabin"/>
                <a:cs typeface="Cabin"/>
                <a:sym typeface="Cabin"/>
              </a:defRPr>
            </a:lvl9pPr>
          </a:lstStyle>
          <a:p/>
        </p:txBody>
      </p:sp>
      <p:sp>
        <p:nvSpPr>
          <p:cNvPr id="65" name="Google Shape;65;p9"/>
          <p:cNvSpPr txBox="1"/>
          <p:nvPr>
            <p:ph idx="10" type="dt"/>
          </p:nvPr>
        </p:nvSpPr>
        <p:spPr>
          <a:xfrm>
            <a:off x="938758" y="4781759"/>
            <a:ext cx="1747292" cy="261347"/>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66" name="Google Shape;66;p9"/>
          <p:cNvSpPr txBox="1"/>
          <p:nvPr>
            <p:ph idx="11" type="ftr"/>
          </p:nvPr>
        </p:nvSpPr>
        <p:spPr>
          <a:xfrm>
            <a:off x="3028950" y="4781759"/>
            <a:ext cx="3086100" cy="259347"/>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900" u="none" cap="none" strike="noStrike">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67" name="Google Shape;67;p9"/>
          <p:cNvSpPr txBox="1"/>
          <p:nvPr>
            <p:ph idx="12" type="sldNum"/>
          </p:nvPr>
        </p:nvSpPr>
        <p:spPr>
          <a:xfrm>
            <a:off x="6457951" y="4781759"/>
            <a:ext cx="2114549" cy="25934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1pPr>
            <a:lvl2pPr indent="0" lvl="1"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2pPr>
            <a:lvl3pPr indent="0" lvl="2"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3pPr>
            <a:lvl4pPr indent="0" lvl="3"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4pPr>
            <a:lvl5pPr indent="0" lvl="4"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5pPr>
            <a:lvl6pPr indent="0" lvl="5"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6pPr>
            <a:lvl7pPr indent="0" lvl="6"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7pPr>
            <a:lvl8pPr indent="0" lvl="7"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8pPr>
            <a:lvl9pPr indent="0" lvl="8"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0"/>
          <p:cNvSpPr txBox="1"/>
          <p:nvPr>
            <p:ph idx="10" type="dt"/>
          </p:nvPr>
        </p:nvSpPr>
        <p:spPr>
          <a:xfrm>
            <a:off x="938758" y="4781759"/>
            <a:ext cx="1747292" cy="261347"/>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70" name="Google Shape;70;p10"/>
          <p:cNvSpPr txBox="1"/>
          <p:nvPr>
            <p:ph idx="11" type="ftr"/>
          </p:nvPr>
        </p:nvSpPr>
        <p:spPr>
          <a:xfrm>
            <a:off x="3028950" y="4781759"/>
            <a:ext cx="3086100" cy="259347"/>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900" u="none" cap="none" strike="noStrike">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71" name="Google Shape;71;p10"/>
          <p:cNvSpPr txBox="1"/>
          <p:nvPr>
            <p:ph idx="12" type="sldNum"/>
          </p:nvPr>
        </p:nvSpPr>
        <p:spPr>
          <a:xfrm>
            <a:off x="6457951" y="4781759"/>
            <a:ext cx="2114549" cy="25934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1pPr>
            <a:lvl2pPr indent="0" lvl="1"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2pPr>
            <a:lvl3pPr indent="0" lvl="2"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3pPr>
            <a:lvl4pPr indent="0" lvl="3"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4pPr>
            <a:lvl5pPr indent="0" lvl="4"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5pPr>
            <a:lvl6pPr indent="0" lvl="5"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6pPr>
            <a:lvl7pPr indent="0" lvl="6"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7pPr>
            <a:lvl8pPr indent="0" lvl="7"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8pPr>
            <a:lvl9pPr indent="0" lvl="8"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38758" y="286789"/>
            <a:ext cx="7633742" cy="1119099"/>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2"/>
              </a:buClr>
              <a:buSzPts val="3825"/>
              <a:buFont typeface="Impact"/>
              <a:buNone/>
              <a:defRPr b="0" i="0" sz="3825" u="none" cap="none" strike="noStrike">
                <a:solidFill>
                  <a:schemeClr val="dk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938758" y="1714501"/>
            <a:ext cx="7633742" cy="2695193"/>
          </a:xfrm>
          <a:prstGeom prst="rect">
            <a:avLst/>
          </a:prstGeom>
          <a:noFill/>
          <a:ln>
            <a:noFill/>
          </a:ln>
        </p:spPr>
        <p:txBody>
          <a:bodyPr anchorCtr="0" anchor="t" bIns="91425" lIns="91425" spcFirstLastPara="1" rIns="91425" wrap="square" tIns="91425">
            <a:noAutofit/>
          </a:bodyPr>
          <a:lstStyle>
            <a:lvl1pPr indent="-323850" lvl="0" marL="457200" marR="0" rtl="0" algn="l">
              <a:lnSpc>
                <a:spcPct val="110000"/>
              </a:lnSpc>
              <a:spcBef>
                <a:spcPts val="525"/>
              </a:spcBef>
              <a:spcAft>
                <a:spcPts val="0"/>
              </a:spcAft>
              <a:buClr>
                <a:schemeClr val="dk2"/>
              </a:buClr>
              <a:buSzPts val="1500"/>
              <a:buFont typeface="Arial"/>
              <a:buChar char="•"/>
              <a:defRPr b="0" i="0" sz="1500" u="none" cap="none" strike="noStrike">
                <a:solidFill>
                  <a:srgbClr val="595959"/>
                </a:solidFill>
                <a:latin typeface="Cabin"/>
                <a:ea typeface="Cabin"/>
                <a:cs typeface="Cabin"/>
                <a:sym typeface="Cabin"/>
              </a:defRPr>
            </a:lvl1pPr>
            <a:lvl2pPr indent="-314325" lvl="1" marL="914400" marR="0" rtl="0" algn="l">
              <a:lnSpc>
                <a:spcPct val="110000"/>
              </a:lnSpc>
              <a:spcBef>
                <a:spcPts val="525"/>
              </a:spcBef>
              <a:spcAft>
                <a:spcPts val="0"/>
              </a:spcAft>
              <a:buClr>
                <a:schemeClr val="dk2"/>
              </a:buClr>
              <a:buSzPts val="1350"/>
              <a:buFont typeface="Cabin"/>
              <a:buChar char="–"/>
              <a:defRPr b="0" i="0" sz="1350" u="none" cap="none" strike="noStrike">
                <a:solidFill>
                  <a:srgbClr val="595959"/>
                </a:solidFill>
                <a:latin typeface="Cabin"/>
                <a:ea typeface="Cabin"/>
                <a:cs typeface="Cabin"/>
                <a:sym typeface="Cabin"/>
              </a:defRPr>
            </a:lvl2pPr>
            <a:lvl3pPr indent="-304800" lvl="2" marL="1371600" marR="0" rtl="0" algn="l">
              <a:lnSpc>
                <a:spcPct val="110000"/>
              </a:lnSpc>
              <a:spcBef>
                <a:spcPts val="525"/>
              </a:spcBef>
              <a:spcAft>
                <a:spcPts val="0"/>
              </a:spcAft>
              <a:buClr>
                <a:schemeClr val="dk2"/>
              </a:buClr>
              <a:buSzPts val="1200"/>
              <a:buFont typeface="Arial"/>
              <a:buChar char="•"/>
              <a:defRPr b="0" i="0" sz="1200" u="none" cap="none" strike="noStrike">
                <a:solidFill>
                  <a:srgbClr val="595959"/>
                </a:solidFill>
                <a:latin typeface="Cabin"/>
                <a:ea typeface="Cabin"/>
                <a:cs typeface="Cabin"/>
                <a:sym typeface="Cabin"/>
              </a:defRPr>
            </a:lvl3pPr>
            <a:lvl4pPr indent="-295275" lvl="3" marL="1828800" marR="0" rtl="0" algn="l">
              <a:lnSpc>
                <a:spcPct val="110000"/>
              </a:lnSpc>
              <a:spcBef>
                <a:spcPts val="525"/>
              </a:spcBef>
              <a:spcAft>
                <a:spcPts val="0"/>
              </a:spcAft>
              <a:buClr>
                <a:schemeClr val="dk2"/>
              </a:buClr>
              <a:buSzPts val="1050"/>
              <a:buFont typeface="Cabin"/>
              <a:buChar char="–"/>
              <a:defRPr b="0" i="0" sz="1050" u="none" cap="none" strike="noStrike">
                <a:solidFill>
                  <a:srgbClr val="595959"/>
                </a:solidFill>
                <a:latin typeface="Cabin"/>
                <a:ea typeface="Cabin"/>
                <a:cs typeface="Cabin"/>
                <a:sym typeface="Cabin"/>
              </a:defRPr>
            </a:lvl4pPr>
            <a:lvl5pPr indent="-295275" lvl="4" marL="2286000" marR="0" rtl="0" algn="l">
              <a:lnSpc>
                <a:spcPct val="110000"/>
              </a:lnSpc>
              <a:spcBef>
                <a:spcPts val="525"/>
              </a:spcBef>
              <a:spcAft>
                <a:spcPts val="0"/>
              </a:spcAft>
              <a:buClr>
                <a:schemeClr val="dk2"/>
              </a:buClr>
              <a:buSzPts val="1050"/>
              <a:buFont typeface="Arial"/>
              <a:buChar char="•"/>
              <a:defRPr b="0" i="0" sz="1050" u="none" cap="none" strike="noStrike">
                <a:solidFill>
                  <a:srgbClr val="595959"/>
                </a:solidFill>
                <a:latin typeface="Cabin"/>
                <a:ea typeface="Cabin"/>
                <a:cs typeface="Cabin"/>
                <a:sym typeface="Cabin"/>
              </a:defRPr>
            </a:lvl5pPr>
            <a:lvl6pPr indent="-295275" lvl="5" marL="2743200" marR="0" rtl="0" algn="l">
              <a:lnSpc>
                <a:spcPct val="110000"/>
              </a:lnSpc>
              <a:spcBef>
                <a:spcPts val="525"/>
              </a:spcBef>
              <a:spcAft>
                <a:spcPts val="0"/>
              </a:spcAft>
              <a:buClr>
                <a:schemeClr val="dk2"/>
              </a:buClr>
              <a:buSzPts val="1050"/>
              <a:buFont typeface="Cabin"/>
              <a:buChar char="–"/>
              <a:defRPr b="0" i="0" sz="1050" u="none" cap="none" strike="noStrike">
                <a:solidFill>
                  <a:srgbClr val="595959"/>
                </a:solidFill>
                <a:latin typeface="Cabin"/>
                <a:ea typeface="Cabin"/>
                <a:cs typeface="Cabin"/>
                <a:sym typeface="Cabin"/>
              </a:defRPr>
            </a:lvl6pPr>
            <a:lvl7pPr indent="-295275" lvl="6" marL="3200400" marR="0" rtl="0" algn="l">
              <a:lnSpc>
                <a:spcPct val="110000"/>
              </a:lnSpc>
              <a:spcBef>
                <a:spcPts val="525"/>
              </a:spcBef>
              <a:spcAft>
                <a:spcPts val="0"/>
              </a:spcAft>
              <a:buClr>
                <a:schemeClr val="dk2"/>
              </a:buClr>
              <a:buSzPts val="1050"/>
              <a:buFont typeface="Arial"/>
              <a:buChar char="•"/>
              <a:defRPr b="0" i="0" sz="1050" u="none" cap="none" strike="noStrike">
                <a:solidFill>
                  <a:srgbClr val="595959"/>
                </a:solidFill>
                <a:latin typeface="Cabin"/>
                <a:ea typeface="Cabin"/>
                <a:cs typeface="Cabin"/>
                <a:sym typeface="Cabin"/>
              </a:defRPr>
            </a:lvl7pPr>
            <a:lvl8pPr indent="-295275" lvl="7" marL="3657600" marR="0" rtl="0" algn="l">
              <a:lnSpc>
                <a:spcPct val="110000"/>
              </a:lnSpc>
              <a:spcBef>
                <a:spcPts val="525"/>
              </a:spcBef>
              <a:spcAft>
                <a:spcPts val="0"/>
              </a:spcAft>
              <a:buClr>
                <a:schemeClr val="dk2"/>
              </a:buClr>
              <a:buSzPts val="1050"/>
              <a:buFont typeface="Cabin"/>
              <a:buChar char="–"/>
              <a:defRPr b="0" i="0" sz="1050" u="none" cap="none" strike="noStrike">
                <a:solidFill>
                  <a:srgbClr val="595959"/>
                </a:solidFill>
                <a:latin typeface="Cabin"/>
                <a:ea typeface="Cabin"/>
                <a:cs typeface="Cabin"/>
                <a:sym typeface="Cabin"/>
              </a:defRPr>
            </a:lvl8pPr>
            <a:lvl9pPr indent="-295275" lvl="8" marL="4114800" marR="0" rtl="0" algn="l">
              <a:lnSpc>
                <a:spcPct val="110000"/>
              </a:lnSpc>
              <a:spcBef>
                <a:spcPts val="525"/>
              </a:spcBef>
              <a:spcAft>
                <a:spcPts val="0"/>
              </a:spcAft>
              <a:buClr>
                <a:schemeClr val="dk2"/>
              </a:buClr>
              <a:buSzPts val="1050"/>
              <a:buFont typeface="Arial"/>
              <a:buChar char="•"/>
              <a:defRPr b="0" i="0" sz="1050" u="none" cap="none" strike="noStrike">
                <a:solidFill>
                  <a:srgbClr val="595959"/>
                </a:solidFill>
                <a:latin typeface="Cabin"/>
                <a:ea typeface="Cabin"/>
                <a:cs typeface="Cabin"/>
                <a:sym typeface="Cabin"/>
              </a:defRPr>
            </a:lvl9pPr>
          </a:lstStyle>
          <a:p/>
        </p:txBody>
      </p:sp>
      <p:sp>
        <p:nvSpPr>
          <p:cNvPr id="8" name="Google Shape;8;p1"/>
          <p:cNvSpPr txBox="1"/>
          <p:nvPr>
            <p:ph idx="10" type="dt"/>
          </p:nvPr>
        </p:nvSpPr>
        <p:spPr>
          <a:xfrm>
            <a:off x="938758" y="4781759"/>
            <a:ext cx="1747292" cy="261347"/>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9" name="Google Shape;9;p1"/>
          <p:cNvSpPr txBox="1"/>
          <p:nvPr>
            <p:ph idx="11" type="ftr"/>
          </p:nvPr>
        </p:nvSpPr>
        <p:spPr>
          <a:xfrm>
            <a:off x="3028950" y="4781759"/>
            <a:ext cx="3086100" cy="259347"/>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900" u="none" cap="none" strike="noStrike">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0" name="Google Shape;10;p1"/>
          <p:cNvSpPr txBox="1"/>
          <p:nvPr>
            <p:ph idx="12" type="sldNum"/>
          </p:nvPr>
        </p:nvSpPr>
        <p:spPr>
          <a:xfrm>
            <a:off x="6457951" y="4781759"/>
            <a:ext cx="2114549" cy="25934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1pPr>
            <a:lvl2pPr indent="0" lvl="1"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2pPr>
            <a:lvl3pPr indent="0" lvl="2"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3pPr>
            <a:lvl4pPr indent="0" lvl="3"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4pPr>
            <a:lvl5pPr indent="0" lvl="4"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5pPr>
            <a:lvl6pPr indent="0" lvl="5"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6pPr>
            <a:lvl7pPr indent="0" lvl="6"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7pPr>
            <a:lvl8pPr indent="0" lvl="7"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8pPr>
            <a:lvl9pPr indent="0" lvl="8" marL="0" marR="0" rtl="0" algn="r">
              <a:spcBef>
                <a:spcPts val="0"/>
              </a:spcBef>
              <a:spcAft>
                <a:spcPts val="0"/>
              </a:spcAft>
              <a:buClr>
                <a:srgbClr val="595959"/>
              </a:buClr>
              <a:buSzPts val="900"/>
              <a:buFont typeface="Cabin"/>
              <a:buNone/>
              <a:defRPr b="0" i="0" sz="900" u="none" cap="none" strike="noStrike">
                <a:solidFill>
                  <a:srgbClr val="595959"/>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
              <a:t>‹#›</a:t>
            </a:fld>
            <a:endParaRPr/>
          </a:p>
        </p:txBody>
      </p:sp>
      <p:sp>
        <p:nvSpPr>
          <p:cNvPr id="11" name="Google Shape;11;p1" title="Left scallop edge"/>
          <p:cNvSpPr/>
          <p:nvPr/>
        </p:nvSpPr>
        <p:spPr>
          <a:xfrm>
            <a:off x="0" y="0"/>
            <a:ext cx="664369" cy="51435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dk2"/>
          </a:solidFill>
          <a:ln>
            <a:noFill/>
          </a:ln>
        </p:spPr>
      </p:sp>
      <p:sp>
        <p:nvSpPr>
          <p:cNvPr id="12" name="Google Shape;12;p1" title="right edge border"/>
          <p:cNvSpPr/>
          <p:nvPr/>
        </p:nvSpPr>
        <p:spPr>
          <a:xfrm>
            <a:off x="8931402" y="0"/>
            <a:ext cx="212598"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ww.kaggle.com/vishnusraghavan/the-interview-attendance-proble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type="ctrTitle"/>
          </p:nvPr>
        </p:nvSpPr>
        <p:spPr>
          <a:xfrm>
            <a:off x="311700" y="1678294"/>
            <a:ext cx="8520600" cy="13128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dk2"/>
              </a:buClr>
              <a:buSzPts val="4400"/>
              <a:buFont typeface="Impact"/>
              <a:buNone/>
            </a:pPr>
            <a:r>
              <a:rPr b="0" i="0" lang="en" sz="4400" u="none" cap="none" strike="noStrike">
                <a:solidFill>
                  <a:schemeClr val="dk2"/>
                </a:solidFill>
                <a:latin typeface="Impact"/>
                <a:ea typeface="Impact"/>
                <a:cs typeface="Impact"/>
                <a:sym typeface="Impact"/>
              </a:rPr>
              <a:t>INTERVIEW ATTENDANCE</a:t>
            </a:r>
            <a:endParaRPr b="0" i="0" sz="4400" u="none" cap="none" strike="noStrike">
              <a:solidFill>
                <a:schemeClr val="dk2"/>
              </a:solidFill>
              <a:latin typeface="Impact"/>
              <a:ea typeface="Impact"/>
              <a:cs typeface="Impact"/>
              <a:sym typeface="Impact"/>
            </a:endParaRPr>
          </a:p>
        </p:txBody>
      </p:sp>
      <p:sp>
        <p:nvSpPr>
          <p:cNvPr id="107" name="Google Shape;107;p15"/>
          <p:cNvSpPr txBox="1"/>
          <p:nvPr>
            <p:ph idx="1" type="subTitle"/>
          </p:nvPr>
        </p:nvSpPr>
        <p:spPr>
          <a:xfrm>
            <a:off x="447281" y="3821106"/>
            <a:ext cx="5077200" cy="96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SzPts val="1500"/>
              <a:buFont typeface="Arial"/>
              <a:buNone/>
            </a:pPr>
            <a:r>
              <a:rPr b="1" i="0" lang="en" sz="1500" u="none" cap="none" strike="noStrike">
                <a:solidFill>
                  <a:schemeClr val="dk2"/>
                </a:solidFill>
                <a:latin typeface="Cabin"/>
                <a:ea typeface="Cabin"/>
                <a:cs typeface="Cabin"/>
                <a:sym typeface="Cabin"/>
              </a:rPr>
              <a:t>YICHUN LIU, </a:t>
            </a:r>
            <a:endParaRPr/>
          </a:p>
          <a:p>
            <a:pPr indent="0" lvl="0" marL="0" marR="0" rtl="0" algn="l">
              <a:lnSpc>
                <a:spcPct val="100000"/>
              </a:lnSpc>
              <a:spcBef>
                <a:spcPts val="0"/>
              </a:spcBef>
              <a:spcAft>
                <a:spcPts val="0"/>
              </a:spcAft>
              <a:buClr>
                <a:schemeClr val="dk2"/>
              </a:buClr>
              <a:buSzPts val="1500"/>
              <a:buFont typeface="Arial"/>
              <a:buNone/>
            </a:pPr>
            <a:r>
              <a:rPr b="1" i="0" lang="en" sz="1500" u="none" cap="none" strike="noStrike">
                <a:solidFill>
                  <a:schemeClr val="dk2"/>
                </a:solidFill>
                <a:latin typeface="Cabin"/>
                <a:ea typeface="Cabin"/>
                <a:cs typeface="Cabin"/>
                <a:sym typeface="Cabin"/>
              </a:rPr>
              <a:t>RUIFAN LIU, </a:t>
            </a:r>
            <a:endParaRPr/>
          </a:p>
          <a:p>
            <a:pPr indent="0" lvl="0" marL="0" marR="0" rtl="0" algn="l">
              <a:lnSpc>
                <a:spcPct val="100000"/>
              </a:lnSpc>
              <a:spcBef>
                <a:spcPts val="0"/>
              </a:spcBef>
              <a:spcAft>
                <a:spcPts val="0"/>
              </a:spcAft>
              <a:buClr>
                <a:schemeClr val="dk2"/>
              </a:buClr>
              <a:buSzPts val="1500"/>
              <a:buFont typeface="Arial"/>
              <a:buNone/>
            </a:pPr>
            <a:r>
              <a:rPr b="1" i="0" lang="en" sz="1500" u="none" cap="none" strike="noStrike">
                <a:solidFill>
                  <a:schemeClr val="dk2"/>
                </a:solidFill>
                <a:latin typeface="Cabin"/>
                <a:ea typeface="Cabin"/>
                <a:cs typeface="Cabin"/>
                <a:sym typeface="Cabin"/>
              </a:rPr>
              <a:t>RUOCHEN WANG, </a:t>
            </a:r>
            <a:endParaRPr/>
          </a:p>
          <a:p>
            <a:pPr indent="0" lvl="0" marL="0" marR="0" rtl="0" algn="l">
              <a:lnSpc>
                <a:spcPct val="100000"/>
              </a:lnSpc>
              <a:spcBef>
                <a:spcPts val="0"/>
              </a:spcBef>
              <a:spcAft>
                <a:spcPts val="0"/>
              </a:spcAft>
              <a:buClr>
                <a:schemeClr val="dk2"/>
              </a:buClr>
              <a:buSzPts val="1500"/>
              <a:buFont typeface="Arial"/>
              <a:buNone/>
            </a:pPr>
            <a:r>
              <a:rPr b="1" i="0" lang="en" sz="1500" u="none" cap="none" strike="noStrike">
                <a:solidFill>
                  <a:schemeClr val="dk2"/>
                </a:solidFill>
                <a:latin typeface="Cabin"/>
                <a:ea typeface="Cabin"/>
                <a:cs typeface="Cabin"/>
                <a:sym typeface="Cabin"/>
              </a:rPr>
              <a:t>YUAN SHI</a:t>
            </a:r>
            <a:endParaRPr b="1" i="0" sz="1500" u="none" cap="none" strike="noStrike">
              <a:solidFill>
                <a:schemeClr val="dk2"/>
              </a:solidFill>
              <a:latin typeface="Cabin"/>
              <a:ea typeface="Cabin"/>
              <a:cs typeface="Cabin"/>
              <a:sym typeface="Cabin"/>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4"/>
          <p:cNvSpPr txBox="1"/>
          <p:nvPr>
            <p:ph type="title"/>
          </p:nvPr>
        </p:nvSpPr>
        <p:spPr>
          <a:xfrm>
            <a:off x="938758" y="286789"/>
            <a:ext cx="7633742" cy="1119099"/>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2"/>
              </a:buClr>
              <a:buSzPts val="3825"/>
              <a:buFont typeface="Impact"/>
              <a:buNone/>
            </a:pPr>
            <a:r>
              <a:rPr b="0" i="0" lang="en" sz="3825" u="none" cap="none" strike="noStrike">
                <a:solidFill>
                  <a:schemeClr val="dk2"/>
                </a:solidFill>
                <a:latin typeface="Impact"/>
                <a:ea typeface="Impact"/>
                <a:cs typeface="Impact"/>
                <a:sym typeface="Impact"/>
              </a:rPr>
              <a:t>RESULTS</a:t>
            </a:r>
            <a:endParaRPr b="0" i="0" sz="3825" u="none" cap="none" strike="noStrike">
              <a:solidFill>
                <a:schemeClr val="dk2"/>
              </a:solidFill>
              <a:latin typeface="Impact"/>
              <a:ea typeface="Impact"/>
              <a:cs typeface="Impact"/>
              <a:sym typeface="Impact"/>
            </a:endParaRPr>
          </a:p>
        </p:txBody>
      </p:sp>
      <p:graphicFrame>
        <p:nvGraphicFramePr>
          <p:cNvPr id="247" name="Google Shape;247;p24"/>
          <p:cNvGraphicFramePr/>
          <p:nvPr/>
        </p:nvGraphicFramePr>
        <p:xfrm>
          <a:off x="952500" y="1405888"/>
          <a:ext cx="3000000" cy="3000000"/>
        </p:xfrm>
        <a:graphic>
          <a:graphicData uri="http://schemas.openxmlformats.org/drawingml/2006/table">
            <a:tbl>
              <a:tblPr>
                <a:gradFill>
                  <a:gsLst>
                    <a:gs pos="0">
                      <a:srgbClr val="FABB50"/>
                    </a:gs>
                    <a:gs pos="50000">
                      <a:srgbClr val="FFB617"/>
                    </a:gs>
                    <a:gs pos="100000">
                      <a:srgbClr val="EDA30A"/>
                    </a:gs>
                  </a:gsLst>
                  <a:lin ang="5400000" scaled="0"/>
                </a:gradFill>
                <a:tableStyleId>{04FC6CB1-5C49-4889-BEDF-506938810A64}</a:tableStyleId>
              </a:tblPr>
              <a:tblGrid>
                <a:gridCol w="2540000"/>
                <a:gridCol w="2540000"/>
                <a:gridCol w="2540000"/>
              </a:tblGrid>
              <a:tr h="565775">
                <a:tc>
                  <a:txBody>
                    <a:bodyPr/>
                    <a:lstStyle/>
                    <a:p>
                      <a:pPr indent="0" lvl="0" marL="0" marR="0" rtl="0" algn="ctr">
                        <a:spcBef>
                          <a:spcPts val="0"/>
                        </a:spcBef>
                        <a:spcAft>
                          <a:spcPts val="0"/>
                        </a:spcAft>
                        <a:buClr>
                          <a:schemeClr val="dk1"/>
                        </a:buClr>
                        <a:buSzPts val="2500"/>
                        <a:buFont typeface="Cabin"/>
                        <a:buNone/>
                      </a:pPr>
                      <a:r>
                        <a:rPr lang="en" sz="2500" u="none" cap="none" strike="noStrike"/>
                        <a:t>Method</a:t>
                      </a:r>
                      <a:endParaRPr sz="2500" u="none" cap="none" strike="noStrike">
                        <a:solidFill>
                          <a:schemeClr val="lt1"/>
                        </a:solidFill>
                      </a:endParaRPr>
                    </a:p>
                  </a:txBody>
                  <a:tcPr marT="91425" marB="91425" marR="91425" marL="91425"/>
                </a:tc>
                <a:tc>
                  <a:txBody>
                    <a:bodyPr/>
                    <a:lstStyle/>
                    <a:p>
                      <a:pPr indent="0" lvl="0" marL="0" marR="0" rtl="0" algn="ctr">
                        <a:spcBef>
                          <a:spcPts val="0"/>
                        </a:spcBef>
                        <a:spcAft>
                          <a:spcPts val="0"/>
                        </a:spcAft>
                        <a:buClr>
                          <a:schemeClr val="dk1"/>
                        </a:buClr>
                        <a:buSzPts val="2500"/>
                        <a:buFont typeface="Cabin"/>
                        <a:buNone/>
                      </a:pPr>
                      <a:r>
                        <a:rPr lang="en" sz="2500" u="none" cap="none" strike="noStrike"/>
                        <a:t>Training accuracy</a:t>
                      </a:r>
                      <a:endParaRPr sz="2500" u="none" cap="none" strike="noStrike">
                        <a:solidFill>
                          <a:schemeClr val="lt1"/>
                        </a:solidFill>
                      </a:endParaRPr>
                    </a:p>
                  </a:txBody>
                  <a:tcPr marT="91425" marB="91425" marR="91425" marL="91425"/>
                </a:tc>
                <a:tc>
                  <a:txBody>
                    <a:bodyPr/>
                    <a:lstStyle/>
                    <a:p>
                      <a:pPr indent="0" lvl="0" marL="0" marR="0" rtl="0" algn="ctr">
                        <a:spcBef>
                          <a:spcPts val="0"/>
                        </a:spcBef>
                        <a:spcAft>
                          <a:spcPts val="0"/>
                        </a:spcAft>
                        <a:buClr>
                          <a:schemeClr val="dk1"/>
                        </a:buClr>
                        <a:buSzPts val="2500"/>
                        <a:buFont typeface="Cabin"/>
                        <a:buNone/>
                      </a:pPr>
                      <a:r>
                        <a:rPr lang="en" sz="2500" u="none" cap="none" strike="noStrike"/>
                        <a:t>Test accuracy</a:t>
                      </a:r>
                      <a:endParaRPr sz="2500" u="none" cap="none" strike="noStrike">
                        <a:solidFill>
                          <a:schemeClr val="lt1"/>
                        </a:solidFill>
                      </a:endParaRPr>
                    </a:p>
                  </a:txBody>
                  <a:tcPr marT="91425" marB="91425" marR="91425" marL="91425"/>
                </a:tc>
              </a:tr>
              <a:tr h="584175">
                <a:tc>
                  <a:txBody>
                    <a:bodyPr/>
                    <a:lstStyle/>
                    <a:p>
                      <a:pPr indent="0" lvl="0" marL="0" marR="0" rtl="0" algn="ctr">
                        <a:lnSpc>
                          <a:spcPct val="115000"/>
                        </a:lnSpc>
                        <a:spcBef>
                          <a:spcPts val="0"/>
                        </a:spcBef>
                        <a:spcAft>
                          <a:spcPts val="0"/>
                        </a:spcAft>
                        <a:buClr>
                          <a:schemeClr val="dk2"/>
                        </a:buClr>
                        <a:buSzPts val="1100"/>
                        <a:buFont typeface="Arial"/>
                        <a:buNone/>
                      </a:pPr>
                      <a:r>
                        <a:rPr lang="en" sz="2500" u="none" cap="none" strike="noStrike"/>
                        <a:t>Ridge</a:t>
                      </a:r>
                      <a:endParaRPr sz="2500" u="none" cap="none" strike="noStrike">
                        <a:solidFill>
                          <a:schemeClr val="lt1"/>
                        </a:solidFill>
                      </a:endParaRPr>
                    </a:p>
                  </a:txBody>
                  <a:tcPr marT="91425" marB="91425" marR="91425" marL="91425"/>
                </a:tc>
                <a:tc>
                  <a:txBody>
                    <a:bodyPr/>
                    <a:lstStyle/>
                    <a:p>
                      <a:pPr indent="0" lvl="0" marL="0" marR="0" rtl="0" algn="ctr">
                        <a:lnSpc>
                          <a:spcPct val="115000"/>
                        </a:lnSpc>
                        <a:spcBef>
                          <a:spcPts val="0"/>
                        </a:spcBef>
                        <a:spcAft>
                          <a:spcPts val="0"/>
                        </a:spcAft>
                        <a:buClr>
                          <a:schemeClr val="dk1"/>
                        </a:buClr>
                        <a:buSzPts val="2500"/>
                        <a:buFont typeface="Cabin"/>
                        <a:buNone/>
                      </a:pPr>
                      <a:r>
                        <a:rPr lang="en" sz="2500" u="none" cap="none" strike="noStrike"/>
                        <a:t>0.7662</a:t>
                      </a:r>
                      <a:endParaRPr sz="2500" u="none" cap="none" strike="noStrike">
                        <a:solidFill>
                          <a:schemeClr val="lt1"/>
                        </a:solidFill>
                      </a:endParaRPr>
                    </a:p>
                  </a:txBody>
                  <a:tcPr marT="91425" marB="91425" marR="91425" marL="91425"/>
                </a:tc>
                <a:tc>
                  <a:txBody>
                    <a:bodyPr/>
                    <a:lstStyle/>
                    <a:p>
                      <a:pPr indent="0" lvl="0" marL="0" marR="0" rtl="0" algn="ctr">
                        <a:spcBef>
                          <a:spcPts val="0"/>
                        </a:spcBef>
                        <a:spcAft>
                          <a:spcPts val="0"/>
                        </a:spcAft>
                        <a:buClr>
                          <a:schemeClr val="dk1"/>
                        </a:buClr>
                        <a:buSzPts val="2500"/>
                        <a:buFont typeface="Cabin"/>
                        <a:buNone/>
                      </a:pPr>
                      <a:r>
                        <a:rPr lang="en" sz="2500" u="none" cap="none" strike="noStrike"/>
                        <a:t>0.670</a:t>
                      </a:r>
                      <a:endParaRPr sz="2500" u="none" cap="none" strike="noStrike">
                        <a:solidFill>
                          <a:schemeClr val="lt1"/>
                        </a:solidFill>
                      </a:endParaRPr>
                    </a:p>
                  </a:txBody>
                  <a:tcPr marT="91425" marB="91425" marR="91425" marL="91425"/>
                </a:tc>
              </a:tr>
              <a:tr h="584175">
                <a:tc>
                  <a:txBody>
                    <a:bodyPr/>
                    <a:lstStyle/>
                    <a:p>
                      <a:pPr indent="0" lvl="0" marL="0" marR="0" rtl="0" algn="ctr">
                        <a:spcBef>
                          <a:spcPts val="0"/>
                        </a:spcBef>
                        <a:spcAft>
                          <a:spcPts val="0"/>
                        </a:spcAft>
                        <a:buClr>
                          <a:schemeClr val="dk1"/>
                        </a:buClr>
                        <a:buSzPts val="2500"/>
                        <a:buFont typeface="Cabin"/>
                        <a:buNone/>
                      </a:pPr>
                      <a:r>
                        <a:rPr lang="en" sz="2500" u="none" cap="none" strike="noStrike"/>
                        <a:t>Logistic</a:t>
                      </a:r>
                      <a:endParaRPr sz="2500" u="none" cap="none" strike="noStrike">
                        <a:solidFill>
                          <a:schemeClr val="lt1"/>
                        </a:solidFill>
                      </a:endParaRPr>
                    </a:p>
                  </a:txBody>
                  <a:tcPr marT="91425" marB="91425" marR="91425" marL="91425"/>
                </a:tc>
                <a:tc>
                  <a:txBody>
                    <a:bodyPr/>
                    <a:lstStyle/>
                    <a:p>
                      <a:pPr indent="0" lvl="0" marL="0" marR="0" rtl="0" algn="ctr">
                        <a:lnSpc>
                          <a:spcPct val="115000"/>
                        </a:lnSpc>
                        <a:spcBef>
                          <a:spcPts val="0"/>
                        </a:spcBef>
                        <a:spcAft>
                          <a:spcPts val="0"/>
                        </a:spcAft>
                        <a:buClr>
                          <a:schemeClr val="dk1"/>
                        </a:buClr>
                        <a:buSzPts val="2500"/>
                        <a:buFont typeface="Cabin"/>
                        <a:buNone/>
                      </a:pPr>
                      <a:r>
                        <a:rPr lang="en" sz="2500" u="none" cap="none" strike="noStrike"/>
                        <a:t>0.789</a:t>
                      </a:r>
                      <a:endParaRPr sz="2500" u="none" cap="none" strike="noStrike">
                        <a:solidFill>
                          <a:schemeClr val="lt1"/>
                        </a:solidFill>
                      </a:endParaRPr>
                    </a:p>
                  </a:txBody>
                  <a:tcPr marT="91425" marB="91425" marR="91425" marL="91425"/>
                </a:tc>
                <a:tc>
                  <a:txBody>
                    <a:bodyPr/>
                    <a:lstStyle/>
                    <a:p>
                      <a:pPr indent="0" lvl="0" marL="0" marR="0" rtl="0" algn="ctr">
                        <a:spcBef>
                          <a:spcPts val="0"/>
                        </a:spcBef>
                        <a:spcAft>
                          <a:spcPts val="0"/>
                        </a:spcAft>
                        <a:buClr>
                          <a:schemeClr val="dk2"/>
                        </a:buClr>
                        <a:buSzPts val="1100"/>
                        <a:buFont typeface="Arial"/>
                        <a:buNone/>
                      </a:pPr>
                      <a:r>
                        <a:rPr lang="en" sz="2500" u="none" cap="none" strike="noStrike"/>
                        <a:t>0.670</a:t>
                      </a:r>
                      <a:endParaRPr sz="2500" u="none" cap="none" strike="noStrike">
                        <a:solidFill>
                          <a:schemeClr val="lt1"/>
                        </a:solidFill>
                      </a:endParaRPr>
                    </a:p>
                  </a:txBody>
                  <a:tcPr marT="91425" marB="91425" marR="91425" marL="91425"/>
                </a:tc>
              </a:tr>
              <a:tr h="565775">
                <a:tc>
                  <a:txBody>
                    <a:bodyPr/>
                    <a:lstStyle/>
                    <a:p>
                      <a:pPr indent="0" lvl="0" marL="0" marR="0" rtl="0" algn="ctr">
                        <a:spcBef>
                          <a:spcPts val="0"/>
                        </a:spcBef>
                        <a:spcAft>
                          <a:spcPts val="0"/>
                        </a:spcAft>
                        <a:buClr>
                          <a:schemeClr val="dk1"/>
                        </a:buClr>
                        <a:buSzPts val="2500"/>
                        <a:buFont typeface="Cabin"/>
                        <a:buNone/>
                      </a:pPr>
                      <a:r>
                        <a:rPr lang="en" sz="2500" u="none" cap="none" strike="noStrike"/>
                        <a:t>Group Lasso</a:t>
                      </a:r>
                      <a:endParaRPr sz="2500" u="none" cap="none" strike="noStrike">
                        <a:solidFill>
                          <a:schemeClr val="lt1"/>
                        </a:solidFill>
                      </a:endParaRPr>
                    </a:p>
                  </a:txBody>
                  <a:tcPr marT="91425" marB="91425" marR="91425" marL="91425"/>
                </a:tc>
                <a:tc>
                  <a:txBody>
                    <a:bodyPr/>
                    <a:lstStyle/>
                    <a:p>
                      <a:pPr indent="0" lvl="0" marL="0" marR="0" rtl="0" algn="ctr">
                        <a:spcBef>
                          <a:spcPts val="0"/>
                        </a:spcBef>
                        <a:spcAft>
                          <a:spcPts val="0"/>
                        </a:spcAft>
                        <a:buClr>
                          <a:schemeClr val="dk2"/>
                        </a:buClr>
                        <a:buSzPts val="1100"/>
                        <a:buFont typeface="Arial"/>
                        <a:buNone/>
                      </a:pPr>
                      <a:r>
                        <a:rPr lang="en" sz="2500" u="none" cap="none" strike="noStrike"/>
                        <a:t>0.762</a:t>
                      </a:r>
                      <a:endParaRPr sz="2500" u="none" cap="none" strike="noStrike">
                        <a:solidFill>
                          <a:schemeClr val="lt1"/>
                        </a:solidFill>
                      </a:endParaRPr>
                    </a:p>
                  </a:txBody>
                  <a:tcPr marT="91425" marB="91425" marR="91425" marL="91425"/>
                </a:tc>
                <a:tc>
                  <a:txBody>
                    <a:bodyPr/>
                    <a:lstStyle/>
                    <a:p>
                      <a:pPr indent="0" lvl="0" marL="0" marR="0" rtl="0" algn="ctr">
                        <a:spcBef>
                          <a:spcPts val="0"/>
                        </a:spcBef>
                        <a:spcAft>
                          <a:spcPts val="0"/>
                        </a:spcAft>
                        <a:buClr>
                          <a:schemeClr val="dk2"/>
                        </a:buClr>
                        <a:buSzPts val="1100"/>
                        <a:buFont typeface="Arial"/>
                        <a:buNone/>
                      </a:pPr>
                      <a:r>
                        <a:rPr lang="en" sz="2500" u="none" cap="none" strike="noStrike"/>
                        <a:t>0.685</a:t>
                      </a:r>
                      <a:endParaRPr sz="2500" u="none" cap="none" strike="noStrike">
                        <a:solidFill>
                          <a:schemeClr val="lt1"/>
                        </a:solidFill>
                      </a:endParaRPr>
                    </a:p>
                  </a:txBody>
                  <a:tcPr marT="91425" marB="91425" marR="91425" marL="91425"/>
                </a:tc>
              </a:tr>
              <a:tr h="565775">
                <a:tc>
                  <a:txBody>
                    <a:bodyPr/>
                    <a:lstStyle/>
                    <a:p>
                      <a:pPr indent="0" lvl="0" marL="0" marR="0" rtl="0" algn="ctr">
                        <a:spcBef>
                          <a:spcPts val="0"/>
                        </a:spcBef>
                        <a:spcAft>
                          <a:spcPts val="0"/>
                        </a:spcAft>
                        <a:buClr>
                          <a:schemeClr val="dk1"/>
                        </a:buClr>
                        <a:buSzPts val="2500"/>
                        <a:buFont typeface="Cabin"/>
                        <a:buNone/>
                      </a:pPr>
                      <a:r>
                        <a:rPr lang="en" sz="2500" u="none" cap="none" strike="noStrike"/>
                        <a:t>Random Forest + Logistic</a:t>
                      </a:r>
                      <a:endParaRPr sz="2500" u="none" cap="none" strike="noStrike">
                        <a:solidFill>
                          <a:schemeClr val="lt1"/>
                        </a:solidFill>
                      </a:endParaRPr>
                    </a:p>
                  </a:txBody>
                  <a:tcPr marT="91425" marB="91425" marR="91425" marL="91425"/>
                </a:tc>
                <a:tc>
                  <a:txBody>
                    <a:bodyPr/>
                    <a:lstStyle/>
                    <a:p>
                      <a:pPr indent="0" lvl="0" marL="0" marR="0" rtl="0" algn="ctr">
                        <a:spcBef>
                          <a:spcPts val="0"/>
                        </a:spcBef>
                        <a:spcAft>
                          <a:spcPts val="0"/>
                        </a:spcAft>
                        <a:buClr>
                          <a:schemeClr val="dk2"/>
                        </a:buClr>
                        <a:buSzPts val="1100"/>
                        <a:buFont typeface="Arial"/>
                        <a:buNone/>
                      </a:pPr>
                      <a:r>
                        <a:rPr lang="en" sz="2500" u="none" cap="none" strike="noStrike"/>
                        <a:t>0.736</a:t>
                      </a:r>
                      <a:endParaRPr sz="2500" u="none" cap="none" strike="noStrike">
                        <a:solidFill>
                          <a:schemeClr val="lt1"/>
                        </a:solidFill>
                      </a:endParaRPr>
                    </a:p>
                  </a:txBody>
                  <a:tcPr marT="91425" marB="91425" marR="91425" marL="91425"/>
                </a:tc>
                <a:tc>
                  <a:txBody>
                    <a:bodyPr/>
                    <a:lstStyle/>
                    <a:p>
                      <a:pPr indent="0" lvl="0" marL="0" marR="0" rtl="0" algn="ctr">
                        <a:spcBef>
                          <a:spcPts val="0"/>
                        </a:spcBef>
                        <a:spcAft>
                          <a:spcPts val="0"/>
                        </a:spcAft>
                        <a:buClr>
                          <a:schemeClr val="dk2"/>
                        </a:buClr>
                        <a:buSzPts val="1100"/>
                        <a:buFont typeface="Arial"/>
                        <a:buNone/>
                      </a:pPr>
                      <a:r>
                        <a:rPr lang="en" sz="2500" u="none" cap="none" strike="noStrike"/>
                        <a:t>0.692</a:t>
                      </a:r>
                      <a:endParaRPr sz="2500" u="none" cap="none" strike="noStrike">
                        <a:solidFill>
                          <a:schemeClr val="lt1"/>
                        </a:solidFill>
                      </a:endParaRPr>
                    </a:p>
                  </a:txBody>
                  <a:tcPr marT="91425" marB="91425" marR="91425" marL="91425"/>
                </a:tc>
              </a:tr>
            </a:tbl>
          </a:graphicData>
        </a:graphic>
      </p:graphicFrame>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51" name="Shape 251"/>
        <p:cNvGrpSpPr/>
        <p:nvPr/>
      </p:nvGrpSpPr>
      <p:grpSpPr>
        <a:xfrm>
          <a:off x="0" y="0"/>
          <a:ext cx="0" cy="0"/>
          <a:chOff x="0" y="0"/>
          <a:chExt cx="0" cy="0"/>
        </a:xfrm>
      </p:grpSpPr>
      <p:sp>
        <p:nvSpPr>
          <p:cNvPr id="252" name="Google Shape;252;p25" title="Left scallop edge"/>
          <p:cNvSpPr/>
          <p:nvPr/>
        </p:nvSpPr>
        <p:spPr>
          <a:xfrm>
            <a:off x="0" y="0"/>
            <a:ext cx="664368" cy="51435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dk2"/>
          </a:solidFill>
          <a:ln>
            <a:noFill/>
          </a:ln>
        </p:spPr>
      </p:sp>
      <p:sp>
        <p:nvSpPr>
          <p:cNvPr id="253" name="Google Shape;253;p25" title="right edge border"/>
          <p:cNvSpPr/>
          <p:nvPr/>
        </p:nvSpPr>
        <p:spPr>
          <a:xfrm>
            <a:off x="8931402" y="0"/>
            <a:ext cx="212598"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5"/>
          <p:cNvSpPr/>
          <p:nvPr/>
        </p:nvSpPr>
        <p:spPr>
          <a:xfrm>
            <a:off x="0" y="0"/>
            <a:ext cx="9143999" cy="51435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255" name="Google Shape;255;p25" title="left edge border"/>
          <p:cNvSpPr/>
          <p:nvPr/>
        </p:nvSpPr>
        <p:spPr>
          <a:xfrm rot="5400000">
            <a:off x="4330697" y="330200"/>
            <a:ext cx="482600" cy="914399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6" name="Google Shape;256;p25"/>
          <p:cNvCxnSpPr/>
          <p:nvPr/>
        </p:nvCxnSpPr>
        <p:spPr>
          <a:xfrm>
            <a:off x="3497847" y="1471797"/>
            <a:ext cx="0" cy="2199905"/>
          </a:xfrm>
          <a:prstGeom prst="straightConnector1">
            <a:avLst/>
          </a:prstGeom>
          <a:noFill/>
          <a:ln cap="flat" cmpd="sng" w="22225">
            <a:solidFill>
              <a:schemeClr val="accent1"/>
            </a:solidFill>
            <a:prstDash val="solid"/>
            <a:miter lim="800000"/>
            <a:headEnd len="sm" w="sm" type="none"/>
            <a:tailEnd len="sm" w="sm" type="none"/>
          </a:ln>
        </p:spPr>
      </p:cxnSp>
      <p:sp>
        <p:nvSpPr>
          <p:cNvPr id="257" name="Google Shape;257;p25"/>
          <p:cNvSpPr txBox="1"/>
          <p:nvPr>
            <p:ph type="title"/>
          </p:nvPr>
        </p:nvSpPr>
        <p:spPr>
          <a:xfrm>
            <a:off x="571497" y="864965"/>
            <a:ext cx="2677924" cy="3413569"/>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chemeClr val="dk2"/>
              </a:buClr>
              <a:buSzPts val="3000"/>
              <a:buFont typeface="Impact"/>
              <a:buNone/>
            </a:pPr>
            <a:r>
              <a:rPr b="0" i="0" lang="en" sz="2400" u="none" cap="none" strike="noStrike">
                <a:solidFill>
                  <a:schemeClr val="dk2"/>
                </a:solidFill>
                <a:latin typeface="Impact"/>
                <a:ea typeface="Impact"/>
                <a:cs typeface="Impact"/>
                <a:sym typeface="Impact"/>
              </a:rPr>
              <a:t>REFERENCE</a:t>
            </a:r>
            <a:endParaRPr/>
          </a:p>
        </p:txBody>
      </p:sp>
      <p:sp>
        <p:nvSpPr>
          <p:cNvPr id="258" name="Google Shape;258;p25"/>
          <p:cNvSpPr txBox="1"/>
          <p:nvPr>
            <p:ph idx="1" type="body"/>
          </p:nvPr>
        </p:nvSpPr>
        <p:spPr>
          <a:xfrm>
            <a:off x="3732023" y="864965"/>
            <a:ext cx="4840477" cy="3413569"/>
          </a:xfrm>
          <a:prstGeom prst="rect">
            <a:avLst/>
          </a:prstGeom>
          <a:noFill/>
          <a:ln>
            <a:noFill/>
          </a:ln>
        </p:spPr>
        <p:txBody>
          <a:bodyPr anchorCtr="0" anchor="ctr" bIns="45700" lIns="91425" spcFirstLastPara="1" rIns="91425" wrap="square" tIns="45700">
            <a:noAutofit/>
          </a:bodyPr>
          <a:lstStyle/>
          <a:p>
            <a:pPr indent="0" lvl="0" marL="0" marR="0" rtl="0" algn="l">
              <a:lnSpc>
                <a:spcPct val="110000"/>
              </a:lnSpc>
              <a:spcBef>
                <a:spcPts val="700"/>
              </a:spcBef>
              <a:spcAft>
                <a:spcPts val="0"/>
              </a:spcAft>
              <a:buClr>
                <a:schemeClr val="dk2"/>
              </a:buClr>
              <a:buSzPts val="1800"/>
              <a:buFont typeface="Arial"/>
              <a:buNone/>
            </a:pPr>
            <a:r>
              <a:rPr b="0" i="0" lang="en" sz="1200" u="sng" cap="none" strike="noStrike">
                <a:solidFill>
                  <a:schemeClr val="hlink"/>
                </a:solidFill>
                <a:latin typeface="Cabin"/>
                <a:ea typeface="Cabin"/>
                <a:cs typeface="Cabin"/>
                <a:sym typeface="Cabin"/>
                <a:hlinkClick r:id="rId3"/>
              </a:rPr>
              <a:t>https://www.kaggle.com/vishnusraghavan/the-interview-attendance-problem</a:t>
            </a:r>
            <a:endParaRPr b="0" i="0" sz="1200" u="none" cap="none" strike="noStrike">
              <a:solidFill>
                <a:srgbClr val="595959"/>
              </a:solidFill>
              <a:latin typeface="Cabin"/>
              <a:ea typeface="Cabin"/>
              <a:cs typeface="Cabin"/>
              <a:sym typeface="Cabin"/>
            </a:endParaRPr>
          </a:p>
          <a:p>
            <a:pPr indent="0" lvl="0" marL="0" marR="0" rtl="0" algn="l">
              <a:lnSpc>
                <a:spcPct val="110000"/>
              </a:lnSpc>
              <a:spcBef>
                <a:spcPts val="700"/>
              </a:spcBef>
              <a:spcAft>
                <a:spcPts val="1600"/>
              </a:spcAft>
              <a:buClr>
                <a:schemeClr val="dk2"/>
              </a:buClr>
              <a:buSzPts val="1800"/>
              <a:buFont typeface="Arial"/>
              <a:buNone/>
            </a:pPr>
            <a:r>
              <a:t/>
            </a:r>
            <a:endParaRPr b="0" i="0" sz="1200" u="none" cap="none" strike="noStrike">
              <a:solidFill>
                <a:srgbClr val="595959"/>
              </a:solidFill>
              <a:latin typeface="Cabin"/>
              <a:ea typeface="Cabin"/>
              <a:cs typeface="Cabin"/>
              <a:sym typeface="Cabin"/>
            </a:endParaRPr>
          </a:p>
        </p:txBody>
      </p:sp>
    </p:spTree>
  </p:cSld>
  <p:clrMapOvr>
    <a:masterClrMapping/>
  </p:clrMapOvr>
  <mc:AlternateContent>
    <mc:Choice Requires="p14">
      <p:transition spd="slow" p14:dur="900">
        <p:fade thruBlk="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1" name="Shape 111"/>
        <p:cNvGrpSpPr/>
        <p:nvPr/>
      </p:nvGrpSpPr>
      <p:grpSpPr>
        <a:xfrm>
          <a:off x="0" y="0"/>
          <a:ext cx="0" cy="0"/>
          <a:chOff x="0" y="0"/>
          <a:chExt cx="0" cy="0"/>
        </a:xfrm>
      </p:grpSpPr>
      <p:sp>
        <p:nvSpPr>
          <p:cNvPr id="112" name="Google Shape;112;p16" title="Left scallop edge"/>
          <p:cNvSpPr/>
          <p:nvPr/>
        </p:nvSpPr>
        <p:spPr>
          <a:xfrm>
            <a:off x="0" y="0"/>
            <a:ext cx="664368" cy="51435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dk2"/>
          </a:solidFill>
          <a:ln>
            <a:noFill/>
          </a:ln>
        </p:spPr>
      </p:sp>
      <p:sp>
        <p:nvSpPr>
          <p:cNvPr id="113" name="Google Shape;113;p16" title="right edge border"/>
          <p:cNvSpPr/>
          <p:nvPr/>
        </p:nvSpPr>
        <p:spPr>
          <a:xfrm>
            <a:off x="8931402" y="0"/>
            <a:ext cx="212598"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a:off x="4972050" y="0"/>
            <a:ext cx="4171950" cy="51435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115" name="Google Shape;115;p16" title="right scallop background shape"/>
          <p:cNvSpPr/>
          <p:nvPr/>
        </p:nvSpPr>
        <p:spPr>
          <a:xfrm>
            <a:off x="0" y="0"/>
            <a:ext cx="5676900" cy="5143500"/>
          </a:xfrm>
          <a:custGeom>
            <a:rect b="b" l="l" r="r" t="t"/>
            <a:pathLst>
              <a:path extrusionOk="0" h="6858000" w="75692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lt2"/>
          </a:solidFill>
          <a:ln>
            <a:noFill/>
          </a:ln>
        </p:spPr>
      </p:sp>
      <p:sp>
        <p:nvSpPr>
          <p:cNvPr id="116" name="Google Shape;116;p16" title="left edge border"/>
          <p:cNvSpPr/>
          <p:nvPr/>
        </p:nvSpPr>
        <p:spPr>
          <a:xfrm>
            <a:off x="0" y="0"/>
            <a:ext cx="212598"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7" name="Google Shape;117;p16"/>
          <p:cNvPicPr preferRelativeResize="0"/>
          <p:nvPr/>
        </p:nvPicPr>
        <p:blipFill rotWithShape="1">
          <a:blip r:embed="rId3">
            <a:alphaModFix/>
          </a:blip>
          <a:srcRect b="5060" l="-1020" r="1020" t="-5060"/>
          <a:stretch/>
        </p:blipFill>
        <p:spPr>
          <a:xfrm>
            <a:off x="465585" y="1051965"/>
            <a:ext cx="4931803" cy="3511943"/>
          </a:xfrm>
          <a:prstGeom prst="rect">
            <a:avLst/>
          </a:prstGeom>
          <a:noFill/>
          <a:ln>
            <a:noFill/>
          </a:ln>
        </p:spPr>
      </p:pic>
      <p:pic>
        <p:nvPicPr>
          <p:cNvPr descr="Surprised Face with No Fill" id="118" name="Google Shape;118;p16"/>
          <p:cNvPicPr preferRelativeResize="0"/>
          <p:nvPr/>
        </p:nvPicPr>
        <p:blipFill rotWithShape="1">
          <a:blip r:embed="rId4">
            <a:alphaModFix/>
          </a:blip>
          <a:srcRect b="0" l="0" r="0" t="0"/>
          <a:stretch/>
        </p:blipFill>
        <p:spPr>
          <a:xfrm>
            <a:off x="6416630" y="2298014"/>
            <a:ext cx="2050240" cy="2050240"/>
          </a:xfrm>
          <a:prstGeom prst="rect">
            <a:avLst/>
          </a:prstGeom>
          <a:noFill/>
          <a:ln>
            <a:noFill/>
          </a:ln>
        </p:spPr>
      </p:pic>
      <p:sp>
        <p:nvSpPr>
          <p:cNvPr id="119" name="Google Shape;119;p16"/>
          <p:cNvSpPr txBox="1"/>
          <p:nvPr>
            <p:ph type="title"/>
          </p:nvPr>
        </p:nvSpPr>
        <p:spPr>
          <a:xfrm>
            <a:off x="573788" y="286788"/>
            <a:ext cx="4145275" cy="111909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2"/>
              </a:buClr>
              <a:buSzPts val="3000"/>
              <a:buFont typeface="Impact"/>
              <a:buNone/>
            </a:pPr>
            <a:r>
              <a:rPr b="0" i="0" lang="en" sz="5100" u="none" cap="none" strike="noStrike">
                <a:solidFill>
                  <a:schemeClr val="dk2"/>
                </a:solidFill>
                <a:latin typeface="Impact"/>
                <a:ea typeface="Impact"/>
                <a:cs typeface="Impact"/>
                <a:sym typeface="Impact"/>
              </a:rPr>
              <a:t>DATA</a:t>
            </a:r>
            <a:endParaRPr/>
          </a:p>
        </p:txBody>
      </p:sp>
      <p:sp>
        <p:nvSpPr>
          <p:cNvPr id="120" name="Google Shape;120;p16"/>
          <p:cNvSpPr/>
          <p:nvPr/>
        </p:nvSpPr>
        <p:spPr>
          <a:xfrm>
            <a:off x="6628175" y="660400"/>
            <a:ext cx="2176733" cy="1380132"/>
          </a:xfrm>
          <a:prstGeom prst="cloudCallout">
            <a:avLst>
              <a:gd fmla="val -20833" name="adj1"/>
              <a:gd fmla="val 62500" name="adj2"/>
            </a:avLst>
          </a:prstGeom>
          <a:solidFill>
            <a:schemeClr val="accent1"/>
          </a:solidFill>
          <a:ln cap="flat" cmpd="sng" w="12700">
            <a:solidFill>
              <a:srgbClr val="B4821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 sz="1800" u="none" cap="none" strike="noStrike">
                <a:solidFill>
                  <a:schemeClr val="lt1"/>
                </a:solidFill>
                <a:latin typeface="Cabin"/>
                <a:ea typeface="Cabin"/>
                <a:cs typeface="Cabin"/>
                <a:sym typeface="Cabin"/>
              </a:rPr>
              <a:t>Categorical</a:t>
            </a:r>
            <a:r>
              <a:rPr b="0" i="0" lang="en" sz="1800" u="none" cap="none" strike="noStrike">
                <a:solidFill>
                  <a:schemeClr val="lt1"/>
                </a:solidFill>
                <a:latin typeface="Cabin"/>
                <a:ea typeface="Cabin"/>
                <a:cs typeface="Cabin"/>
                <a:sym typeface="Cabin"/>
              </a:rPr>
              <a:t>…</a:t>
            </a:r>
            <a:endParaRPr/>
          </a:p>
        </p:txBody>
      </p:sp>
    </p:spTree>
  </p:cSld>
  <p:clrMapOvr>
    <a:masterClrMapping/>
  </p:clrMapOvr>
  <mc:AlternateContent>
    <mc:Choice Requires="p14">
      <p:transition spd="slow" p14:dur="1500">
        <p14:gallery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sp>
        <p:nvSpPr>
          <p:cNvPr id="125" name="Google Shape;125;p17" title="Left scallop edge"/>
          <p:cNvSpPr/>
          <p:nvPr/>
        </p:nvSpPr>
        <p:spPr>
          <a:xfrm>
            <a:off x="0" y="0"/>
            <a:ext cx="664368" cy="51435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dk2"/>
          </a:solidFill>
          <a:ln>
            <a:noFill/>
          </a:ln>
        </p:spPr>
      </p:sp>
      <p:sp>
        <p:nvSpPr>
          <p:cNvPr id="126" name="Google Shape;126;p17" title="right edge border"/>
          <p:cNvSpPr/>
          <p:nvPr/>
        </p:nvSpPr>
        <p:spPr>
          <a:xfrm>
            <a:off x="8931402" y="0"/>
            <a:ext cx="212598"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7"/>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128" name="Google Shape;128;p17" title="right scallop background shape"/>
          <p:cNvSpPr/>
          <p:nvPr/>
        </p:nvSpPr>
        <p:spPr>
          <a:xfrm>
            <a:off x="5661498" y="0"/>
            <a:ext cx="3482502" cy="5143500"/>
          </a:xfrm>
          <a:custGeom>
            <a:rect b="b" l="l" r="r" t="t"/>
            <a:pathLst>
              <a:path extrusionOk="0" h="4320" w="3025">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129" name="Google Shape;129;p17" title="left edge border"/>
          <p:cNvSpPr/>
          <p:nvPr/>
        </p:nvSpPr>
        <p:spPr>
          <a:xfrm>
            <a:off x="0" y="0"/>
            <a:ext cx="212598"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0" name="Google Shape;130;p17"/>
          <p:cNvPicPr preferRelativeResize="0"/>
          <p:nvPr/>
        </p:nvPicPr>
        <p:blipFill rotWithShape="1">
          <a:blip r:embed="rId3">
            <a:alphaModFix/>
          </a:blip>
          <a:srcRect b="3939" l="0" r="0" t="-3940"/>
          <a:stretch/>
        </p:blipFill>
        <p:spPr>
          <a:xfrm>
            <a:off x="564055" y="1457942"/>
            <a:ext cx="4731095" cy="2735107"/>
          </a:xfrm>
          <a:prstGeom prst="rect">
            <a:avLst/>
          </a:prstGeom>
          <a:noFill/>
          <a:ln>
            <a:noFill/>
          </a:ln>
        </p:spPr>
      </p:pic>
      <p:sp>
        <p:nvSpPr>
          <p:cNvPr id="131" name="Google Shape;131;p17"/>
          <p:cNvSpPr txBox="1"/>
          <p:nvPr>
            <p:ph type="title"/>
          </p:nvPr>
        </p:nvSpPr>
        <p:spPr>
          <a:xfrm>
            <a:off x="571500" y="320439"/>
            <a:ext cx="2318004" cy="898398"/>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3000"/>
              <a:buFont typeface="Impact"/>
              <a:buNone/>
            </a:pPr>
            <a:r>
              <a:rPr b="0" i="0" lang="en" sz="5100" u="none" cap="none" strike="noStrike">
                <a:solidFill>
                  <a:schemeClr val="dk2"/>
                </a:solidFill>
                <a:latin typeface="Impact"/>
                <a:ea typeface="Impact"/>
                <a:cs typeface="Impact"/>
                <a:sym typeface="Impact"/>
              </a:rPr>
              <a:t>DATA</a:t>
            </a:r>
            <a:endParaRPr b="0" i="0" sz="5100" u="none" cap="none" strike="noStrike">
              <a:solidFill>
                <a:schemeClr val="accent1"/>
              </a:solidFill>
              <a:latin typeface="Impact"/>
              <a:ea typeface="Impact"/>
              <a:cs typeface="Impact"/>
              <a:sym typeface="Impact"/>
            </a:endParaRPr>
          </a:p>
        </p:txBody>
      </p:sp>
      <p:sp>
        <p:nvSpPr>
          <p:cNvPr id="132" name="Google Shape;132;p17"/>
          <p:cNvSpPr txBox="1"/>
          <p:nvPr>
            <p:ph idx="1" type="body"/>
          </p:nvPr>
        </p:nvSpPr>
        <p:spPr>
          <a:xfrm>
            <a:off x="6254496" y="1241298"/>
            <a:ext cx="2318004" cy="3168396"/>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700"/>
              </a:spcBef>
              <a:spcAft>
                <a:spcPts val="1600"/>
              </a:spcAft>
              <a:buClr>
                <a:schemeClr val="dk2"/>
              </a:buClr>
              <a:buSzPts val="1800"/>
              <a:buFont typeface="Arial"/>
              <a:buNone/>
            </a:pPr>
            <a:r>
              <a:t/>
            </a:r>
            <a:endParaRPr b="0" i="0" sz="1200" u="none" cap="none" strike="noStrike">
              <a:solidFill>
                <a:schemeClr val="lt1"/>
              </a:solidFill>
              <a:latin typeface="Cabin"/>
              <a:ea typeface="Cabin"/>
              <a:cs typeface="Cabin"/>
              <a:sym typeface="Cabin"/>
            </a:endParaRPr>
          </a:p>
        </p:txBody>
      </p:sp>
      <p:sp>
        <p:nvSpPr>
          <p:cNvPr id="133" name="Google Shape;133;p17"/>
          <p:cNvSpPr/>
          <p:nvPr/>
        </p:nvSpPr>
        <p:spPr>
          <a:xfrm>
            <a:off x="6069028" y="2071560"/>
            <a:ext cx="2589450" cy="98488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 sz="5800" u="none" cap="none" strike="noStrike">
                <a:solidFill>
                  <a:schemeClr val="accent1"/>
                </a:solidFill>
                <a:latin typeface="Cabin"/>
                <a:ea typeface="Cabin"/>
                <a:cs typeface="Cabin"/>
                <a:sym typeface="Cabin"/>
              </a:rPr>
              <a:t>Split it!</a:t>
            </a:r>
            <a:endParaRPr/>
          </a:p>
        </p:txBody>
      </p:sp>
    </p:spTree>
  </p:cSld>
  <p:clrMapOvr>
    <a:masterClrMapping/>
  </p:clrMapOvr>
  <mc:AlternateContent>
    <mc:Choice Requires="p14">
      <p:transition spd="slow" p14:dur="700">
        <p14:gallery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 name="Shape 137"/>
        <p:cNvGrpSpPr/>
        <p:nvPr/>
      </p:nvGrpSpPr>
      <p:grpSpPr>
        <a:xfrm>
          <a:off x="0" y="0"/>
          <a:ext cx="0" cy="0"/>
          <a:chOff x="0" y="0"/>
          <a:chExt cx="0" cy="0"/>
        </a:xfrm>
      </p:grpSpPr>
      <p:sp>
        <p:nvSpPr>
          <p:cNvPr id="138" name="Google Shape;138;p18" title="Left scallop edge"/>
          <p:cNvSpPr/>
          <p:nvPr/>
        </p:nvSpPr>
        <p:spPr>
          <a:xfrm>
            <a:off x="0" y="0"/>
            <a:ext cx="664368" cy="51435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dk2"/>
          </a:solidFill>
          <a:ln>
            <a:noFill/>
          </a:ln>
        </p:spPr>
      </p:sp>
      <p:sp>
        <p:nvSpPr>
          <p:cNvPr id="139" name="Google Shape;139;p18" title="right edge border"/>
          <p:cNvSpPr/>
          <p:nvPr/>
        </p:nvSpPr>
        <p:spPr>
          <a:xfrm>
            <a:off x="8931402" y="0"/>
            <a:ext cx="212598"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141" name="Google Shape;141;p18" title="Left scallop edge"/>
          <p:cNvSpPr/>
          <p:nvPr/>
        </p:nvSpPr>
        <p:spPr>
          <a:xfrm>
            <a:off x="0" y="0"/>
            <a:ext cx="664368" cy="51435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a:noFill/>
          </a:ln>
        </p:spPr>
      </p:sp>
      <p:sp>
        <p:nvSpPr>
          <p:cNvPr id="142" name="Google Shape;142;p18" title="right edge border"/>
          <p:cNvSpPr/>
          <p:nvPr/>
        </p:nvSpPr>
        <p:spPr>
          <a:xfrm>
            <a:off x="8931402" y="0"/>
            <a:ext cx="212598"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txBox="1"/>
          <p:nvPr>
            <p:ph type="title"/>
          </p:nvPr>
        </p:nvSpPr>
        <p:spPr>
          <a:xfrm>
            <a:off x="938758" y="286788"/>
            <a:ext cx="7633742" cy="1119099"/>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2"/>
              </a:buClr>
              <a:buSzPts val="3000"/>
              <a:buFont typeface="Impact"/>
              <a:buNone/>
            </a:pPr>
            <a:r>
              <a:rPr b="0" i="0" lang="en" sz="5100" u="none" cap="none" strike="noStrike">
                <a:solidFill>
                  <a:schemeClr val="dk2"/>
                </a:solidFill>
                <a:latin typeface="Impact"/>
                <a:ea typeface="Impact"/>
                <a:cs typeface="Impact"/>
                <a:sym typeface="Impact"/>
              </a:rPr>
              <a:t>GOALS</a:t>
            </a:r>
            <a:endParaRPr/>
          </a:p>
        </p:txBody>
      </p:sp>
      <p:grpSp>
        <p:nvGrpSpPr>
          <p:cNvPr id="144" name="Google Shape;144;p18"/>
          <p:cNvGrpSpPr/>
          <p:nvPr/>
        </p:nvGrpSpPr>
        <p:grpSpPr>
          <a:xfrm>
            <a:off x="938212" y="1714500"/>
            <a:ext cx="7357765" cy="3075985"/>
            <a:chOff x="0" y="0"/>
            <a:chExt cx="7357765" cy="3075985"/>
          </a:xfrm>
        </p:grpSpPr>
        <p:sp>
          <p:nvSpPr>
            <p:cNvPr id="145" name="Google Shape;145;p18"/>
            <p:cNvSpPr/>
            <p:nvPr/>
          </p:nvSpPr>
          <p:spPr>
            <a:xfrm>
              <a:off x="1908572" y="760214"/>
              <a:ext cx="1526857" cy="71"/>
            </a:xfrm>
            <a:prstGeom prst="rect">
              <a:avLst/>
            </a:prstGeom>
            <a:solidFill>
              <a:srgbClr val="DAE2D7">
                <a:alpha val="89803"/>
              </a:srgbClr>
            </a:solidFill>
            <a:ln cap="flat" cmpd="sng" w="12700">
              <a:solidFill>
                <a:srgbClr val="DAE2D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p:nvPr/>
          </p:nvSpPr>
          <p:spPr>
            <a:xfrm>
              <a:off x="3527041" y="642313"/>
              <a:ext cx="175588" cy="300884"/>
            </a:xfrm>
            <a:prstGeom prst="chevron">
              <a:avLst>
                <a:gd fmla="val 90000" name="adj"/>
              </a:avLst>
            </a:prstGeom>
            <a:solidFill>
              <a:srgbClr val="DDE4D5">
                <a:alpha val="89803"/>
              </a:srgbClr>
            </a:solidFill>
            <a:ln cap="flat" cmpd="sng" w="12700">
              <a:solidFill>
                <a:srgbClr val="DDE4D5">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a:off x="957465" y="0"/>
              <a:ext cx="1520499" cy="1520499"/>
            </a:xfrm>
            <a:prstGeom prst="ellipse">
              <a:avLst/>
            </a:prstGeom>
            <a:solidFill>
              <a:srgbClr val="8CAA7C"/>
            </a:solidFill>
            <a:ln cap="flat" cmpd="sng" w="12700">
              <a:solidFill>
                <a:srgbClr val="8CAA7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txBox="1"/>
            <p:nvPr/>
          </p:nvSpPr>
          <p:spPr>
            <a:xfrm>
              <a:off x="1180137" y="222672"/>
              <a:ext cx="1075155" cy="1075155"/>
            </a:xfrm>
            <a:prstGeom prst="rect">
              <a:avLst/>
            </a:prstGeom>
            <a:noFill/>
            <a:ln>
              <a:noFill/>
            </a:ln>
          </p:spPr>
          <p:txBody>
            <a:bodyPr anchorCtr="0" anchor="ctr" bIns="59000" lIns="59000" spcFirstLastPara="1" rIns="59000" wrap="square" tIns="59000">
              <a:noAutofit/>
            </a:bodyPr>
            <a:lstStyle/>
            <a:p>
              <a:pPr indent="0" lvl="0" marL="0" marR="0" rtl="0" algn="ctr">
                <a:lnSpc>
                  <a:spcPct val="90000"/>
                </a:lnSpc>
                <a:spcBef>
                  <a:spcPts val="0"/>
                </a:spcBef>
                <a:spcAft>
                  <a:spcPts val="0"/>
                </a:spcAft>
                <a:buClr>
                  <a:schemeClr val="lt1"/>
                </a:buClr>
                <a:buSzPts val="6000"/>
                <a:buFont typeface="Cabin"/>
                <a:buNone/>
              </a:pPr>
              <a:r>
                <a:rPr b="0" i="0" lang="en" sz="6000" u="none" cap="none" strike="noStrike">
                  <a:solidFill>
                    <a:schemeClr val="lt1"/>
                  </a:solidFill>
                  <a:latin typeface="Cabin"/>
                  <a:ea typeface="Cabin"/>
                  <a:cs typeface="Cabin"/>
                  <a:sym typeface="Cabin"/>
                </a:rPr>
                <a:t>1</a:t>
              </a:r>
              <a:endParaRPr/>
            </a:p>
          </p:txBody>
        </p:sp>
        <p:sp>
          <p:nvSpPr>
            <p:cNvPr id="149" name="Google Shape;149;p18"/>
            <p:cNvSpPr/>
            <p:nvPr/>
          </p:nvSpPr>
          <p:spPr>
            <a:xfrm>
              <a:off x="0" y="1684800"/>
              <a:ext cx="3435429" cy="1391185"/>
            </a:xfrm>
            <a:prstGeom prst="upArrowCallout">
              <a:avLst>
                <a:gd fmla="val 50000" name="adj1"/>
                <a:gd fmla="val 20000" name="adj2"/>
                <a:gd fmla="val 20000" name="adj3"/>
                <a:gd fmla="val 100000" name="adj4"/>
              </a:avLst>
            </a:prstGeom>
            <a:solidFill>
              <a:srgbClr val="E5E7D4">
                <a:alpha val="89803"/>
              </a:srgbClr>
            </a:solidFill>
            <a:ln cap="flat" cmpd="sng" w="12700">
              <a:solidFill>
                <a:srgbClr val="E5E7D4">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txBox="1"/>
            <p:nvPr/>
          </p:nvSpPr>
          <p:spPr>
            <a:xfrm>
              <a:off x="0" y="1963037"/>
              <a:ext cx="3435429" cy="1112948"/>
            </a:xfrm>
            <a:prstGeom prst="rect">
              <a:avLst/>
            </a:prstGeom>
            <a:noFill/>
            <a:ln>
              <a:noFill/>
            </a:ln>
          </p:spPr>
          <p:txBody>
            <a:bodyPr anchorCtr="0" anchor="t" bIns="165100" lIns="270975" spcFirstLastPara="1" rIns="270975" wrap="square" tIns="165100">
              <a:noAutofit/>
            </a:bodyPr>
            <a:lstStyle/>
            <a:p>
              <a:pPr indent="0" lvl="0" marL="0" marR="0" rtl="0" algn="l">
                <a:lnSpc>
                  <a:spcPct val="90000"/>
                </a:lnSpc>
                <a:spcBef>
                  <a:spcPts val="0"/>
                </a:spcBef>
                <a:spcAft>
                  <a:spcPts val="0"/>
                </a:spcAft>
                <a:buClr>
                  <a:schemeClr val="dk1"/>
                </a:buClr>
                <a:buSzPts val="1600"/>
                <a:buFont typeface="Cabin"/>
                <a:buNone/>
              </a:pPr>
              <a:r>
                <a:rPr b="0" i="0" lang="en" sz="1600" u="none" cap="none" strike="noStrike">
                  <a:solidFill>
                    <a:schemeClr val="dk1"/>
                  </a:solidFill>
                  <a:latin typeface="Cabin"/>
                  <a:ea typeface="Cabin"/>
                  <a:cs typeface="Cabin"/>
                  <a:sym typeface="Cabin"/>
                </a:rPr>
                <a:t>Predict whether a candidate will attend the interview based on the predictors</a:t>
              </a:r>
              <a:endParaRPr/>
            </a:p>
          </p:txBody>
        </p:sp>
        <p:sp>
          <p:nvSpPr>
            <p:cNvPr id="151" name="Google Shape;151;p18"/>
            <p:cNvSpPr/>
            <p:nvPr/>
          </p:nvSpPr>
          <p:spPr>
            <a:xfrm>
              <a:off x="3817144" y="766229"/>
              <a:ext cx="1717714" cy="66"/>
            </a:xfrm>
            <a:prstGeom prst="rect">
              <a:avLst/>
            </a:prstGeom>
            <a:solidFill>
              <a:srgbClr val="E9E1D3">
                <a:alpha val="89803"/>
              </a:srgbClr>
            </a:solidFill>
            <a:ln cap="flat" cmpd="sng" w="12700">
              <a:solidFill>
                <a:srgbClr val="E9E1D3">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p:nvPr/>
          </p:nvSpPr>
          <p:spPr>
            <a:xfrm>
              <a:off x="4774609" y="6012"/>
              <a:ext cx="1520499" cy="1520499"/>
            </a:xfrm>
            <a:prstGeom prst="ellipse">
              <a:avLst/>
            </a:prstGeom>
            <a:solidFill>
              <a:srgbClr val="D26D66"/>
            </a:solidFill>
            <a:ln cap="flat" cmpd="sng" w="12700">
              <a:solidFill>
                <a:srgbClr val="D26D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txBox="1"/>
            <p:nvPr/>
          </p:nvSpPr>
          <p:spPr>
            <a:xfrm>
              <a:off x="4997281" y="228684"/>
              <a:ext cx="1075155" cy="1075155"/>
            </a:xfrm>
            <a:prstGeom prst="rect">
              <a:avLst/>
            </a:prstGeom>
            <a:noFill/>
            <a:ln>
              <a:noFill/>
            </a:ln>
          </p:spPr>
          <p:txBody>
            <a:bodyPr anchorCtr="0" anchor="ctr" bIns="59000" lIns="59000" spcFirstLastPara="1" rIns="59000" wrap="square" tIns="59000">
              <a:noAutofit/>
            </a:bodyPr>
            <a:lstStyle/>
            <a:p>
              <a:pPr indent="0" lvl="0" marL="0" marR="0" rtl="0" algn="ctr">
                <a:lnSpc>
                  <a:spcPct val="90000"/>
                </a:lnSpc>
                <a:spcBef>
                  <a:spcPts val="0"/>
                </a:spcBef>
                <a:spcAft>
                  <a:spcPts val="0"/>
                </a:spcAft>
                <a:buClr>
                  <a:schemeClr val="lt1"/>
                </a:buClr>
                <a:buSzPts val="6000"/>
                <a:buFont typeface="Cabin"/>
                <a:buNone/>
              </a:pPr>
              <a:r>
                <a:rPr b="0" i="0" lang="en" sz="6000" u="none" cap="none" strike="noStrike">
                  <a:solidFill>
                    <a:schemeClr val="lt1"/>
                  </a:solidFill>
                  <a:latin typeface="Cabin"/>
                  <a:ea typeface="Cabin"/>
                  <a:cs typeface="Cabin"/>
                  <a:sym typeface="Cabin"/>
                </a:rPr>
                <a:t>2</a:t>
              </a:r>
              <a:endParaRPr/>
            </a:p>
          </p:txBody>
        </p:sp>
        <p:sp>
          <p:nvSpPr>
            <p:cNvPr id="154" name="Google Shape;154;p18"/>
            <p:cNvSpPr/>
            <p:nvPr/>
          </p:nvSpPr>
          <p:spPr>
            <a:xfrm>
              <a:off x="3922336" y="1684800"/>
              <a:ext cx="3435429" cy="1391185"/>
            </a:xfrm>
            <a:prstGeom prst="upArrowCallout">
              <a:avLst>
                <a:gd fmla="val 50000" name="adj1"/>
                <a:gd fmla="val 20000" name="adj2"/>
                <a:gd fmla="val 20000" name="adj3"/>
                <a:gd fmla="val 100000" name="adj4"/>
              </a:avLst>
            </a:prstGeom>
            <a:solidFill>
              <a:srgbClr val="EED2D2">
                <a:alpha val="89803"/>
              </a:srgbClr>
            </a:solidFill>
            <a:ln cap="flat" cmpd="sng" w="12700">
              <a:solidFill>
                <a:srgbClr val="EED2D2">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txBox="1"/>
            <p:nvPr/>
          </p:nvSpPr>
          <p:spPr>
            <a:xfrm>
              <a:off x="3922336" y="1963037"/>
              <a:ext cx="3435429" cy="1112948"/>
            </a:xfrm>
            <a:prstGeom prst="rect">
              <a:avLst/>
            </a:prstGeom>
            <a:noFill/>
            <a:ln>
              <a:noFill/>
            </a:ln>
          </p:spPr>
          <p:txBody>
            <a:bodyPr anchorCtr="0" anchor="t" bIns="165100" lIns="270975" spcFirstLastPara="1" rIns="270975" wrap="square" tIns="165100">
              <a:noAutofit/>
            </a:bodyPr>
            <a:lstStyle/>
            <a:p>
              <a:pPr indent="0" lvl="0" marL="0" marR="0" rtl="0" algn="l">
                <a:lnSpc>
                  <a:spcPct val="90000"/>
                </a:lnSpc>
                <a:spcBef>
                  <a:spcPts val="0"/>
                </a:spcBef>
                <a:spcAft>
                  <a:spcPts val="0"/>
                </a:spcAft>
                <a:buClr>
                  <a:schemeClr val="dk1"/>
                </a:buClr>
                <a:buSzPts val="1600"/>
                <a:buFont typeface="Cabin"/>
                <a:buNone/>
              </a:pPr>
              <a:r>
                <a:rPr b="0" i="0" lang="en" sz="1600" u="none" cap="none" strike="noStrike">
                  <a:solidFill>
                    <a:schemeClr val="dk1"/>
                  </a:solidFill>
                  <a:latin typeface="Cabin"/>
                  <a:ea typeface="Cabin"/>
                  <a:cs typeface="Cabin"/>
                  <a:sym typeface="Cabin"/>
                </a:rPr>
                <a:t>Decide which part of the variables have more impact on interview attendance (questions or non-questions)</a:t>
              </a:r>
              <a:endParaRPr/>
            </a:p>
          </p:txBody>
        </p:sp>
      </p:grpSp>
    </p:spTree>
  </p:cSld>
  <p:clrMapOvr>
    <a:masterClrMapping/>
  </p:clrMapOvr>
  <mc:AlternateContent>
    <mc:Choice Requires="p14">
      <p:transition spd="slow">
        <p14:flip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 name="Shape 159"/>
        <p:cNvGrpSpPr/>
        <p:nvPr/>
      </p:nvGrpSpPr>
      <p:grpSpPr>
        <a:xfrm>
          <a:off x="0" y="0"/>
          <a:ext cx="0" cy="0"/>
          <a:chOff x="0" y="0"/>
          <a:chExt cx="0" cy="0"/>
        </a:xfrm>
      </p:grpSpPr>
      <p:sp>
        <p:nvSpPr>
          <p:cNvPr id="160" name="Google Shape;160;p19" title="Left scallop edge"/>
          <p:cNvSpPr/>
          <p:nvPr/>
        </p:nvSpPr>
        <p:spPr>
          <a:xfrm>
            <a:off x="0" y="0"/>
            <a:ext cx="664368" cy="51435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dk2"/>
          </a:solidFill>
          <a:ln>
            <a:noFill/>
          </a:ln>
        </p:spPr>
      </p:sp>
      <p:sp>
        <p:nvSpPr>
          <p:cNvPr id="161" name="Google Shape;161;p19" title="right edge border"/>
          <p:cNvSpPr/>
          <p:nvPr/>
        </p:nvSpPr>
        <p:spPr>
          <a:xfrm>
            <a:off x="8931402" y="0"/>
            <a:ext cx="212598"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163" name="Google Shape;163;p19" title="Left scallop edge"/>
          <p:cNvSpPr/>
          <p:nvPr/>
        </p:nvSpPr>
        <p:spPr>
          <a:xfrm>
            <a:off x="0" y="0"/>
            <a:ext cx="664368" cy="51435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a:noFill/>
          </a:ln>
        </p:spPr>
      </p:sp>
      <p:sp>
        <p:nvSpPr>
          <p:cNvPr id="164" name="Google Shape;164;p19" title="right edge border"/>
          <p:cNvSpPr/>
          <p:nvPr/>
        </p:nvSpPr>
        <p:spPr>
          <a:xfrm>
            <a:off x="8931402" y="0"/>
            <a:ext cx="212598"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
          <p:cNvSpPr txBox="1"/>
          <p:nvPr>
            <p:ph type="title"/>
          </p:nvPr>
        </p:nvSpPr>
        <p:spPr>
          <a:xfrm>
            <a:off x="938758" y="286788"/>
            <a:ext cx="7633742" cy="1119099"/>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2"/>
              </a:buClr>
              <a:buSzPts val="3000"/>
              <a:buFont typeface="Impact"/>
              <a:buNone/>
            </a:pPr>
            <a:r>
              <a:rPr b="0" i="0" lang="en" sz="5100" u="none" cap="none" strike="noStrike">
                <a:solidFill>
                  <a:schemeClr val="dk2"/>
                </a:solidFill>
                <a:latin typeface="Impact"/>
                <a:ea typeface="Impact"/>
                <a:cs typeface="Impact"/>
                <a:sym typeface="Impact"/>
              </a:rPr>
              <a:t>PRE-ELIMINATING MODELS</a:t>
            </a:r>
            <a:endParaRPr/>
          </a:p>
        </p:txBody>
      </p:sp>
      <p:grpSp>
        <p:nvGrpSpPr>
          <p:cNvPr id="166" name="Google Shape;166;p19"/>
          <p:cNvGrpSpPr/>
          <p:nvPr/>
        </p:nvGrpSpPr>
        <p:grpSpPr>
          <a:xfrm>
            <a:off x="776836" y="1497026"/>
            <a:ext cx="8026318" cy="3212537"/>
            <a:chOff x="0" y="-1"/>
            <a:chExt cx="8026318" cy="3212537"/>
          </a:xfrm>
        </p:grpSpPr>
        <p:sp>
          <p:nvSpPr>
            <p:cNvPr id="167" name="Google Shape;167;p19"/>
            <p:cNvSpPr/>
            <p:nvPr/>
          </p:nvSpPr>
          <p:spPr>
            <a:xfrm rot="-5400000">
              <a:off x="-332405" y="332405"/>
              <a:ext cx="3212537" cy="2547726"/>
            </a:xfrm>
            <a:prstGeom prst="flowChartManualOperation">
              <a:avLst/>
            </a:prstGeom>
            <a:solidFill>
              <a:srgbClr val="8CAA7C"/>
            </a:solidFill>
            <a:ln cap="flat" cmpd="sng" w="508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9"/>
            <p:cNvSpPr txBox="1"/>
            <p:nvPr/>
          </p:nvSpPr>
          <p:spPr>
            <a:xfrm>
              <a:off x="1" y="642506"/>
              <a:ext cx="2547726" cy="1927523"/>
            </a:xfrm>
            <a:prstGeom prst="rect">
              <a:avLst/>
            </a:prstGeom>
            <a:noFill/>
            <a:ln>
              <a:noFill/>
            </a:ln>
          </p:spPr>
          <p:txBody>
            <a:bodyPr anchorCtr="0" anchor="ctr" bIns="0" lIns="165100" spcFirstLastPara="1" rIns="165100" wrap="square" tIns="0">
              <a:noAutofit/>
            </a:bodyPr>
            <a:lstStyle/>
            <a:p>
              <a:pPr indent="0" lvl="0" marL="0" marR="0" rtl="0" algn="ctr">
                <a:lnSpc>
                  <a:spcPct val="90000"/>
                </a:lnSpc>
                <a:spcBef>
                  <a:spcPts val="0"/>
                </a:spcBef>
                <a:spcAft>
                  <a:spcPts val="0"/>
                </a:spcAft>
                <a:buClr>
                  <a:schemeClr val="lt1"/>
                </a:buClr>
                <a:buSzPts val="2600"/>
                <a:buFont typeface="Cabin"/>
                <a:buNone/>
              </a:pPr>
              <a:r>
                <a:rPr b="1" i="0" lang="en" sz="2600" u="none" cap="none" strike="noStrike">
                  <a:solidFill>
                    <a:schemeClr val="lt1"/>
                  </a:solidFill>
                  <a:latin typeface="Cabin"/>
                  <a:ea typeface="Cabin"/>
                  <a:cs typeface="Cabin"/>
                  <a:sym typeface="Cabin"/>
                </a:rPr>
                <a:t>Linear regression model</a:t>
              </a:r>
              <a:endParaRPr/>
            </a:p>
          </p:txBody>
        </p:sp>
        <p:sp>
          <p:nvSpPr>
            <p:cNvPr id="169" name="Google Shape;169;p19"/>
            <p:cNvSpPr/>
            <p:nvPr/>
          </p:nvSpPr>
          <p:spPr>
            <a:xfrm rot="-5400000">
              <a:off x="2407381" y="332405"/>
              <a:ext cx="3212537" cy="2547726"/>
            </a:xfrm>
            <a:prstGeom prst="flowChartManualOperation">
              <a:avLst/>
            </a:prstGeom>
            <a:solidFill>
              <a:srgbClr val="BEB470"/>
            </a:solidFill>
            <a:ln cap="flat" cmpd="sng" w="508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9"/>
            <p:cNvSpPr txBox="1"/>
            <p:nvPr/>
          </p:nvSpPr>
          <p:spPr>
            <a:xfrm>
              <a:off x="2739787" y="642506"/>
              <a:ext cx="2547726" cy="1927523"/>
            </a:xfrm>
            <a:prstGeom prst="rect">
              <a:avLst/>
            </a:prstGeom>
            <a:noFill/>
            <a:ln>
              <a:noFill/>
            </a:ln>
          </p:spPr>
          <p:txBody>
            <a:bodyPr anchorCtr="0" anchor="t" bIns="0" lIns="165100" spcFirstLastPara="1" rIns="167825" wrap="square" tIns="0">
              <a:noAutofit/>
            </a:bodyPr>
            <a:lstStyle/>
            <a:p>
              <a:pPr indent="0" lvl="0" marL="0" marR="0" rtl="0" algn="l">
                <a:lnSpc>
                  <a:spcPct val="90000"/>
                </a:lnSpc>
                <a:spcBef>
                  <a:spcPts val="0"/>
                </a:spcBef>
                <a:spcAft>
                  <a:spcPts val="0"/>
                </a:spcAft>
                <a:buClr>
                  <a:schemeClr val="lt1"/>
                </a:buClr>
                <a:buSzPts val="2600"/>
                <a:buFont typeface="Cabin"/>
                <a:buNone/>
              </a:pPr>
              <a:r>
                <a:rPr b="1" i="0" lang="en" sz="2600" u="none" cap="none" strike="noStrike">
                  <a:solidFill>
                    <a:schemeClr val="lt1"/>
                  </a:solidFill>
                  <a:latin typeface="Cabin"/>
                  <a:ea typeface="Cabin"/>
                  <a:cs typeface="Cabin"/>
                  <a:sym typeface="Cabin"/>
                </a:rPr>
                <a:t>LDA/QDA</a:t>
              </a:r>
              <a:endParaRPr/>
            </a:p>
            <a:p>
              <a:pPr indent="-228600" lvl="1" marL="228600" marR="0" rtl="0" algn="l">
                <a:lnSpc>
                  <a:spcPct val="90000"/>
                </a:lnSpc>
                <a:spcBef>
                  <a:spcPts val="910"/>
                </a:spcBef>
                <a:spcAft>
                  <a:spcPts val="0"/>
                </a:spcAft>
                <a:buClr>
                  <a:schemeClr val="lt1"/>
                </a:buClr>
                <a:buSzPts val="2000"/>
                <a:buFont typeface="Cabin"/>
                <a:buChar char="•"/>
              </a:pPr>
              <a:r>
                <a:rPr b="0" i="0" lang="en" sz="2000" u="none" cap="none" strike="noStrike">
                  <a:solidFill>
                    <a:schemeClr val="lt1"/>
                  </a:solidFill>
                  <a:latin typeface="Cabin"/>
                  <a:ea typeface="Cabin"/>
                  <a:cs typeface="Cabin"/>
                  <a:sym typeface="Cabin"/>
                </a:rPr>
                <a:t>only applicable to numerical predictors</a:t>
              </a:r>
              <a:endParaRPr/>
            </a:p>
          </p:txBody>
        </p:sp>
        <p:sp>
          <p:nvSpPr>
            <p:cNvPr id="171" name="Google Shape;171;p19"/>
            <p:cNvSpPr/>
            <p:nvPr/>
          </p:nvSpPr>
          <p:spPr>
            <a:xfrm rot="-5400000">
              <a:off x="5146187" y="332405"/>
              <a:ext cx="3212537" cy="2547726"/>
            </a:xfrm>
            <a:prstGeom prst="flowChartManualOperation">
              <a:avLst/>
            </a:prstGeom>
            <a:solidFill>
              <a:srgbClr val="D26D66"/>
            </a:solidFill>
            <a:ln cap="flat" cmpd="sng" w="508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9"/>
            <p:cNvSpPr txBox="1"/>
            <p:nvPr/>
          </p:nvSpPr>
          <p:spPr>
            <a:xfrm>
              <a:off x="5478593" y="642506"/>
              <a:ext cx="2547726" cy="1927523"/>
            </a:xfrm>
            <a:prstGeom prst="rect">
              <a:avLst/>
            </a:prstGeom>
            <a:noFill/>
            <a:ln>
              <a:noFill/>
            </a:ln>
          </p:spPr>
          <p:txBody>
            <a:bodyPr anchorCtr="0" anchor="t" bIns="0" lIns="165100" spcFirstLastPara="1" rIns="167825" wrap="square" tIns="0">
              <a:noAutofit/>
            </a:bodyPr>
            <a:lstStyle/>
            <a:p>
              <a:pPr indent="0" lvl="0" marL="0" marR="0" rtl="0" algn="l">
                <a:lnSpc>
                  <a:spcPct val="90000"/>
                </a:lnSpc>
                <a:spcBef>
                  <a:spcPts val="0"/>
                </a:spcBef>
                <a:spcAft>
                  <a:spcPts val="0"/>
                </a:spcAft>
                <a:buClr>
                  <a:schemeClr val="lt1"/>
                </a:buClr>
                <a:buSzPts val="2600"/>
                <a:buFont typeface="Cabin"/>
                <a:buNone/>
              </a:pPr>
              <a:r>
                <a:rPr b="1" i="0" lang="en" sz="2600" u="none" cap="none" strike="noStrike">
                  <a:solidFill>
                    <a:schemeClr val="lt1"/>
                  </a:solidFill>
                  <a:latin typeface="Cabin"/>
                  <a:ea typeface="Cabin"/>
                  <a:cs typeface="Cabin"/>
                  <a:sym typeface="Cabin"/>
                </a:rPr>
                <a:t>KNN</a:t>
              </a:r>
              <a:endParaRPr/>
            </a:p>
            <a:p>
              <a:pPr indent="-228600" lvl="1" marL="228600" marR="0" rtl="0" algn="l">
                <a:lnSpc>
                  <a:spcPct val="90000"/>
                </a:lnSpc>
                <a:spcBef>
                  <a:spcPts val="910"/>
                </a:spcBef>
                <a:spcAft>
                  <a:spcPts val="0"/>
                </a:spcAft>
                <a:buClr>
                  <a:schemeClr val="lt1"/>
                </a:buClr>
                <a:buSzPts val="2000"/>
                <a:buFont typeface="Cabin"/>
                <a:buChar char="•"/>
              </a:pPr>
              <a:r>
                <a:rPr b="0" i="0" lang="en" sz="2000" u="none" cap="none" strike="noStrike">
                  <a:solidFill>
                    <a:schemeClr val="lt1"/>
                  </a:solidFill>
                  <a:latin typeface="Cabin"/>
                  <a:ea typeface="Cabin"/>
                  <a:cs typeface="Cabin"/>
                  <a:sym typeface="Cabin"/>
                </a:rPr>
                <a:t>fails on high dimensions </a:t>
              </a:r>
              <a:endParaRPr/>
            </a:p>
            <a:p>
              <a:pPr indent="-228600" lvl="1" marL="228600" marR="0" rtl="0" algn="l">
                <a:lnSpc>
                  <a:spcPct val="90000"/>
                </a:lnSpc>
                <a:spcBef>
                  <a:spcPts val="300"/>
                </a:spcBef>
                <a:spcAft>
                  <a:spcPts val="0"/>
                </a:spcAft>
                <a:buClr>
                  <a:schemeClr val="lt1"/>
                </a:buClr>
                <a:buSzPts val="2000"/>
                <a:buFont typeface="Cabin"/>
                <a:buChar char="•"/>
              </a:pPr>
              <a:r>
                <a:rPr b="0" i="0" lang="en" sz="2000" u="none" cap="none" strike="noStrike">
                  <a:solidFill>
                    <a:schemeClr val="lt1"/>
                  </a:solidFill>
                  <a:latin typeface="Cabin"/>
                  <a:ea typeface="Cabin"/>
                  <a:cs typeface="Cabin"/>
                  <a:sym typeface="Cabin"/>
                </a:rPr>
                <a:t>hard to pick a neighbor according to similarity</a:t>
              </a:r>
              <a:endParaRPr/>
            </a:p>
          </p:txBody>
        </p:sp>
      </p:grpSp>
    </p:spTree>
  </p:cSld>
  <p:clrMapOvr>
    <a:masterClrMapping/>
  </p:clrMapOvr>
  <mc:AlternateContent>
    <mc:Choice Requires="p14">
      <p:transition spd="slow" p14:dur="1100">
        <p14:flip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6" name="Shape 176"/>
        <p:cNvGrpSpPr/>
        <p:nvPr/>
      </p:nvGrpSpPr>
      <p:grpSpPr>
        <a:xfrm>
          <a:off x="0" y="0"/>
          <a:ext cx="0" cy="0"/>
          <a:chOff x="0" y="0"/>
          <a:chExt cx="0" cy="0"/>
        </a:xfrm>
      </p:grpSpPr>
      <p:sp>
        <p:nvSpPr>
          <p:cNvPr id="177" name="Google Shape;177;p20" title="Left scallop edge"/>
          <p:cNvSpPr/>
          <p:nvPr/>
        </p:nvSpPr>
        <p:spPr>
          <a:xfrm>
            <a:off x="0" y="0"/>
            <a:ext cx="664368" cy="51435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dk2"/>
          </a:solidFill>
          <a:ln>
            <a:noFill/>
          </a:ln>
        </p:spPr>
      </p:sp>
      <p:sp>
        <p:nvSpPr>
          <p:cNvPr id="178" name="Google Shape;178;p20" title="right edge border"/>
          <p:cNvSpPr/>
          <p:nvPr/>
        </p:nvSpPr>
        <p:spPr>
          <a:xfrm>
            <a:off x="8931402" y="0"/>
            <a:ext cx="212598"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0"/>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180" name="Google Shape;180;p20" title="Left scallop edge"/>
          <p:cNvSpPr/>
          <p:nvPr/>
        </p:nvSpPr>
        <p:spPr>
          <a:xfrm>
            <a:off x="0" y="0"/>
            <a:ext cx="664368" cy="51435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a:noFill/>
          </a:ln>
        </p:spPr>
      </p:sp>
      <p:sp>
        <p:nvSpPr>
          <p:cNvPr id="181" name="Google Shape;181;p20" title="right edge border"/>
          <p:cNvSpPr/>
          <p:nvPr/>
        </p:nvSpPr>
        <p:spPr>
          <a:xfrm>
            <a:off x="8931402" y="0"/>
            <a:ext cx="212598"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txBox="1"/>
          <p:nvPr>
            <p:ph type="title"/>
          </p:nvPr>
        </p:nvSpPr>
        <p:spPr>
          <a:xfrm>
            <a:off x="938758" y="286788"/>
            <a:ext cx="7633742" cy="1119099"/>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2"/>
              </a:buClr>
              <a:buSzPts val="5100"/>
              <a:buFont typeface="Impact"/>
              <a:buNone/>
            </a:pPr>
            <a:r>
              <a:rPr b="1" i="0" lang="en" sz="5100" u="none" cap="none" strike="noStrike">
                <a:solidFill>
                  <a:schemeClr val="dk2"/>
                </a:solidFill>
                <a:latin typeface="Impact"/>
                <a:ea typeface="Impact"/>
                <a:cs typeface="Impact"/>
                <a:sym typeface="Impact"/>
              </a:rPr>
              <a:t>PREPROCESSING</a:t>
            </a:r>
            <a:endParaRPr/>
          </a:p>
        </p:txBody>
      </p:sp>
      <p:grpSp>
        <p:nvGrpSpPr>
          <p:cNvPr id="183" name="Google Shape;183;p20"/>
          <p:cNvGrpSpPr/>
          <p:nvPr/>
        </p:nvGrpSpPr>
        <p:grpSpPr>
          <a:xfrm>
            <a:off x="941939" y="1749444"/>
            <a:ext cx="7436162" cy="2943862"/>
            <a:chOff x="3727" y="163405"/>
            <a:chExt cx="7436162" cy="2943862"/>
          </a:xfrm>
        </p:grpSpPr>
        <p:sp>
          <p:nvSpPr>
            <p:cNvPr id="184" name="Google Shape;184;p20"/>
            <p:cNvSpPr/>
            <p:nvPr/>
          </p:nvSpPr>
          <p:spPr>
            <a:xfrm>
              <a:off x="957081" y="538692"/>
              <a:ext cx="762683" cy="71"/>
            </a:xfrm>
            <a:prstGeom prst="rect">
              <a:avLst/>
            </a:prstGeom>
            <a:solidFill>
              <a:srgbClr val="DAE2D7">
                <a:alpha val="89803"/>
              </a:srgbClr>
            </a:solidFill>
            <a:ln cap="flat" cmpd="sng" w="12700">
              <a:solidFill>
                <a:srgbClr val="DAE2D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0"/>
            <p:cNvSpPr/>
            <p:nvPr/>
          </p:nvSpPr>
          <p:spPr>
            <a:xfrm>
              <a:off x="1765526" y="474600"/>
              <a:ext cx="87708" cy="164770"/>
            </a:xfrm>
            <a:prstGeom prst="chevron">
              <a:avLst>
                <a:gd fmla="val 90000" name="adj"/>
              </a:avLst>
            </a:prstGeom>
            <a:solidFill>
              <a:srgbClr val="DAE2D6">
                <a:alpha val="89803"/>
              </a:srgbClr>
            </a:solidFill>
            <a:ln cap="flat" cmpd="sng" w="12700">
              <a:solidFill>
                <a:srgbClr val="DAE2D6">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0"/>
            <p:cNvSpPr/>
            <p:nvPr/>
          </p:nvSpPr>
          <p:spPr>
            <a:xfrm>
              <a:off x="486423" y="163405"/>
              <a:ext cx="750644" cy="750644"/>
            </a:xfrm>
            <a:prstGeom prst="ellipse">
              <a:avLst/>
            </a:prstGeom>
            <a:solidFill>
              <a:srgbClr val="8CAA7C"/>
            </a:solidFill>
            <a:ln cap="flat" cmpd="sng" w="12700">
              <a:solidFill>
                <a:srgbClr val="8CAA7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0"/>
            <p:cNvSpPr txBox="1"/>
            <p:nvPr/>
          </p:nvSpPr>
          <p:spPr>
            <a:xfrm>
              <a:off x="596352" y="273334"/>
              <a:ext cx="530786" cy="530786"/>
            </a:xfrm>
            <a:prstGeom prst="rect">
              <a:avLst/>
            </a:prstGeom>
            <a:noFill/>
            <a:ln>
              <a:noFill/>
            </a:ln>
          </p:spPr>
          <p:txBody>
            <a:bodyPr anchorCtr="0" anchor="ctr" bIns="29125" lIns="29125" spcFirstLastPara="1" rIns="29125" wrap="square" tIns="29125">
              <a:noAutofit/>
            </a:bodyPr>
            <a:lstStyle/>
            <a:p>
              <a:pPr indent="0" lvl="0" marL="0" marR="0" rtl="0" algn="ctr">
                <a:lnSpc>
                  <a:spcPct val="90000"/>
                </a:lnSpc>
                <a:spcBef>
                  <a:spcPts val="0"/>
                </a:spcBef>
                <a:spcAft>
                  <a:spcPts val="0"/>
                </a:spcAft>
                <a:buClr>
                  <a:schemeClr val="lt1"/>
                </a:buClr>
                <a:buSzPts val="3500"/>
                <a:buFont typeface="Cabin"/>
                <a:buNone/>
              </a:pPr>
              <a:r>
                <a:rPr b="0" i="0" lang="en" sz="3500" u="none" cap="none" strike="noStrike">
                  <a:solidFill>
                    <a:schemeClr val="lt1"/>
                  </a:solidFill>
                  <a:latin typeface="Cabin"/>
                  <a:ea typeface="Cabin"/>
                  <a:cs typeface="Cabin"/>
                  <a:sym typeface="Cabin"/>
                </a:rPr>
                <a:t>1</a:t>
              </a:r>
              <a:endParaRPr/>
            </a:p>
          </p:txBody>
        </p:sp>
        <p:sp>
          <p:nvSpPr>
            <p:cNvPr id="188" name="Google Shape;188;p20"/>
            <p:cNvSpPr/>
            <p:nvPr/>
          </p:nvSpPr>
          <p:spPr>
            <a:xfrm>
              <a:off x="3727" y="1079520"/>
              <a:ext cx="1716037" cy="2027025"/>
            </a:xfrm>
            <a:prstGeom prst="upArrowCallout">
              <a:avLst>
                <a:gd fmla="val 50000" name="adj1"/>
                <a:gd fmla="val 20000" name="adj2"/>
                <a:gd fmla="val 20000" name="adj3"/>
                <a:gd fmla="val 100000" name="adj4"/>
              </a:avLst>
            </a:prstGeom>
            <a:solidFill>
              <a:srgbClr val="DDE3D5">
                <a:alpha val="89803"/>
              </a:srgbClr>
            </a:solidFill>
            <a:ln cap="flat" cmpd="sng" w="12700">
              <a:solidFill>
                <a:srgbClr val="DDE3D5">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0"/>
            <p:cNvSpPr txBox="1"/>
            <p:nvPr/>
          </p:nvSpPr>
          <p:spPr>
            <a:xfrm>
              <a:off x="3727" y="1422727"/>
              <a:ext cx="1716037" cy="1683818"/>
            </a:xfrm>
            <a:prstGeom prst="rect">
              <a:avLst/>
            </a:prstGeom>
            <a:noFill/>
            <a:ln>
              <a:noFill/>
            </a:ln>
          </p:spPr>
          <p:txBody>
            <a:bodyPr anchorCtr="0" anchor="t" bIns="165100" lIns="135350" spcFirstLastPara="1" rIns="135350" wrap="square" tIns="165100">
              <a:noAutofit/>
            </a:bodyPr>
            <a:lstStyle/>
            <a:p>
              <a:pPr indent="0" lvl="0" marL="0" marR="0" rtl="0" algn="ctr">
                <a:lnSpc>
                  <a:spcPct val="90000"/>
                </a:lnSpc>
                <a:spcBef>
                  <a:spcPts val="0"/>
                </a:spcBef>
                <a:spcAft>
                  <a:spcPts val="0"/>
                </a:spcAft>
                <a:buClr>
                  <a:schemeClr val="dk1"/>
                </a:buClr>
                <a:buSzPts val="2000"/>
                <a:buFont typeface="Cabin"/>
                <a:buNone/>
              </a:pPr>
              <a:r>
                <a:rPr b="0" i="0" lang="en" sz="2000" u="none" cap="none" strike="noStrike">
                  <a:solidFill>
                    <a:schemeClr val="dk1"/>
                  </a:solidFill>
                  <a:latin typeface="Cabin"/>
                  <a:ea typeface="Cabin"/>
                  <a:cs typeface="Cabin"/>
                  <a:sym typeface="Cabin"/>
                </a:rPr>
                <a:t>Use best model to show prediction accuracy</a:t>
              </a:r>
              <a:endParaRPr/>
            </a:p>
          </p:txBody>
        </p:sp>
        <p:sp>
          <p:nvSpPr>
            <p:cNvPr id="190" name="Google Shape;190;p20"/>
            <p:cNvSpPr/>
            <p:nvPr/>
          </p:nvSpPr>
          <p:spPr>
            <a:xfrm>
              <a:off x="1910435" y="538988"/>
              <a:ext cx="1716037" cy="72"/>
            </a:xfrm>
            <a:prstGeom prst="rect">
              <a:avLst/>
            </a:prstGeom>
            <a:solidFill>
              <a:srgbClr val="E1E4D5">
                <a:alpha val="89803"/>
              </a:srgbClr>
            </a:solidFill>
            <a:ln cap="flat" cmpd="sng" w="12700">
              <a:solidFill>
                <a:srgbClr val="E1E4D5">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0"/>
            <p:cNvSpPr/>
            <p:nvPr/>
          </p:nvSpPr>
          <p:spPr>
            <a:xfrm>
              <a:off x="3672234" y="474845"/>
              <a:ext cx="87708" cy="165030"/>
            </a:xfrm>
            <a:prstGeom prst="chevron">
              <a:avLst>
                <a:gd fmla="val 90000" name="adj"/>
              </a:avLst>
            </a:prstGeom>
            <a:solidFill>
              <a:srgbClr val="E3E6D4">
                <a:alpha val="89803"/>
              </a:srgbClr>
            </a:solidFill>
            <a:ln cap="flat" cmpd="sng" w="12700">
              <a:solidFill>
                <a:srgbClr val="E3E6D4">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0"/>
            <p:cNvSpPr/>
            <p:nvPr/>
          </p:nvSpPr>
          <p:spPr>
            <a:xfrm>
              <a:off x="2393132" y="163701"/>
              <a:ext cx="750644" cy="750644"/>
            </a:xfrm>
            <a:prstGeom prst="ellipse">
              <a:avLst/>
            </a:prstGeom>
            <a:solidFill>
              <a:srgbClr val="ADB874"/>
            </a:solidFill>
            <a:ln cap="flat" cmpd="sng" w="12700">
              <a:solidFill>
                <a:srgbClr val="ADB8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0"/>
            <p:cNvSpPr txBox="1"/>
            <p:nvPr/>
          </p:nvSpPr>
          <p:spPr>
            <a:xfrm>
              <a:off x="2503061" y="273630"/>
              <a:ext cx="530786" cy="530786"/>
            </a:xfrm>
            <a:prstGeom prst="rect">
              <a:avLst/>
            </a:prstGeom>
            <a:noFill/>
            <a:ln>
              <a:noFill/>
            </a:ln>
          </p:spPr>
          <p:txBody>
            <a:bodyPr anchorCtr="0" anchor="ctr" bIns="29125" lIns="29125" spcFirstLastPara="1" rIns="29125" wrap="square" tIns="29125">
              <a:noAutofit/>
            </a:bodyPr>
            <a:lstStyle/>
            <a:p>
              <a:pPr indent="0" lvl="0" marL="0" marR="0" rtl="0" algn="ctr">
                <a:lnSpc>
                  <a:spcPct val="90000"/>
                </a:lnSpc>
                <a:spcBef>
                  <a:spcPts val="0"/>
                </a:spcBef>
                <a:spcAft>
                  <a:spcPts val="0"/>
                </a:spcAft>
                <a:buClr>
                  <a:schemeClr val="lt1"/>
                </a:buClr>
                <a:buSzPts val="3500"/>
                <a:buFont typeface="Cabin"/>
                <a:buNone/>
              </a:pPr>
              <a:r>
                <a:rPr b="0" i="0" lang="en" sz="3500" u="none" cap="none" strike="noStrike">
                  <a:solidFill>
                    <a:schemeClr val="lt1"/>
                  </a:solidFill>
                  <a:latin typeface="Cabin"/>
                  <a:ea typeface="Cabin"/>
                  <a:cs typeface="Cabin"/>
                  <a:sym typeface="Cabin"/>
                </a:rPr>
                <a:t>2</a:t>
              </a:r>
              <a:endParaRPr/>
            </a:p>
          </p:txBody>
        </p:sp>
        <p:sp>
          <p:nvSpPr>
            <p:cNvPr id="194" name="Google Shape;194;p20"/>
            <p:cNvSpPr/>
            <p:nvPr/>
          </p:nvSpPr>
          <p:spPr>
            <a:xfrm>
              <a:off x="1910435" y="1080242"/>
              <a:ext cx="1716037" cy="2027025"/>
            </a:xfrm>
            <a:prstGeom prst="upArrowCallout">
              <a:avLst>
                <a:gd fmla="val 50000" name="adj1"/>
                <a:gd fmla="val 20000" name="adj2"/>
                <a:gd fmla="val 20000" name="adj3"/>
                <a:gd fmla="val 100000" name="adj4"/>
              </a:avLst>
            </a:prstGeom>
            <a:solidFill>
              <a:srgbClr val="E7E5D4">
                <a:alpha val="89803"/>
              </a:srgbClr>
            </a:solidFill>
            <a:ln cap="flat" cmpd="sng" w="12700">
              <a:solidFill>
                <a:srgbClr val="E7E5D4">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0"/>
            <p:cNvSpPr txBox="1"/>
            <p:nvPr/>
          </p:nvSpPr>
          <p:spPr>
            <a:xfrm>
              <a:off x="1910435" y="1423449"/>
              <a:ext cx="1716037" cy="1683818"/>
            </a:xfrm>
            <a:prstGeom prst="rect">
              <a:avLst/>
            </a:prstGeom>
            <a:noFill/>
            <a:ln>
              <a:noFill/>
            </a:ln>
          </p:spPr>
          <p:txBody>
            <a:bodyPr anchorCtr="0" anchor="t" bIns="165100" lIns="135350" spcFirstLastPara="1" rIns="135350" wrap="square" tIns="165100">
              <a:noAutofit/>
            </a:bodyPr>
            <a:lstStyle/>
            <a:p>
              <a:pPr indent="0" lvl="0" marL="0" marR="0" rtl="0" algn="ctr">
                <a:lnSpc>
                  <a:spcPct val="90000"/>
                </a:lnSpc>
                <a:spcBef>
                  <a:spcPts val="0"/>
                </a:spcBef>
                <a:spcAft>
                  <a:spcPts val="0"/>
                </a:spcAft>
                <a:buClr>
                  <a:schemeClr val="dk1"/>
                </a:buClr>
                <a:buSzPts val="1400"/>
                <a:buFont typeface="Cabin"/>
                <a:buNone/>
              </a:pPr>
              <a:r>
                <a:rPr b="0" i="0" lang="en" sz="1400" u="none" cap="none" strike="noStrike">
                  <a:solidFill>
                    <a:schemeClr val="dk1"/>
                  </a:solidFill>
                  <a:latin typeface="Cabin"/>
                  <a:ea typeface="Cabin"/>
                  <a:cs typeface="Cabin"/>
                  <a:sym typeface="Cabin"/>
                </a:rPr>
                <a:t>Dimension reduction for all variables, select significant variables, then use the selected variables to fit a model to see accuracy</a:t>
              </a:r>
              <a:endParaRPr/>
            </a:p>
          </p:txBody>
        </p:sp>
        <p:sp>
          <p:nvSpPr>
            <p:cNvPr id="196" name="Google Shape;196;p20"/>
            <p:cNvSpPr/>
            <p:nvPr/>
          </p:nvSpPr>
          <p:spPr>
            <a:xfrm>
              <a:off x="3817144" y="538988"/>
              <a:ext cx="1716037" cy="72"/>
            </a:xfrm>
            <a:prstGeom prst="rect">
              <a:avLst/>
            </a:prstGeom>
            <a:solidFill>
              <a:srgbClr val="E8E3D4">
                <a:alpha val="89803"/>
              </a:srgbClr>
            </a:solidFill>
            <a:ln cap="flat" cmpd="sng" w="12700">
              <a:solidFill>
                <a:srgbClr val="E8E3D4">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
            <p:cNvSpPr/>
            <p:nvPr/>
          </p:nvSpPr>
          <p:spPr>
            <a:xfrm>
              <a:off x="5578942" y="474845"/>
              <a:ext cx="87708" cy="165030"/>
            </a:xfrm>
            <a:prstGeom prst="chevron">
              <a:avLst>
                <a:gd fmla="val 90000" name="adj"/>
              </a:avLst>
            </a:prstGeom>
            <a:solidFill>
              <a:srgbClr val="E9E1D3">
                <a:alpha val="89803"/>
              </a:srgbClr>
            </a:solidFill>
            <a:ln cap="flat" cmpd="sng" w="12700">
              <a:solidFill>
                <a:srgbClr val="E9E1D3">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p:nvPr/>
          </p:nvSpPr>
          <p:spPr>
            <a:xfrm>
              <a:off x="4299840" y="163701"/>
              <a:ext cx="750644" cy="750644"/>
            </a:xfrm>
            <a:prstGeom prst="ellipse">
              <a:avLst/>
            </a:prstGeom>
            <a:solidFill>
              <a:srgbClr val="C5A16D"/>
            </a:solidFill>
            <a:ln cap="flat" cmpd="sng" w="12700">
              <a:solidFill>
                <a:srgbClr val="C5A16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0"/>
            <p:cNvSpPr txBox="1"/>
            <p:nvPr/>
          </p:nvSpPr>
          <p:spPr>
            <a:xfrm>
              <a:off x="4409769" y="273630"/>
              <a:ext cx="530786" cy="530786"/>
            </a:xfrm>
            <a:prstGeom prst="rect">
              <a:avLst/>
            </a:prstGeom>
            <a:noFill/>
            <a:ln>
              <a:noFill/>
            </a:ln>
          </p:spPr>
          <p:txBody>
            <a:bodyPr anchorCtr="0" anchor="ctr" bIns="29125" lIns="29125" spcFirstLastPara="1" rIns="29125" wrap="square" tIns="29125">
              <a:noAutofit/>
            </a:bodyPr>
            <a:lstStyle/>
            <a:p>
              <a:pPr indent="0" lvl="0" marL="0" marR="0" rtl="0" algn="ctr">
                <a:lnSpc>
                  <a:spcPct val="90000"/>
                </a:lnSpc>
                <a:spcBef>
                  <a:spcPts val="0"/>
                </a:spcBef>
                <a:spcAft>
                  <a:spcPts val="0"/>
                </a:spcAft>
                <a:buClr>
                  <a:schemeClr val="lt1"/>
                </a:buClr>
                <a:buSzPts val="3500"/>
                <a:buFont typeface="Cabin"/>
                <a:buNone/>
              </a:pPr>
              <a:r>
                <a:rPr b="0" i="0" lang="en" sz="3500" u="none" cap="none" strike="noStrike">
                  <a:solidFill>
                    <a:schemeClr val="lt1"/>
                  </a:solidFill>
                  <a:latin typeface="Cabin"/>
                  <a:ea typeface="Cabin"/>
                  <a:cs typeface="Cabin"/>
                  <a:sym typeface="Cabin"/>
                </a:rPr>
                <a:t>3</a:t>
              </a:r>
              <a:endParaRPr/>
            </a:p>
          </p:txBody>
        </p:sp>
        <p:sp>
          <p:nvSpPr>
            <p:cNvPr id="200" name="Google Shape;200;p20"/>
            <p:cNvSpPr/>
            <p:nvPr/>
          </p:nvSpPr>
          <p:spPr>
            <a:xfrm>
              <a:off x="3817144" y="1080242"/>
              <a:ext cx="1716037" cy="2027025"/>
            </a:xfrm>
            <a:prstGeom prst="upArrowCallout">
              <a:avLst>
                <a:gd fmla="val 50000" name="adj1"/>
                <a:gd fmla="val 20000" name="adj2"/>
                <a:gd fmla="val 20000" name="adj3"/>
                <a:gd fmla="val 100000" name="adj4"/>
              </a:avLst>
            </a:prstGeom>
            <a:solidFill>
              <a:srgbClr val="EADED3">
                <a:alpha val="89803"/>
              </a:srgbClr>
            </a:solidFill>
            <a:ln cap="flat" cmpd="sng" w="12700">
              <a:solidFill>
                <a:srgbClr val="EADED3">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0"/>
            <p:cNvSpPr txBox="1"/>
            <p:nvPr/>
          </p:nvSpPr>
          <p:spPr>
            <a:xfrm>
              <a:off x="3817144" y="1423449"/>
              <a:ext cx="1716037" cy="1683818"/>
            </a:xfrm>
            <a:prstGeom prst="rect">
              <a:avLst/>
            </a:prstGeom>
            <a:noFill/>
            <a:ln>
              <a:noFill/>
            </a:ln>
          </p:spPr>
          <p:txBody>
            <a:bodyPr anchorCtr="0" anchor="t" bIns="165100" lIns="135350" spcFirstLastPara="1" rIns="135350" wrap="square" tIns="165100">
              <a:noAutofit/>
            </a:bodyPr>
            <a:lstStyle/>
            <a:p>
              <a:pPr indent="0" lvl="0" marL="0" marR="0" rtl="0" algn="ctr">
                <a:lnSpc>
                  <a:spcPct val="90000"/>
                </a:lnSpc>
                <a:spcBef>
                  <a:spcPts val="0"/>
                </a:spcBef>
                <a:spcAft>
                  <a:spcPts val="0"/>
                </a:spcAft>
                <a:buClr>
                  <a:schemeClr val="dk1"/>
                </a:buClr>
                <a:buSzPts val="2000"/>
                <a:buFont typeface="Cabin"/>
                <a:buNone/>
              </a:pPr>
              <a:r>
                <a:rPr b="0" i="0" lang="en" sz="2000" u="none" cap="none" strike="noStrike">
                  <a:solidFill>
                    <a:schemeClr val="dk1"/>
                  </a:solidFill>
                  <a:latin typeface="Cabin"/>
                  <a:ea typeface="Cabin"/>
                  <a:cs typeface="Cabin"/>
                  <a:sym typeface="Cabin"/>
                </a:rPr>
                <a:t>Repeat step 2  for only the question variables</a:t>
              </a:r>
              <a:endParaRPr/>
            </a:p>
          </p:txBody>
        </p:sp>
        <p:sp>
          <p:nvSpPr>
            <p:cNvPr id="202" name="Google Shape;202;p20"/>
            <p:cNvSpPr/>
            <p:nvPr/>
          </p:nvSpPr>
          <p:spPr>
            <a:xfrm>
              <a:off x="5723852" y="538988"/>
              <a:ext cx="858018" cy="72"/>
            </a:xfrm>
            <a:prstGeom prst="rect">
              <a:avLst/>
            </a:prstGeom>
            <a:solidFill>
              <a:srgbClr val="ECDAD2">
                <a:alpha val="89803"/>
              </a:srgbClr>
            </a:solidFill>
            <a:ln cap="flat" cmpd="sng" w="12700">
              <a:solidFill>
                <a:srgbClr val="ECDAD2">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0"/>
            <p:cNvSpPr/>
            <p:nvPr/>
          </p:nvSpPr>
          <p:spPr>
            <a:xfrm>
              <a:off x="6206548" y="163701"/>
              <a:ext cx="750644" cy="750644"/>
            </a:xfrm>
            <a:prstGeom prst="ellipse">
              <a:avLst/>
            </a:prstGeom>
            <a:solidFill>
              <a:srgbClr val="D26D66"/>
            </a:solidFill>
            <a:ln cap="flat" cmpd="sng" w="12700">
              <a:solidFill>
                <a:srgbClr val="D26D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0"/>
            <p:cNvSpPr txBox="1"/>
            <p:nvPr/>
          </p:nvSpPr>
          <p:spPr>
            <a:xfrm>
              <a:off x="6316477" y="273630"/>
              <a:ext cx="530786" cy="530786"/>
            </a:xfrm>
            <a:prstGeom prst="rect">
              <a:avLst/>
            </a:prstGeom>
            <a:noFill/>
            <a:ln>
              <a:noFill/>
            </a:ln>
          </p:spPr>
          <p:txBody>
            <a:bodyPr anchorCtr="0" anchor="ctr" bIns="29125" lIns="29125" spcFirstLastPara="1" rIns="29125" wrap="square" tIns="29125">
              <a:noAutofit/>
            </a:bodyPr>
            <a:lstStyle/>
            <a:p>
              <a:pPr indent="0" lvl="0" marL="0" marR="0" rtl="0" algn="ctr">
                <a:lnSpc>
                  <a:spcPct val="90000"/>
                </a:lnSpc>
                <a:spcBef>
                  <a:spcPts val="0"/>
                </a:spcBef>
                <a:spcAft>
                  <a:spcPts val="0"/>
                </a:spcAft>
                <a:buClr>
                  <a:schemeClr val="lt1"/>
                </a:buClr>
                <a:buSzPts val="3500"/>
                <a:buFont typeface="Cabin"/>
                <a:buNone/>
              </a:pPr>
              <a:r>
                <a:rPr b="0" i="0" lang="en" sz="3500" u="none" cap="none" strike="noStrike">
                  <a:solidFill>
                    <a:schemeClr val="lt1"/>
                  </a:solidFill>
                  <a:latin typeface="Cabin"/>
                  <a:ea typeface="Cabin"/>
                  <a:cs typeface="Cabin"/>
                  <a:sym typeface="Cabin"/>
                </a:rPr>
                <a:t>4</a:t>
              </a:r>
              <a:endParaRPr/>
            </a:p>
          </p:txBody>
        </p:sp>
        <p:sp>
          <p:nvSpPr>
            <p:cNvPr id="205" name="Google Shape;205;p20"/>
            <p:cNvSpPr/>
            <p:nvPr/>
          </p:nvSpPr>
          <p:spPr>
            <a:xfrm>
              <a:off x="5723852" y="1080242"/>
              <a:ext cx="1716037" cy="2027025"/>
            </a:xfrm>
            <a:prstGeom prst="upArrowCallout">
              <a:avLst>
                <a:gd fmla="val 50000" name="adj1"/>
                <a:gd fmla="val 20000" name="adj2"/>
                <a:gd fmla="val 20000" name="adj3"/>
                <a:gd fmla="val 100000" name="adj4"/>
              </a:avLst>
            </a:prstGeom>
            <a:solidFill>
              <a:srgbClr val="EED2D2">
                <a:alpha val="89803"/>
              </a:srgbClr>
            </a:solidFill>
            <a:ln cap="flat" cmpd="sng" w="12700">
              <a:solidFill>
                <a:srgbClr val="EED2D2">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0"/>
            <p:cNvSpPr txBox="1"/>
            <p:nvPr/>
          </p:nvSpPr>
          <p:spPr>
            <a:xfrm>
              <a:off x="5723852" y="1423449"/>
              <a:ext cx="1716037" cy="1683818"/>
            </a:xfrm>
            <a:prstGeom prst="rect">
              <a:avLst/>
            </a:prstGeom>
            <a:noFill/>
            <a:ln>
              <a:noFill/>
            </a:ln>
          </p:spPr>
          <p:txBody>
            <a:bodyPr anchorCtr="0" anchor="t" bIns="165100" lIns="135350" spcFirstLastPara="1" rIns="135350" wrap="square" tIns="165100">
              <a:noAutofit/>
            </a:bodyPr>
            <a:lstStyle/>
            <a:p>
              <a:pPr indent="0" lvl="0" marL="0" marR="0" rtl="0" algn="ctr">
                <a:lnSpc>
                  <a:spcPct val="90000"/>
                </a:lnSpc>
                <a:spcBef>
                  <a:spcPts val="0"/>
                </a:spcBef>
                <a:spcAft>
                  <a:spcPts val="0"/>
                </a:spcAft>
                <a:buClr>
                  <a:schemeClr val="dk1"/>
                </a:buClr>
                <a:buSzPts val="2000"/>
                <a:buFont typeface="Cabin"/>
                <a:buNone/>
              </a:pPr>
              <a:r>
                <a:rPr b="0" i="0" lang="en" sz="2000" u="none" cap="none" strike="noStrike">
                  <a:solidFill>
                    <a:schemeClr val="dk1"/>
                  </a:solidFill>
                  <a:latin typeface="Cabin"/>
                  <a:ea typeface="Cabin"/>
                  <a:cs typeface="Cabin"/>
                  <a:sym typeface="Cabin"/>
                </a:rPr>
                <a:t>Repeat step 2 for the non-question variables</a:t>
              </a:r>
              <a:endParaRPr/>
            </a:p>
          </p:txBody>
        </p:sp>
      </p:grpSp>
    </p:spTree>
  </p:cSld>
  <p:clrMapOvr>
    <a:masterClrMapping/>
  </p:clrMapOvr>
  <mc:AlternateContent>
    <mc:Choice Requires="p14">
      <p:transition>
        <p14:prism dir="l"/>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p21" title="Left scallop edge"/>
          <p:cNvSpPr/>
          <p:nvPr/>
        </p:nvSpPr>
        <p:spPr>
          <a:xfrm>
            <a:off x="0" y="0"/>
            <a:ext cx="664368" cy="51435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dk2"/>
          </a:solidFill>
          <a:ln>
            <a:noFill/>
          </a:ln>
        </p:spPr>
      </p:sp>
      <p:sp>
        <p:nvSpPr>
          <p:cNvPr id="212" name="Google Shape;212;p21" title="right edge border"/>
          <p:cNvSpPr/>
          <p:nvPr/>
        </p:nvSpPr>
        <p:spPr>
          <a:xfrm>
            <a:off x="8931402" y="0"/>
            <a:ext cx="212598"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1"/>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214" name="Google Shape;214;p21" title="Left scallop edge"/>
          <p:cNvSpPr/>
          <p:nvPr/>
        </p:nvSpPr>
        <p:spPr>
          <a:xfrm>
            <a:off x="0" y="0"/>
            <a:ext cx="664368" cy="51435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a:noFill/>
          </a:ln>
        </p:spPr>
      </p:sp>
      <p:sp>
        <p:nvSpPr>
          <p:cNvPr id="215" name="Google Shape;215;p21" title="right edge border"/>
          <p:cNvSpPr/>
          <p:nvPr/>
        </p:nvSpPr>
        <p:spPr>
          <a:xfrm>
            <a:off x="8931402" y="0"/>
            <a:ext cx="212598"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1"/>
          <p:cNvSpPr txBox="1"/>
          <p:nvPr>
            <p:ph type="title"/>
          </p:nvPr>
        </p:nvSpPr>
        <p:spPr>
          <a:xfrm>
            <a:off x="938758" y="286788"/>
            <a:ext cx="7633742" cy="1119099"/>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2"/>
              </a:buClr>
              <a:buSzPts val="3000"/>
              <a:buFont typeface="Impact"/>
              <a:buNone/>
            </a:pPr>
            <a:r>
              <a:rPr b="0" i="0" lang="en" sz="5100" u="none" cap="none" strike="noStrike">
                <a:solidFill>
                  <a:schemeClr val="dk2"/>
                </a:solidFill>
                <a:latin typeface="Impact"/>
                <a:ea typeface="Impact"/>
                <a:cs typeface="Impact"/>
                <a:sym typeface="Impact"/>
              </a:rPr>
              <a:t>OVERVIEW</a:t>
            </a:r>
            <a:endParaRPr/>
          </a:p>
        </p:txBody>
      </p:sp>
      <p:grpSp>
        <p:nvGrpSpPr>
          <p:cNvPr id="217" name="Google Shape;217;p21"/>
          <p:cNvGrpSpPr/>
          <p:nvPr/>
        </p:nvGrpSpPr>
        <p:grpSpPr>
          <a:xfrm>
            <a:off x="938212" y="1715653"/>
            <a:ext cx="7634287" cy="2693268"/>
            <a:chOff x="0" y="1153"/>
            <a:chExt cx="7634287" cy="2693268"/>
          </a:xfrm>
        </p:grpSpPr>
        <p:sp>
          <p:nvSpPr>
            <p:cNvPr id="218" name="Google Shape;218;p21"/>
            <p:cNvSpPr/>
            <p:nvPr/>
          </p:nvSpPr>
          <p:spPr>
            <a:xfrm rot="5400000">
              <a:off x="-224280" y="225433"/>
              <a:ext cx="1495201" cy="1046641"/>
            </a:xfrm>
            <a:prstGeom prst="chevron">
              <a:avLst>
                <a:gd fmla="val 50000" name="adj"/>
              </a:avLst>
            </a:prstGeom>
            <a:gradFill>
              <a:gsLst>
                <a:gs pos="0">
                  <a:srgbClr val="777B6E"/>
                </a:gs>
                <a:gs pos="50000">
                  <a:srgbClr val="646958"/>
                </a:gs>
                <a:gs pos="100000">
                  <a:srgbClr val="585D4C"/>
                </a:gs>
              </a:gsLst>
              <a:lin ang="5400000" scaled="0"/>
            </a:gradFill>
            <a:ln cap="flat" cmpd="sng" w="9525">
              <a:solidFill>
                <a:srgbClr val="646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1"/>
            <p:cNvSpPr txBox="1"/>
            <p:nvPr/>
          </p:nvSpPr>
          <p:spPr>
            <a:xfrm>
              <a:off x="1" y="524474"/>
              <a:ext cx="1046641" cy="448560"/>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2400"/>
                <a:buFont typeface="Cabin"/>
                <a:buNone/>
              </a:pPr>
              <a:r>
                <a:rPr b="0" i="0" lang="en" sz="2400" u="none" cap="none" strike="noStrike">
                  <a:solidFill>
                    <a:schemeClr val="lt1"/>
                  </a:solidFill>
                  <a:latin typeface="Cabin"/>
                  <a:ea typeface="Cabin"/>
                  <a:cs typeface="Cabin"/>
                  <a:sym typeface="Cabin"/>
                </a:rPr>
                <a:t>Ridge:</a:t>
              </a:r>
              <a:endParaRPr/>
            </a:p>
          </p:txBody>
        </p:sp>
        <p:sp>
          <p:nvSpPr>
            <p:cNvPr id="220" name="Google Shape;220;p21"/>
            <p:cNvSpPr/>
            <p:nvPr/>
          </p:nvSpPr>
          <p:spPr>
            <a:xfrm rot="5400000">
              <a:off x="3854524" y="-2806729"/>
              <a:ext cx="971881" cy="6587646"/>
            </a:xfrm>
            <a:prstGeom prst="round2SameRect">
              <a:avLst>
                <a:gd fmla="val 16667" name="adj1"/>
                <a:gd fmla="val 0" name="adj2"/>
              </a:avLst>
            </a:prstGeom>
            <a:solidFill>
              <a:schemeClr val="lt1">
                <a:alpha val="89803"/>
              </a:schemeClr>
            </a:solidFill>
            <a:ln cap="flat" cmpd="sng" w="9525">
              <a:solidFill>
                <a:srgbClr val="646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1"/>
            <p:cNvSpPr txBox="1"/>
            <p:nvPr/>
          </p:nvSpPr>
          <p:spPr>
            <a:xfrm>
              <a:off x="1046642" y="48596"/>
              <a:ext cx="6540203" cy="876995"/>
            </a:xfrm>
            <a:prstGeom prst="rect">
              <a:avLst/>
            </a:prstGeom>
            <a:noFill/>
            <a:ln>
              <a:noFill/>
            </a:ln>
          </p:spPr>
          <p:txBody>
            <a:bodyPr anchorCtr="0" anchor="ctr" bIns="18400" lIns="206225" spcFirstLastPara="1" rIns="18400" wrap="square" tIns="18400">
              <a:noAutofit/>
            </a:bodyPr>
            <a:lstStyle/>
            <a:p>
              <a:pPr indent="-285750" lvl="1" marL="285750" marR="0" rtl="0" algn="l">
                <a:lnSpc>
                  <a:spcPct val="90000"/>
                </a:lnSpc>
                <a:spcBef>
                  <a:spcPts val="0"/>
                </a:spcBef>
                <a:spcAft>
                  <a:spcPts val="0"/>
                </a:spcAft>
                <a:buClr>
                  <a:schemeClr val="dk1"/>
                </a:buClr>
                <a:buSzPts val="2900"/>
                <a:buFont typeface="Cabin"/>
                <a:buChar char="•"/>
              </a:pPr>
              <a:r>
                <a:rPr b="0" i="0" lang="en" sz="2900" u="none" cap="none" strike="noStrike">
                  <a:solidFill>
                    <a:schemeClr val="dk1"/>
                  </a:solidFill>
                  <a:latin typeface="Cabin"/>
                  <a:ea typeface="Cabin"/>
                  <a:cs typeface="Cabin"/>
                  <a:sym typeface="Cabin"/>
                </a:rPr>
                <a:t>train accuracy = 0.766</a:t>
              </a:r>
              <a:endParaRPr/>
            </a:p>
            <a:p>
              <a:pPr indent="-285750" lvl="1" marL="285750" marR="0" rtl="0" algn="l">
                <a:lnSpc>
                  <a:spcPct val="90000"/>
                </a:lnSpc>
                <a:spcBef>
                  <a:spcPts val="435"/>
                </a:spcBef>
                <a:spcAft>
                  <a:spcPts val="0"/>
                </a:spcAft>
                <a:buClr>
                  <a:schemeClr val="dk1"/>
                </a:buClr>
                <a:buSzPts val="2900"/>
                <a:buFont typeface="Cabin"/>
                <a:buChar char="•"/>
              </a:pPr>
              <a:r>
                <a:rPr b="0" i="0" lang="en" sz="2900" u="none" cap="none" strike="noStrike">
                  <a:solidFill>
                    <a:schemeClr val="dk1"/>
                  </a:solidFill>
                  <a:latin typeface="Cabin"/>
                  <a:ea typeface="Cabin"/>
                  <a:cs typeface="Cabin"/>
                  <a:sym typeface="Cabin"/>
                </a:rPr>
                <a:t>test accuracy = 0.67</a:t>
              </a:r>
              <a:endParaRPr/>
            </a:p>
          </p:txBody>
        </p:sp>
        <p:sp>
          <p:nvSpPr>
            <p:cNvPr id="222" name="Google Shape;222;p21"/>
            <p:cNvSpPr/>
            <p:nvPr/>
          </p:nvSpPr>
          <p:spPr>
            <a:xfrm rot="5400000">
              <a:off x="-224280" y="1423500"/>
              <a:ext cx="1495201" cy="1046641"/>
            </a:xfrm>
            <a:prstGeom prst="chevron">
              <a:avLst>
                <a:gd fmla="val 50000" name="adj"/>
              </a:avLst>
            </a:prstGeom>
            <a:gradFill>
              <a:gsLst>
                <a:gs pos="0">
                  <a:srgbClr val="60B9BC"/>
                </a:gs>
                <a:gs pos="50000">
                  <a:srgbClr val="3EB6BA"/>
                </a:gs>
                <a:gs pos="100000">
                  <a:srgbClr val="31A5A9"/>
                </a:gs>
              </a:gsLst>
              <a:lin ang="5400000" scaled="0"/>
            </a:gradFill>
            <a:ln cap="flat" cmpd="sng" w="9525">
              <a:solidFill>
                <a:srgbClr val="45B1B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1"/>
            <p:cNvSpPr txBox="1"/>
            <p:nvPr/>
          </p:nvSpPr>
          <p:spPr>
            <a:xfrm>
              <a:off x="1" y="1722541"/>
              <a:ext cx="1046641" cy="448560"/>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2400"/>
                <a:buFont typeface="Cabin"/>
                <a:buNone/>
              </a:pPr>
              <a:r>
                <a:rPr b="0" i="0" lang="en" sz="2400" u="none" cap="none" strike="noStrike">
                  <a:solidFill>
                    <a:schemeClr val="lt1"/>
                  </a:solidFill>
                  <a:latin typeface="Cabin"/>
                  <a:ea typeface="Cabin"/>
                  <a:cs typeface="Cabin"/>
                  <a:sym typeface="Cabin"/>
                </a:rPr>
                <a:t>Logistic:</a:t>
              </a:r>
              <a:endParaRPr/>
            </a:p>
          </p:txBody>
        </p:sp>
        <p:sp>
          <p:nvSpPr>
            <p:cNvPr id="224" name="Google Shape;224;p21"/>
            <p:cNvSpPr/>
            <p:nvPr/>
          </p:nvSpPr>
          <p:spPr>
            <a:xfrm rot="5400000">
              <a:off x="3854524" y="-1608662"/>
              <a:ext cx="971881" cy="6587646"/>
            </a:xfrm>
            <a:prstGeom prst="round2SameRect">
              <a:avLst>
                <a:gd fmla="val 16667" name="adj1"/>
                <a:gd fmla="val 0" name="adj2"/>
              </a:avLst>
            </a:prstGeom>
            <a:solidFill>
              <a:schemeClr val="lt1">
                <a:alpha val="89803"/>
              </a:schemeClr>
            </a:solidFill>
            <a:ln cap="flat" cmpd="sng" w="9525">
              <a:solidFill>
                <a:srgbClr val="45B1B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1"/>
            <p:cNvSpPr txBox="1"/>
            <p:nvPr/>
          </p:nvSpPr>
          <p:spPr>
            <a:xfrm>
              <a:off x="1046642" y="1246663"/>
              <a:ext cx="6540203" cy="876995"/>
            </a:xfrm>
            <a:prstGeom prst="rect">
              <a:avLst/>
            </a:prstGeom>
            <a:noFill/>
            <a:ln>
              <a:noFill/>
            </a:ln>
          </p:spPr>
          <p:txBody>
            <a:bodyPr anchorCtr="0" anchor="ctr" bIns="18400" lIns="206225" spcFirstLastPara="1" rIns="18400" wrap="square" tIns="18400">
              <a:noAutofit/>
            </a:bodyPr>
            <a:lstStyle/>
            <a:p>
              <a:pPr indent="-285750" lvl="1" marL="285750" marR="0" rtl="0" algn="l">
                <a:lnSpc>
                  <a:spcPct val="90000"/>
                </a:lnSpc>
                <a:spcBef>
                  <a:spcPts val="0"/>
                </a:spcBef>
                <a:spcAft>
                  <a:spcPts val="0"/>
                </a:spcAft>
                <a:buClr>
                  <a:schemeClr val="dk1"/>
                </a:buClr>
                <a:buSzPts val="2900"/>
                <a:buFont typeface="Cabin"/>
                <a:buChar char="•"/>
              </a:pPr>
              <a:r>
                <a:rPr b="0" i="0" lang="en" sz="2900" u="none" cap="none" strike="noStrike">
                  <a:solidFill>
                    <a:schemeClr val="dk1"/>
                  </a:solidFill>
                  <a:latin typeface="Cabin"/>
                  <a:ea typeface="Cabin"/>
                  <a:cs typeface="Cabin"/>
                  <a:sym typeface="Cabin"/>
                </a:rPr>
                <a:t>train accuracy = 0.789</a:t>
              </a:r>
              <a:endParaRPr/>
            </a:p>
            <a:p>
              <a:pPr indent="-285750" lvl="1" marL="285750" marR="0" rtl="0" algn="l">
                <a:lnSpc>
                  <a:spcPct val="90000"/>
                </a:lnSpc>
                <a:spcBef>
                  <a:spcPts val="435"/>
                </a:spcBef>
                <a:spcAft>
                  <a:spcPts val="0"/>
                </a:spcAft>
                <a:buClr>
                  <a:schemeClr val="dk1"/>
                </a:buClr>
                <a:buSzPts val="2900"/>
                <a:buFont typeface="Cabin"/>
                <a:buChar char="•"/>
              </a:pPr>
              <a:r>
                <a:rPr b="0" i="0" lang="en" sz="2900" u="none" cap="none" strike="noStrike">
                  <a:solidFill>
                    <a:schemeClr val="dk1"/>
                  </a:solidFill>
                  <a:latin typeface="Cabin"/>
                  <a:ea typeface="Cabin"/>
                  <a:cs typeface="Cabin"/>
                  <a:sym typeface="Cabin"/>
                </a:rPr>
                <a:t>test accuracy = 0.67</a:t>
              </a:r>
              <a:endParaRPr/>
            </a:p>
          </p:txBody>
        </p:sp>
      </p:gr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2"/>
              </a:buClr>
              <a:buSzPts val="3000"/>
              <a:buFont typeface="Impact"/>
              <a:buNone/>
            </a:pPr>
            <a:r>
              <a:rPr b="0" i="0" lang="en" sz="3825" u="none" cap="none" strike="noStrike">
                <a:solidFill>
                  <a:schemeClr val="dk2"/>
                </a:solidFill>
                <a:latin typeface="Impact"/>
                <a:ea typeface="Impact"/>
                <a:cs typeface="Impact"/>
                <a:sym typeface="Impact"/>
              </a:rPr>
              <a:t>    DIMENSION REDUCTION &amp; MODELS</a:t>
            </a:r>
            <a:endParaRPr b="0" i="0" sz="3825" u="none" cap="none" strike="noStrike">
              <a:solidFill>
                <a:schemeClr val="dk2"/>
              </a:solidFill>
              <a:latin typeface="Impact"/>
              <a:ea typeface="Impact"/>
              <a:cs typeface="Impact"/>
              <a:sym typeface="Impact"/>
            </a:endParaRPr>
          </a:p>
        </p:txBody>
      </p:sp>
      <p:sp>
        <p:nvSpPr>
          <p:cNvPr id="231" name="Google Shape;231;p22"/>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Autofit/>
          </a:bodyPr>
          <a:lstStyle/>
          <a:p>
            <a:pPr indent="0" lvl="0" marL="0" marR="0" rtl="0" algn="l">
              <a:lnSpc>
                <a:spcPct val="110000"/>
              </a:lnSpc>
              <a:spcBef>
                <a:spcPts val="0"/>
              </a:spcBef>
              <a:spcAft>
                <a:spcPts val="0"/>
              </a:spcAft>
              <a:buClr>
                <a:schemeClr val="dk2"/>
              </a:buClr>
              <a:buSzPts val="1800"/>
              <a:buFont typeface="Arial"/>
              <a:buNone/>
            </a:pPr>
            <a:r>
              <a:t/>
            </a:r>
            <a:endParaRPr b="0" i="0" sz="1500" u="none" cap="none" strike="noStrike">
              <a:solidFill>
                <a:srgbClr val="595959"/>
              </a:solidFill>
              <a:latin typeface="Cabin"/>
              <a:ea typeface="Cabin"/>
              <a:cs typeface="Cabin"/>
              <a:sym typeface="Cabin"/>
            </a:endParaRPr>
          </a:p>
          <a:p>
            <a:pPr indent="0" lvl="0" marL="0" marR="0" rtl="0" algn="l">
              <a:lnSpc>
                <a:spcPct val="110000"/>
              </a:lnSpc>
              <a:spcBef>
                <a:spcPts val="1600"/>
              </a:spcBef>
              <a:spcAft>
                <a:spcPts val="0"/>
              </a:spcAft>
              <a:buClr>
                <a:schemeClr val="dk2"/>
              </a:buClr>
              <a:buSzPts val="1800"/>
              <a:buFont typeface="Arial"/>
              <a:buNone/>
            </a:pPr>
            <a:r>
              <a:t/>
            </a:r>
            <a:endParaRPr b="0" i="0" sz="1500" u="none" cap="none" strike="noStrike">
              <a:solidFill>
                <a:srgbClr val="595959"/>
              </a:solidFill>
              <a:latin typeface="Cabin"/>
              <a:ea typeface="Cabin"/>
              <a:cs typeface="Cabin"/>
              <a:sym typeface="Cabin"/>
            </a:endParaRPr>
          </a:p>
          <a:p>
            <a:pPr indent="0" lvl="0" marL="0" marR="0" rtl="0" algn="l">
              <a:lnSpc>
                <a:spcPct val="110000"/>
              </a:lnSpc>
              <a:spcBef>
                <a:spcPts val="1600"/>
              </a:spcBef>
              <a:spcAft>
                <a:spcPts val="0"/>
              </a:spcAft>
              <a:buClr>
                <a:schemeClr val="dk2"/>
              </a:buClr>
              <a:buSzPts val="1800"/>
              <a:buFont typeface="Arial"/>
              <a:buNone/>
            </a:pPr>
            <a:r>
              <a:t/>
            </a:r>
            <a:endParaRPr b="0" i="0" sz="1500" u="none" cap="none" strike="noStrike">
              <a:solidFill>
                <a:srgbClr val="595959"/>
              </a:solidFill>
              <a:latin typeface="Cabin"/>
              <a:ea typeface="Cabin"/>
              <a:cs typeface="Cabin"/>
              <a:sym typeface="Cabin"/>
            </a:endParaRPr>
          </a:p>
          <a:p>
            <a:pPr indent="0" lvl="0" marL="0" marR="0" rtl="0" algn="l">
              <a:lnSpc>
                <a:spcPct val="110000"/>
              </a:lnSpc>
              <a:spcBef>
                <a:spcPts val="1600"/>
              </a:spcBef>
              <a:spcAft>
                <a:spcPts val="0"/>
              </a:spcAft>
              <a:buClr>
                <a:schemeClr val="dk2"/>
              </a:buClr>
              <a:buSzPts val="1800"/>
              <a:buFont typeface="Arial"/>
              <a:buNone/>
            </a:pPr>
            <a:r>
              <a:t/>
            </a:r>
            <a:endParaRPr b="0" i="0" sz="1500" u="none" cap="none" strike="noStrike">
              <a:solidFill>
                <a:srgbClr val="595959"/>
              </a:solidFill>
              <a:latin typeface="Cabin"/>
              <a:ea typeface="Cabin"/>
              <a:cs typeface="Cabin"/>
              <a:sym typeface="Cabin"/>
            </a:endParaRPr>
          </a:p>
          <a:p>
            <a:pPr indent="0" lvl="0" marL="0" marR="0" rtl="0" algn="l">
              <a:lnSpc>
                <a:spcPct val="110000"/>
              </a:lnSpc>
              <a:spcBef>
                <a:spcPts val="1600"/>
              </a:spcBef>
              <a:spcAft>
                <a:spcPts val="1600"/>
              </a:spcAft>
              <a:buClr>
                <a:schemeClr val="dk2"/>
              </a:buClr>
              <a:buSzPts val="1800"/>
              <a:buFont typeface="Arial"/>
              <a:buNone/>
            </a:pPr>
            <a:r>
              <a:t/>
            </a:r>
            <a:endParaRPr b="0" i="0" sz="1500" u="none" cap="none" strike="noStrike">
              <a:solidFill>
                <a:srgbClr val="595959"/>
              </a:solidFill>
              <a:latin typeface="Cabin"/>
              <a:ea typeface="Cabin"/>
              <a:cs typeface="Cabin"/>
              <a:sym typeface="Cabin"/>
            </a:endParaRPr>
          </a:p>
        </p:txBody>
      </p:sp>
      <p:graphicFrame>
        <p:nvGraphicFramePr>
          <p:cNvPr id="232" name="Google Shape;232;p22"/>
          <p:cNvGraphicFramePr/>
          <p:nvPr/>
        </p:nvGraphicFramePr>
        <p:xfrm>
          <a:off x="952500" y="1828801"/>
          <a:ext cx="3000000" cy="3000000"/>
        </p:xfrm>
        <a:graphic>
          <a:graphicData uri="http://schemas.openxmlformats.org/drawingml/2006/table">
            <a:tbl>
              <a:tblPr>
                <a:noFill/>
                <a:tableStyleId>{CD262D49-E400-4BB5-88EA-113E163A755A}</a:tableStyleId>
              </a:tblPr>
              <a:tblGrid>
                <a:gridCol w="2501900"/>
                <a:gridCol w="2501900"/>
                <a:gridCol w="2501900"/>
              </a:tblGrid>
              <a:tr h="780625">
                <a:tc>
                  <a:txBody>
                    <a:bodyPr/>
                    <a:lstStyle/>
                    <a:p>
                      <a:pPr indent="0" lvl="0" marL="0" marR="0" rtl="0" algn="ctr">
                        <a:spcBef>
                          <a:spcPts val="0"/>
                        </a:spcBef>
                        <a:spcAft>
                          <a:spcPts val="0"/>
                        </a:spcAft>
                        <a:buClr>
                          <a:schemeClr val="lt2"/>
                        </a:buClr>
                        <a:buSzPts val="2500"/>
                        <a:buFont typeface="Cabin"/>
                        <a:buNone/>
                      </a:pPr>
                      <a:r>
                        <a:rPr b="0" lang="en" sz="2500" u="none" cap="none" strike="noStrike">
                          <a:solidFill>
                            <a:schemeClr val="lt2"/>
                          </a:solidFill>
                        </a:rPr>
                        <a:t>Method</a:t>
                      </a:r>
                      <a:endParaRPr b="0" sz="2500" u="none" cap="none" strike="noStrike">
                        <a:solidFill>
                          <a:schemeClr val="lt2"/>
                        </a:solidFill>
                      </a:endParaRPr>
                    </a:p>
                  </a:txBody>
                  <a:tcPr marT="91425" marB="91425" marR="91425" marL="91425"/>
                </a:tc>
                <a:tc>
                  <a:txBody>
                    <a:bodyPr/>
                    <a:lstStyle/>
                    <a:p>
                      <a:pPr indent="0" lvl="0" marL="0" marR="0" rtl="0" algn="ctr">
                        <a:spcBef>
                          <a:spcPts val="0"/>
                        </a:spcBef>
                        <a:spcAft>
                          <a:spcPts val="0"/>
                        </a:spcAft>
                        <a:buClr>
                          <a:schemeClr val="lt2"/>
                        </a:buClr>
                        <a:buSzPts val="2500"/>
                        <a:buFont typeface="Cabin"/>
                        <a:buNone/>
                      </a:pPr>
                      <a:r>
                        <a:rPr b="0" lang="en" sz="2500" u="none" cap="none" strike="noStrike">
                          <a:solidFill>
                            <a:schemeClr val="lt2"/>
                          </a:solidFill>
                        </a:rPr>
                        <a:t>Training Accuracy</a:t>
                      </a:r>
                      <a:endParaRPr b="0" sz="2500" u="none" cap="none" strike="noStrike">
                        <a:solidFill>
                          <a:schemeClr val="lt2"/>
                        </a:solidFill>
                      </a:endParaRPr>
                    </a:p>
                  </a:txBody>
                  <a:tcPr marT="91425" marB="91425" marR="91425" marL="91425"/>
                </a:tc>
                <a:tc>
                  <a:txBody>
                    <a:bodyPr/>
                    <a:lstStyle/>
                    <a:p>
                      <a:pPr indent="0" lvl="0" marL="0" marR="0" rtl="0" algn="ctr">
                        <a:spcBef>
                          <a:spcPts val="0"/>
                        </a:spcBef>
                        <a:spcAft>
                          <a:spcPts val="0"/>
                        </a:spcAft>
                        <a:buClr>
                          <a:schemeClr val="lt2"/>
                        </a:buClr>
                        <a:buSzPts val="2500"/>
                        <a:buFont typeface="Cabin"/>
                        <a:buNone/>
                      </a:pPr>
                      <a:r>
                        <a:rPr b="0" lang="en" sz="2500" u="none" cap="none" strike="noStrike">
                          <a:solidFill>
                            <a:schemeClr val="lt2"/>
                          </a:solidFill>
                        </a:rPr>
                        <a:t>Test Accuracy</a:t>
                      </a:r>
                      <a:endParaRPr b="0" sz="2500" u="none" cap="none" strike="noStrike">
                        <a:solidFill>
                          <a:schemeClr val="lt2"/>
                        </a:solidFill>
                      </a:endParaRPr>
                    </a:p>
                  </a:txBody>
                  <a:tcPr marT="91425" marB="91425" marR="91425" marL="91425"/>
                </a:tc>
              </a:tr>
              <a:tr h="780625">
                <a:tc>
                  <a:txBody>
                    <a:bodyPr/>
                    <a:lstStyle/>
                    <a:p>
                      <a:pPr indent="0" lvl="0" marL="0" marR="0" rtl="0" algn="ctr">
                        <a:spcBef>
                          <a:spcPts val="0"/>
                        </a:spcBef>
                        <a:spcAft>
                          <a:spcPts val="0"/>
                        </a:spcAft>
                        <a:buClr>
                          <a:srgbClr val="000000"/>
                        </a:buClr>
                        <a:buSzPts val="1100"/>
                        <a:buFont typeface="Arial"/>
                        <a:buNone/>
                      </a:pPr>
                      <a:r>
                        <a:rPr b="0" lang="en" sz="2500" u="none" cap="none" strike="noStrike">
                          <a:solidFill>
                            <a:schemeClr val="lt2"/>
                          </a:solidFill>
                        </a:rPr>
                        <a:t>Group Lasso</a:t>
                      </a:r>
                      <a:endParaRPr b="0" sz="2500" u="none" cap="none" strike="noStrike">
                        <a:solidFill>
                          <a:schemeClr val="lt2"/>
                        </a:solidFill>
                      </a:endParaRPr>
                    </a:p>
                  </a:txBody>
                  <a:tcPr marT="91425" marB="91425" marR="91425" marL="91425"/>
                </a:tc>
                <a:tc>
                  <a:txBody>
                    <a:bodyPr/>
                    <a:lstStyle/>
                    <a:p>
                      <a:pPr indent="0" lvl="0" marL="0" marR="0" rtl="0" algn="ctr">
                        <a:spcBef>
                          <a:spcPts val="0"/>
                        </a:spcBef>
                        <a:spcAft>
                          <a:spcPts val="0"/>
                        </a:spcAft>
                        <a:buClr>
                          <a:schemeClr val="lt2"/>
                        </a:buClr>
                        <a:buSzPts val="2500"/>
                        <a:buFont typeface="Cabin"/>
                        <a:buNone/>
                      </a:pPr>
                      <a:r>
                        <a:rPr b="0" lang="en" sz="2500" u="none" cap="none" strike="noStrike">
                          <a:solidFill>
                            <a:schemeClr val="lt2"/>
                          </a:solidFill>
                        </a:rPr>
                        <a:t>0.762</a:t>
                      </a:r>
                      <a:endParaRPr b="0" sz="2500" u="none" cap="none" strike="noStrike">
                        <a:solidFill>
                          <a:schemeClr val="lt2"/>
                        </a:solidFill>
                      </a:endParaRPr>
                    </a:p>
                  </a:txBody>
                  <a:tcPr marT="91425" marB="91425" marR="91425" marL="91425"/>
                </a:tc>
                <a:tc>
                  <a:txBody>
                    <a:bodyPr/>
                    <a:lstStyle/>
                    <a:p>
                      <a:pPr indent="0" lvl="0" marL="0" marR="0" rtl="0" algn="ctr">
                        <a:spcBef>
                          <a:spcPts val="0"/>
                        </a:spcBef>
                        <a:spcAft>
                          <a:spcPts val="0"/>
                        </a:spcAft>
                        <a:buClr>
                          <a:schemeClr val="lt2"/>
                        </a:buClr>
                        <a:buSzPts val="2500"/>
                        <a:buFont typeface="Cabin"/>
                        <a:buNone/>
                      </a:pPr>
                      <a:r>
                        <a:rPr b="0" lang="en" sz="2500" u="none" cap="none" strike="noStrike">
                          <a:solidFill>
                            <a:schemeClr val="lt2"/>
                          </a:solidFill>
                        </a:rPr>
                        <a:t>0.685</a:t>
                      </a:r>
                      <a:endParaRPr b="0" sz="2500" u="none" cap="none" strike="noStrike">
                        <a:solidFill>
                          <a:schemeClr val="lt2"/>
                        </a:solidFill>
                      </a:endParaRPr>
                    </a:p>
                  </a:txBody>
                  <a:tcPr marT="91425" marB="91425" marR="91425" marL="91425"/>
                </a:tc>
              </a:tr>
              <a:tr h="780625">
                <a:tc>
                  <a:txBody>
                    <a:bodyPr/>
                    <a:lstStyle/>
                    <a:p>
                      <a:pPr indent="0" lvl="0" marL="0" marR="0" rtl="0" algn="ctr">
                        <a:spcBef>
                          <a:spcPts val="0"/>
                        </a:spcBef>
                        <a:spcAft>
                          <a:spcPts val="0"/>
                        </a:spcAft>
                        <a:buClr>
                          <a:schemeClr val="lt2"/>
                        </a:buClr>
                        <a:buSzPts val="2500"/>
                        <a:buFont typeface="Cabin"/>
                        <a:buNone/>
                      </a:pPr>
                      <a:r>
                        <a:rPr b="0" lang="en" sz="2500" u="none" cap="none" strike="noStrike">
                          <a:solidFill>
                            <a:schemeClr val="lt2"/>
                          </a:solidFill>
                        </a:rPr>
                        <a:t>Random Forest</a:t>
                      </a:r>
                      <a:endParaRPr b="0" sz="2500" u="none" cap="none" strike="noStrike">
                        <a:solidFill>
                          <a:schemeClr val="lt2"/>
                        </a:solidFill>
                      </a:endParaRPr>
                    </a:p>
                  </a:txBody>
                  <a:tcPr marT="91425" marB="91425" marR="91425" marL="91425"/>
                </a:tc>
                <a:tc>
                  <a:txBody>
                    <a:bodyPr/>
                    <a:lstStyle/>
                    <a:p>
                      <a:pPr indent="0" lvl="0" marL="0" marR="0" rtl="0" algn="ctr">
                        <a:spcBef>
                          <a:spcPts val="0"/>
                        </a:spcBef>
                        <a:spcAft>
                          <a:spcPts val="0"/>
                        </a:spcAft>
                        <a:buClr>
                          <a:schemeClr val="lt2"/>
                        </a:buClr>
                        <a:buSzPts val="2500"/>
                        <a:buFont typeface="Cabin"/>
                        <a:buNone/>
                      </a:pPr>
                      <a:r>
                        <a:rPr b="0" lang="en" sz="2500" u="none" cap="none" strike="noStrike">
                          <a:solidFill>
                            <a:schemeClr val="lt2"/>
                          </a:solidFill>
                        </a:rPr>
                        <a:t>0.736</a:t>
                      </a:r>
                      <a:endParaRPr b="0" sz="2500" u="none" cap="none" strike="noStrike">
                        <a:solidFill>
                          <a:schemeClr val="lt2"/>
                        </a:solidFill>
                      </a:endParaRPr>
                    </a:p>
                  </a:txBody>
                  <a:tcPr marT="91425" marB="91425" marR="91425" marL="91425"/>
                </a:tc>
                <a:tc>
                  <a:txBody>
                    <a:bodyPr/>
                    <a:lstStyle/>
                    <a:p>
                      <a:pPr indent="0" lvl="0" marL="0" marR="0" rtl="0" algn="ctr">
                        <a:spcBef>
                          <a:spcPts val="0"/>
                        </a:spcBef>
                        <a:spcAft>
                          <a:spcPts val="0"/>
                        </a:spcAft>
                        <a:buClr>
                          <a:schemeClr val="lt2"/>
                        </a:buClr>
                        <a:buSzPts val="2500"/>
                        <a:buFont typeface="Cabin"/>
                        <a:buNone/>
                      </a:pPr>
                      <a:r>
                        <a:rPr b="0" lang="en" sz="2500" u="none" cap="none" strike="noStrike">
                          <a:solidFill>
                            <a:schemeClr val="lt2"/>
                          </a:solidFill>
                        </a:rPr>
                        <a:t>0.692</a:t>
                      </a:r>
                      <a:endParaRPr b="0" sz="2500" u="none" cap="none" strike="noStrike">
                        <a:solidFill>
                          <a:schemeClr val="lt2"/>
                        </a:solidFill>
                      </a:endParaRPr>
                    </a:p>
                  </a:txBody>
                  <a:tcPr marT="91425" marB="91425" marR="91425" marL="91425"/>
                </a:tc>
              </a:tr>
            </a:tbl>
          </a:graphicData>
        </a:graphic>
      </p:graphicFrame>
    </p:spTree>
  </p:cSld>
  <p:clrMapOvr>
    <a:masterClrMapping/>
  </p:clrMapOvr>
  <p:transition spd="slow">
    <p:push dir="r"/>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6" name="Shape 236"/>
        <p:cNvGrpSpPr/>
        <p:nvPr/>
      </p:nvGrpSpPr>
      <p:grpSpPr>
        <a:xfrm>
          <a:off x="0" y="0"/>
          <a:ext cx="0" cy="0"/>
          <a:chOff x="0" y="0"/>
          <a:chExt cx="0" cy="0"/>
        </a:xfrm>
      </p:grpSpPr>
      <p:sp>
        <p:nvSpPr>
          <p:cNvPr id="237" name="Google Shape;237;p23" title="Left scallop edge"/>
          <p:cNvSpPr/>
          <p:nvPr/>
        </p:nvSpPr>
        <p:spPr>
          <a:xfrm>
            <a:off x="0" y="0"/>
            <a:ext cx="664368" cy="51435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dk2"/>
          </a:solidFill>
          <a:ln>
            <a:noFill/>
          </a:ln>
        </p:spPr>
      </p:sp>
      <p:sp>
        <p:nvSpPr>
          <p:cNvPr id="238" name="Google Shape;238;p23" title="right edge border"/>
          <p:cNvSpPr/>
          <p:nvPr/>
        </p:nvSpPr>
        <p:spPr>
          <a:xfrm>
            <a:off x="8931402" y="0"/>
            <a:ext cx="212598"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9" name="Google Shape;239;p23"/>
          <p:cNvPicPr preferRelativeResize="0"/>
          <p:nvPr/>
        </p:nvPicPr>
        <p:blipFill rotWithShape="1">
          <a:blip r:embed="rId3">
            <a:alphaModFix/>
          </a:blip>
          <a:srcRect b="0" l="0" r="0" t="0"/>
          <a:stretch/>
        </p:blipFill>
        <p:spPr>
          <a:xfrm>
            <a:off x="4572000" y="1714499"/>
            <a:ext cx="4046018" cy="2096849"/>
          </a:xfrm>
          <a:prstGeom prst="rect">
            <a:avLst/>
          </a:prstGeom>
          <a:noFill/>
          <a:ln>
            <a:noFill/>
          </a:ln>
        </p:spPr>
      </p:pic>
      <p:sp>
        <p:nvSpPr>
          <p:cNvPr id="240" name="Google Shape;240;p23"/>
          <p:cNvSpPr txBox="1"/>
          <p:nvPr>
            <p:ph type="title"/>
          </p:nvPr>
        </p:nvSpPr>
        <p:spPr>
          <a:xfrm>
            <a:off x="938757" y="483828"/>
            <a:ext cx="3268125" cy="99064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2"/>
              </a:buClr>
              <a:buSzPts val="3100"/>
              <a:buFont typeface="Impact"/>
              <a:buNone/>
            </a:pPr>
            <a:r>
              <a:rPr b="0" i="0" lang="en" sz="3100" u="none" cap="none" strike="noStrike">
                <a:solidFill>
                  <a:schemeClr val="dk2"/>
                </a:solidFill>
                <a:latin typeface="Impact"/>
                <a:ea typeface="Impact"/>
                <a:cs typeface="Impact"/>
                <a:sym typeface="Impact"/>
              </a:rPr>
              <a:t>SIGNIFICANT VARIABLES</a:t>
            </a:r>
            <a:endParaRPr/>
          </a:p>
        </p:txBody>
      </p:sp>
      <p:sp>
        <p:nvSpPr>
          <p:cNvPr id="241" name="Google Shape;241;p23"/>
          <p:cNvSpPr txBox="1"/>
          <p:nvPr/>
        </p:nvSpPr>
        <p:spPr>
          <a:xfrm>
            <a:off x="938758" y="1714500"/>
            <a:ext cx="3272696" cy="2695194"/>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700"/>
              </a:spcBef>
              <a:spcAft>
                <a:spcPts val="0"/>
              </a:spcAft>
              <a:buClr>
                <a:schemeClr val="dk2"/>
              </a:buClr>
              <a:buSzPts val="1800"/>
              <a:buFont typeface="Cabin"/>
              <a:buNone/>
            </a:pPr>
            <a:r>
              <a:rPr b="0" i="0" lang="en" sz="1800" u="none" cap="none" strike="noStrike">
                <a:solidFill>
                  <a:schemeClr val="dk1"/>
                </a:solidFill>
                <a:latin typeface="Cabin"/>
                <a:ea typeface="Cabin"/>
                <a:cs typeface="Cabin"/>
                <a:sym typeface="Cabin"/>
              </a:rPr>
              <a:t>Q1: Have you obtained the necessary permission to start at the required time</a:t>
            </a:r>
            <a:endParaRPr/>
          </a:p>
          <a:p>
            <a:pPr indent="0" lvl="0" marL="0" marR="0" rtl="0" algn="l">
              <a:lnSpc>
                <a:spcPct val="110000"/>
              </a:lnSpc>
              <a:spcBef>
                <a:spcPts val="700"/>
              </a:spcBef>
              <a:spcAft>
                <a:spcPts val="0"/>
              </a:spcAft>
              <a:buClr>
                <a:schemeClr val="dk2"/>
              </a:buClr>
              <a:buSzPts val="1800"/>
              <a:buFont typeface="Cabin"/>
              <a:buNone/>
            </a:pPr>
            <a:r>
              <a:rPr b="0" i="0" lang="en" sz="1800" u="none" cap="none" strike="noStrike">
                <a:solidFill>
                  <a:schemeClr val="dk1"/>
                </a:solidFill>
                <a:latin typeface="Cabin"/>
                <a:ea typeface="Cabin"/>
                <a:cs typeface="Cabin"/>
                <a:sym typeface="Cabin"/>
              </a:rPr>
              <a:t>Q7: Have the call letter been shared</a:t>
            </a:r>
            <a:endParaRPr/>
          </a:p>
        </p:txBody>
      </p:sp>
    </p:spTree>
  </p:cSld>
  <p:clrMapOvr>
    <a:masterClrMapping/>
  </p:clrMapOvr>
  <mc:AlternateContent>
    <mc:Choice Requires="p14">
      <p:transition spd="slow" p14:dur="1400">
        <p:push/>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dge">
  <a:themeElements>
    <a:clrScheme name="Badge">
      <a:dk1>
        <a:srgbClr val="000000"/>
      </a:dk1>
      <a:lt1>
        <a:srgbClr val="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