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59" r:id="rId4"/>
    <p:sldId id="298" r:id="rId5"/>
    <p:sldId id="299" r:id="rId6"/>
    <p:sldId id="301" r:id="rId7"/>
    <p:sldId id="300" r:id="rId8"/>
    <p:sldId id="302" r:id="rId9"/>
    <p:sldId id="303" r:id="rId10"/>
    <p:sldId id="278" r:id="rId11"/>
  </p:sldIdLst>
  <p:sldSz cx="9144000" cy="5143500" type="screen16x9"/>
  <p:notesSz cx="6858000" cy="9144000"/>
  <p:embeddedFontLst>
    <p:embeddedFont>
      <p:font typeface="Advent Pro SemiBold" panose="020B0604020202020204" charset="-18"/>
      <p:regular r:id="rId13"/>
      <p:bold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-18"/>
      <p:regular r:id="rId19"/>
      <p:bold r:id="rId20"/>
    </p:embeddedFont>
    <p:embeddedFont>
      <p:font typeface="Share Tec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A1A51A-0EDC-4059-9099-A6154133AB51}">
  <a:tblStyle styleId="{30A1A51A-0EDC-4059-9099-A6154133AB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05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8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90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06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29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64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58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8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5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Antavo</a:t>
            </a:r>
            <a:r>
              <a:rPr lang="hu-HU" dirty="0"/>
              <a:t> </a:t>
            </a:r>
            <a:r>
              <a:rPr lang="hu-HU" dirty="0" err="1"/>
              <a:t>Challenge</a:t>
            </a:r>
            <a:r>
              <a:rPr lang="hu-HU" dirty="0"/>
              <a:t>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Coupon</a:t>
            </a:r>
            <a:r>
              <a:rPr lang="hu-HU" dirty="0"/>
              <a:t>-System</a:t>
            </a:r>
            <a:br>
              <a:rPr lang="hu-HU" dirty="0"/>
            </a:br>
            <a:r>
              <a:rPr lang="hu-HU" dirty="0" err="1"/>
              <a:t>Analysis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1466965" y="1137026"/>
            <a:ext cx="5892921" cy="2365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12904" y="3482724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Evaluation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Suggestions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93571" y="3482724"/>
            <a:ext cx="1846318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utilities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Data </a:t>
            </a:r>
            <a:r>
              <a:rPr lang="hu-HU" dirty="0" err="1"/>
              <a:t>handler</a:t>
            </a:r>
            <a:r>
              <a:rPr lang="hu-HU" dirty="0"/>
              <a:t> </a:t>
            </a:r>
            <a:r>
              <a:rPr lang="hu-HU" dirty="0" err="1"/>
              <a:t>scripts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285105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hu-HU" sz="1800" dirty="0" err="1"/>
              <a:t>Dataset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 err="1"/>
              <a:t>pre-processing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89127" y="3405404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Plotting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Predicting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scripts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/>
              <a:t>Analytics</a:t>
            </a:r>
            <a:endParaRPr sz="18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/>
              <a:t>Results</a:t>
            </a:r>
            <a:endParaRPr sz="1800"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1223300" y="197479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156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Customer</a:t>
            </a:r>
            <a:r>
              <a:rPr lang="hu-HU" dirty="0"/>
              <a:t> </a:t>
            </a:r>
            <a:r>
              <a:rPr lang="hu-HU" dirty="0" err="1"/>
              <a:t>statistics</a:t>
            </a:r>
            <a:r>
              <a:rPr lang="hu-HU" dirty="0"/>
              <a:t> – </a:t>
            </a:r>
            <a:r>
              <a:rPr lang="hu-HU" dirty="0" err="1"/>
              <a:t>Coupon</a:t>
            </a:r>
            <a:r>
              <a:rPr lang="hu-HU" dirty="0"/>
              <a:t> </a:t>
            </a:r>
            <a:r>
              <a:rPr lang="hu-HU" dirty="0" err="1"/>
              <a:t>usage</a:t>
            </a:r>
            <a:endParaRPr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ECEDDF1F-52AC-8DD0-D421-230B5FE54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56" y="1183281"/>
            <a:ext cx="6008488" cy="35485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53950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Customer</a:t>
            </a:r>
            <a:r>
              <a:rPr lang="hu-HU" dirty="0"/>
              <a:t> </a:t>
            </a:r>
            <a:r>
              <a:rPr lang="hu-HU" dirty="0" err="1"/>
              <a:t>statistics</a:t>
            </a:r>
            <a:r>
              <a:rPr lang="hu-HU" dirty="0"/>
              <a:t> – </a:t>
            </a:r>
            <a:r>
              <a:rPr lang="hu-HU" dirty="0" err="1"/>
              <a:t>Frequency</a:t>
            </a:r>
            <a:r>
              <a:rPr lang="hu-HU" dirty="0"/>
              <a:t> of </a:t>
            </a:r>
            <a:r>
              <a:rPr lang="hu-HU" dirty="0" err="1"/>
              <a:t>coupon</a:t>
            </a:r>
            <a:r>
              <a:rPr lang="hu-HU" dirty="0"/>
              <a:t> </a:t>
            </a:r>
            <a:r>
              <a:rPr lang="hu-HU" dirty="0" err="1"/>
              <a:t>usage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E89E872-4FB0-691B-BD71-FD7DBF9DF3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107013"/>
            <a:ext cx="7172660" cy="35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9922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Customer</a:t>
            </a:r>
            <a:r>
              <a:rPr lang="hu-HU" dirty="0"/>
              <a:t> </a:t>
            </a:r>
            <a:r>
              <a:rPr lang="hu-HU" dirty="0" err="1"/>
              <a:t>statistics</a:t>
            </a:r>
            <a:r>
              <a:rPr lang="hu-HU" dirty="0"/>
              <a:t> – </a:t>
            </a:r>
            <a:r>
              <a:rPr lang="hu-HU" dirty="0" err="1"/>
              <a:t>Correlation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793A77F2-66F9-9362-3C56-F34EACEA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52" y="1216959"/>
            <a:ext cx="3458559" cy="33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9922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Daily/</a:t>
            </a:r>
            <a:r>
              <a:rPr lang="hu-HU" dirty="0" err="1"/>
              <a:t>Monthly</a:t>
            </a:r>
            <a:r>
              <a:rPr lang="hu-HU" dirty="0"/>
              <a:t> </a:t>
            </a:r>
            <a:r>
              <a:rPr lang="hu-HU" dirty="0" err="1"/>
              <a:t>statistics</a:t>
            </a:r>
            <a:r>
              <a:rPr lang="hu-HU" dirty="0"/>
              <a:t> –</a:t>
            </a:r>
            <a:r>
              <a:rPr lang="hu-HU" dirty="0" err="1"/>
              <a:t>Checkout</a:t>
            </a:r>
            <a:r>
              <a:rPr lang="hu-HU" dirty="0"/>
              <a:t> </a:t>
            </a:r>
            <a:r>
              <a:rPr lang="hu-HU" dirty="0" err="1"/>
              <a:t>counts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8D38BE2-612D-C572-2DB8-CAB26E6A5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/>
          <a:stretch/>
        </p:blipFill>
        <p:spPr bwMode="auto">
          <a:xfrm>
            <a:off x="226975" y="1311087"/>
            <a:ext cx="4120998" cy="3180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A6D859AD-3FFF-9A06-3DEF-1F4B0DBD37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t="5437" r="7456" b="1146"/>
          <a:stretch/>
        </p:blipFill>
        <p:spPr bwMode="auto">
          <a:xfrm>
            <a:off x="4504764" y="1311087"/>
            <a:ext cx="4282889" cy="3198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56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E0BADA38-7D26-84B0-CC6C-6C9AC0FDF11C}"/>
              </a:ext>
            </a:extLst>
          </p:cNvPr>
          <p:cNvSpPr/>
          <p:nvPr/>
        </p:nvSpPr>
        <p:spPr>
          <a:xfrm>
            <a:off x="4493492" y="1297640"/>
            <a:ext cx="4563102" cy="3003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9922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ARIMA </a:t>
            </a:r>
            <a:r>
              <a:rPr lang="hu-HU" dirty="0" err="1"/>
              <a:t>model</a:t>
            </a:r>
            <a:r>
              <a:rPr lang="hu-HU" dirty="0"/>
              <a:t> – </a:t>
            </a:r>
            <a:r>
              <a:rPr lang="hu-HU" dirty="0" err="1"/>
              <a:t>Prediction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0692FB5-CD48-16E0-C5CA-216D357B6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6404" r="6488"/>
          <a:stretch/>
        </p:blipFill>
        <p:spPr bwMode="auto">
          <a:xfrm>
            <a:off x="168088" y="1297640"/>
            <a:ext cx="4123901" cy="30038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2B2C96E-2D61-591D-C14D-F6087B4A3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492" y="1297640"/>
            <a:ext cx="4482420" cy="30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9922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Correlation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553937E-AE2B-8AD7-DE06-042CC7E8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77" y="989475"/>
            <a:ext cx="3875871" cy="37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7014146" cy="2090100"/>
          </a:xfrm>
        </p:spPr>
        <p:txBody>
          <a:bodyPr/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customers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Less </a:t>
            </a:r>
            <a:r>
              <a:rPr lang="hu-HU" dirty="0" err="1"/>
              <a:t>coupons</a:t>
            </a:r>
            <a:r>
              <a:rPr lang="hu-HU" dirty="0"/>
              <a:t> and </a:t>
            </a:r>
            <a:r>
              <a:rPr lang="hu-HU" dirty="0" err="1"/>
              <a:t>discounts</a:t>
            </a:r>
            <a:endParaRPr lang="hu-HU" dirty="0"/>
          </a:p>
          <a:p>
            <a:pPr lvl="1"/>
            <a:r>
              <a:rPr lang="hu-HU" dirty="0"/>
              <a:t>More </a:t>
            </a:r>
            <a:r>
              <a:rPr lang="hu-HU" dirty="0" err="1"/>
              <a:t>possibilities</a:t>
            </a:r>
            <a:r>
              <a:rPr lang="hu-HU" dirty="0"/>
              <a:t> for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benefits</a:t>
            </a:r>
            <a:r>
              <a:rPr lang="hu-HU" dirty="0"/>
              <a:t> for </a:t>
            </a:r>
            <a:r>
              <a:rPr lang="hu-HU" dirty="0" err="1"/>
              <a:t>e.g</a:t>
            </a:r>
            <a:r>
              <a:rPr lang="hu-HU" dirty="0"/>
              <a:t>.: </a:t>
            </a:r>
            <a:r>
              <a:rPr lang="hu-HU" dirty="0" err="1"/>
              <a:t>memebership</a:t>
            </a:r>
            <a:r>
              <a:rPr lang="hu-HU" dirty="0"/>
              <a:t> </a:t>
            </a:r>
            <a:r>
              <a:rPr lang="hu-HU" dirty="0" err="1"/>
              <a:t>promotions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old </a:t>
            </a:r>
            <a:r>
              <a:rPr lang="hu-HU" dirty="0" err="1"/>
              <a:t>customers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More </a:t>
            </a:r>
            <a:r>
              <a:rPr lang="hu-HU" dirty="0" err="1"/>
              <a:t>coupons</a:t>
            </a:r>
            <a:r>
              <a:rPr lang="hu-HU" dirty="0"/>
              <a:t> and </a:t>
            </a:r>
            <a:r>
              <a:rPr lang="hu-HU" dirty="0" err="1"/>
              <a:t>discounts</a:t>
            </a:r>
            <a:endParaRPr lang="hu-HU" dirty="0"/>
          </a:p>
          <a:p>
            <a:pPr lvl="1"/>
            <a:r>
              <a:rPr lang="hu-HU" dirty="0"/>
              <a:t>More </a:t>
            </a:r>
            <a:r>
              <a:rPr lang="hu-HU" dirty="0" err="1"/>
              <a:t>advertisement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coupons</a:t>
            </a:r>
            <a:r>
              <a:rPr lang="hu-HU" dirty="0"/>
              <a:t> and </a:t>
            </a:r>
            <a:r>
              <a:rPr lang="hu-HU" dirty="0" err="1"/>
              <a:t>discounts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618824" y="489496"/>
            <a:ext cx="2686500" cy="577800"/>
          </a:xfrm>
        </p:spPr>
        <p:txBody>
          <a:bodyPr/>
          <a:lstStyle/>
          <a:p>
            <a:r>
              <a:rPr lang="hu-HU" dirty="0" err="1"/>
              <a:t>Improvements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62983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96</Words>
  <Application>Microsoft Office PowerPoint</Application>
  <PresentationFormat>Diavetítés a képernyőre (16:9 oldalarány)</PresentationFormat>
  <Paragraphs>28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Maven Pro</vt:lpstr>
      <vt:lpstr>Share Tech</vt:lpstr>
      <vt:lpstr>Fira Sans Extra Condensed Medium</vt:lpstr>
      <vt:lpstr>Arial</vt:lpstr>
      <vt:lpstr>Advent Pro SemiBold</vt:lpstr>
      <vt:lpstr>Data Science Consulting by Slidesgo</vt:lpstr>
      <vt:lpstr>Coupon-System Analysis</vt:lpstr>
      <vt:lpstr>Dataset  pre-processing</vt:lpstr>
      <vt:lpstr>Customer statistics – Coupon usage</vt:lpstr>
      <vt:lpstr>Customer statistics – Frequency of coupon usage</vt:lpstr>
      <vt:lpstr>Customer statistics – Correlation matrix</vt:lpstr>
      <vt:lpstr>Daily/Monthly statistics –Checkout counts</vt:lpstr>
      <vt:lpstr>ARIMA model – Prediction</vt:lpstr>
      <vt:lpstr>Correlation Matrix</vt:lpstr>
      <vt:lpstr>Improvements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Lenovo</dc:creator>
  <cp:lastModifiedBy>Verasztó Ádám</cp:lastModifiedBy>
  <cp:revision>15</cp:revision>
  <dcterms:modified xsi:type="dcterms:W3CDTF">2022-10-23T03:48:53Z</dcterms:modified>
</cp:coreProperties>
</file>