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hivo" pitchFamily="2" charset="77"/>
      <p:regular r:id="rId20"/>
      <p:bold r:id="rId21"/>
      <p:italic r:id="rId22"/>
      <p:boldItalic r:id="rId23"/>
    </p:embeddedFont>
    <p:embeddedFont>
      <p:font typeface="Chivo Black" pitchFamily="2" charset="77"/>
      <p:bold r:id="rId24"/>
      <p:italic r:id="rId25"/>
      <p:boldItalic r:id="rId26"/>
    </p:embeddedFont>
    <p:embeddedFont>
      <p:font typeface="Chivo Light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Jl+7ZU/5Wtc6E9z+Avt/RyDF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 varScale="1">
        <p:scale>
          <a:sx n="136" d="100"/>
          <a:sy n="136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Examples: https://mediaqueri.es/</a:t>
            </a:r>
            <a:endParaRPr sz="12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07b916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5d07b916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07b9160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d07b9160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07b916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5d07b916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07b9160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5d07b9160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07b9160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d07b9160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07b9160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5d07b9160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3f535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5e3f535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3f535d8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5e3f535d8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c8793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5cc8793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07b9160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5d07b9160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5b2f75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25b2f75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5b2f75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625b2f75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07b916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5d07b916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07b916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d07b916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07b916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d07b916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9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EAC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703450" y="998050"/>
            <a:ext cx="5679000" cy="28521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60000" y="1126800"/>
            <a:ext cx="4224000" cy="1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96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68150" y="2695800"/>
            <a:ext cx="76077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30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30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30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07b9160e_0_39"/>
          <p:cNvSpPr txBox="1"/>
          <p:nvPr/>
        </p:nvSpPr>
        <p:spPr>
          <a:xfrm>
            <a:off x="1008575" y="1937225"/>
            <a:ext cx="82419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Device Breakpoints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Extra large devices (large laptops and desktops, 1200px and up) </a:t>
            </a:r>
            <a:b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*/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min-width: 1200px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{...}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9" name="Google Shape;139;g5d07b9160e_0_39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5d07b9160e_0_39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41" name="Google Shape;141;g5d07b9160e_0_39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2" name="Google Shape;142;g5d07b9160e_0_39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43" name="Google Shape;143;g5d07b9160e_0_39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07b9160e_0_48"/>
          <p:cNvSpPr txBox="1"/>
          <p:nvPr/>
        </p:nvSpPr>
        <p:spPr>
          <a:xfrm>
            <a:off x="2227775" y="201342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Media Queries allows you to: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Change device orientation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Hide elements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Chivo Light"/>
              <a:buChar char="❖"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Change font size to suit device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9" name="Google Shape;149;g5d07b9160e_0_48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5d07b9160e_0_48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51" name="Google Shape;151;g5d07b9160e_0_48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2" name="Google Shape;152;g5d07b9160e_0_48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53" name="Google Shape;153;g5d07b9160e_0_48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07b9160e_0_57"/>
          <p:cNvSpPr txBox="1"/>
          <p:nvPr/>
        </p:nvSpPr>
        <p:spPr>
          <a:xfrm>
            <a:off x="1465775" y="186102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Device orientation example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orientation: landscape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body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  background-color: lightblue;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9" name="Google Shape;159;g5d07b9160e_0_57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d07b9160e_0_57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61" name="Google Shape;161;g5d07b9160e_0_57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2" name="Google Shape;162;g5d07b9160e_0_57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63" name="Google Shape;163;g5d07b9160e_0_57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07b9160e_0_66"/>
          <p:cNvSpPr txBox="1"/>
          <p:nvPr/>
        </p:nvSpPr>
        <p:spPr>
          <a:xfrm>
            <a:off x="1465775" y="178482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Hide elements example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If the screen size is 600px wide or less, hide the element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@media only screen and (max-width: 600px)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div.example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  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display: none;</a:t>
            </a:r>
            <a:endParaRPr sz="1800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9" name="Google Shape;169;g5d07b9160e_0_66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5d07b9160e_0_66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71" name="Google Shape;171;g5d07b9160e_0_66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2" name="Google Shape;172;g5d07b9160e_0_66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73" name="Google Shape;173;g5d07b9160e_0_66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07b9160e_0_75"/>
          <p:cNvSpPr txBox="1"/>
          <p:nvPr/>
        </p:nvSpPr>
        <p:spPr>
          <a:xfrm>
            <a:off x="1465775" y="1632425"/>
            <a:ext cx="8241900" cy="3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Change font size example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If the screen size is 601px or more, set the font-size of &lt;div&gt; </a:t>
            </a:r>
            <a:b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to 80px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@media only screen and (min-width: 601px)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div.example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  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font-size: 80px;</a:t>
            </a:r>
            <a:endParaRPr sz="1800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9" name="Google Shape;179;g5d07b9160e_0_75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d07b9160e_0_75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1" name="Google Shape;181;g5d07b9160e_0_75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2" name="Google Shape;182;g5d07b9160e_0_75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83" name="Google Shape;183;g5d07b9160e_0_75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07b9160e_0_84"/>
          <p:cNvSpPr txBox="1"/>
          <p:nvPr/>
        </p:nvSpPr>
        <p:spPr>
          <a:xfrm>
            <a:off x="1465775" y="1632425"/>
            <a:ext cx="8241900" cy="3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Change font size example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If the screen size is 600px or less, set the font-size of &lt;div&gt; </a:t>
            </a:r>
            <a:b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to 30px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@media only screen and (max-width: 600px)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div.example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  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font-size: 30px;</a:t>
            </a:r>
            <a:endParaRPr sz="1800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9" name="Google Shape;189;g5d07b9160e_0_84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d07b9160e_0_84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91" name="Google Shape;191;g5d07b9160e_0_84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2" name="Google Shape;192;g5d07b9160e_0_84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93" name="Google Shape;193;g5d07b9160e_0_84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3f535d87_0_1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e3f535d87_0_1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00" name="Google Shape;200;g5e3f535d87_0_1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01" name="Google Shape;201;g5e3f535d87_0_1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02" name="Google Shape;202;g5e3f535d87_0_1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3" name="Google Shape;203;g5e3f535d8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6900"/>
            <a:ext cx="8839199" cy="29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3f535d87_0_11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5e3f535d87_0_11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10" name="Google Shape;210;g5e3f535d87_0_11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11" name="Google Shape;211;g5e3f535d87_0_11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12" name="Google Shape;212;g5e3f535d87_0_11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3" name="Google Shape;213;g5e3f535d8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7650"/>
            <a:ext cx="8839199" cy="280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c87938a8_0_0"/>
          <p:cNvSpPr txBox="1"/>
          <p:nvPr/>
        </p:nvSpPr>
        <p:spPr>
          <a:xfrm>
            <a:off x="1465775" y="201342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Learning Outcome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Chivo Light"/>
              <a:buChar char="❖"/>
            </a:pPr>
            <a:r>
              <a:rPr lang="en" sz="18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Create valid HTML as part of a web design solution</a:t>
            </a: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Chivo Light"/>
              <a:buChar char="❖"/>
            </a:pPr>
            <a:r>
              <a:rPr lang="en" sz="18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Create valid CSS as part of a web design solution</a:t>
            </a: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2" name="Google Shape;62;g5cc87938a8_0_0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5cc87938a8_0_0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4" name="Google Shape;64;g5cc87938a8_0_0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5" name="Google Shape;65;g5cc87938a8_0_0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66" name="Google Shape;66;g5cc87938a8_0_0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1807950" y="1908825"/>
            <a:ext cx="59853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4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4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72" name="Google Shape;72;p2"/>
          <p:cNvCxnSpPr/>
          <p:nvPr/>
        </p:nvCxnSpPr>
        <p:spPr>
          <a:xfrm>
            <a:off x="1913100" y="2836775"/>
            <a:ext cx="3536100" cy="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2"/>
          <p:cNvSpPr/>
          <p:nvPr/>
        </p:nvSpPr>
        <p:spPr>
          <a:xfrm>
            <a:off x="6257779" y="1301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621963" y="1921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807550" y="9474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07b9160e_0_2"/>
          <p:cNvSpPr txBox="1"/>
          <p:nvPr/>
        </p:nvSpPr>
        <p:spPr>
          <a:xfrm>
            <a:off x="1465775" y="201342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What is a Media Query?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1" name="Google Shape;81;g5d07b9160e_0_2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5d07b9160e_0_2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3" name="Google Shape;83;g5d07b9160e_0_2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4" name="Google Shape;84;g5d07b9160e_0_2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85" name="Google Shape;85;g5d07b9160e_0_2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5b2f75c6_1_0"/>
          <p:cNvSpPr txBox="1"/>
          <p:nvPr/>
        </p:nvSpPr>
        <p:spPr>
          <a:xfrm>
            <a:off x="1465775" y="2013425"/>
            <a:ext cx="8241900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What is a Media Query?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It is 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a CSS technique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that allows you to create a website </a:t>
            </a:r>
            <a:b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that is able to be displayed on different devices. Also, 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allows </a:t>
            </a:r>
            <a:b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you to add breaking points to your style sheet.</a:t>
            </a:r>
            <a:endParaRPr sz="1800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1" name="Google Shape;91;g625b2f75c6_1_0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625b2f75c6_1_0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93" name="Google Shape;93;g625b2f75c6_1_0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4" name="Google Shape;94;g625b2f75c6_1_0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95" name="Google Shape;95;g625b2f75c6_1_0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b2f75c6_0_0"/>
          <p:cNvSpPr/>
          <p:nvPr/>
        </p:nvSpPr>
        <p:spPr>
          <a:xfrm>
            <a:off x="6257779" y="1301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625b2f75c6_0_0"/>
          <p:cNvSpPr txBox="1"/>
          <p:nvPr/>
        </p:nvSpPr>
        <p:spPr>
          <a:xfrm>
            <a:off x="6621963" y="1921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02" name="Google Shape;102;g625b2f75c6_0_0"/>
          <p:cNvSpPr txBox="1"/>
          <p:nvPr/>
        </p:nvSpPr>
        <p:spPr>
          <a:xfrm>
            <a:off x="5807550" y="9474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103" name="Google Shape;103;g625b2f75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00" y="439750"/>
            <a:ext cx="5502750" cy="412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07b9160e_0_12"/>
          <p:cNvSpPr txBox="1"/>
          <p:nvPr/>
        </p:nvSpPr>
        <p:spPr>
          <a:xfrm>
            <a:off x="1541975" y="1937225"/>
            <a:ext cx="82419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Breakpoint example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max-width: 600px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body {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  background-color: lightblue;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 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}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09" name="Google Shape;109;g5d07b9160e_0_12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5d07b9160e_0_12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11" name="Google Shape;111;g5d07b9160e_0_12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12" name="Google Shape;112;g5d07b9160e_0_12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13" name="Google Shape;113;g5d07b9160e_0_12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07b9160e_0_21"/>
          <p:cNvSpPr txBox="1"/>
          <p:nvPr/>
        </p:nvSpPr>
        <p:spPr>
          <a:xfrm>
            <a:off x="1008575" y="1784825"/>
            <a:ext cx="82419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Device Breakpoints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Extra small devices (phones, 600px and down)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max-width: 600px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{...} 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Small devices (portrait tablets and large phones, 600px and up)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min-width: 600px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{...} 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19" name="Google Shape;119;g5d07b9160e_0_21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d07b9160e_0_21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21" name="Google Shape;121;g5d07b9160e_0_21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2" name="Google Shape;122;g5d07b9160e_0_21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23" name="Google Shape;123;g5d07b9160e_0_21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07b9160e_0_30"/>
          <p:cNvSpPr txBox="1"/>
          <p:nvPr/>
        </p:nvSpPr>
        <p:spPr>
          <a:xfrm>
            <a:off x="1465775" y="1784825"/>
            <a:ext cx="82419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Device Breakpoints</a:t>
            </a:r>
            <a:endParaRPr sz="1800" b="1" i="0" u="none" strike="noStrike" cap="none">
              <a:solidFill>
                <a:srgbClr val="783F04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Medium devices (landscape tablets, 768px and up)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min-width: 768px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{...} 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/* Large devices (laptops/desktops, 992px and up) */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@media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 only screen and (</a:t>
            </a:r>
            <a:r>
              <a:rPr lang="en" sz="1800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min-width: 992px</a:t>
            </a:r>
            <a:r>
              <a:rPr lang="en" sz="18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) {...} </a:t>
            </a:r>
            <a:endParaRPr sz="1800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9" name="Google Shape;129;g5d07b9160e_0_30"/>
          <p:cNvSpPr/>
          <p:nvPr/>
        </p:nvSpPr>
        <p:spPr>
          <a:xfrm>
            <a:off x="6181579" y="206375"/>
            <a:ext cx="2733600" cy="13728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d07b9160e_0_30"/>
          <p:cNvSpPr txBox="1"/>
          <p:nvPr/>
        </p:nvSpPr>
        <p:spPr>
          <a:xfrm>
            <a:off x="6545763" y="268352"/>
            <a:ext cx="20334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800" b="0" i="0" u="none" strike="noStrike" cap="none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sz="4800" b="0" i="0" u="none" strike="noStrike" cap="none">
              <a:solidFill>
                <a:srgbClr val="783F0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31" name="Google Shape;131;g5d07b9160e_0_30"/>
          <p:cNvSpPr txBox="1"/>
          <p:nvPr/>
        </p:nvSpPr>
        <p:spPr>
          <a:xfrm>
            <a:off x="5731350" y="1023627"/>
            <a:ext cx="3662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"/>
                <a:ea typeface="Chivo"/>
                <a:cs typeface="Chivo"/>
                <a:sym typeface="Chivo"/>
              </a:rPr>
              <a:t> module=”3”</a:t>
            </a:r>
            <a:r>
              <a:rPr lang="en" sz="1400" b="0" i="0" u="none" strike="noStrike" cap="none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sz="1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2" name="Google Shape;132;g5d07b9160e_0_30"/>
          <p:cNvSpPr txBox="1"/>
          <p:nvPr/>
        </p:nvSpPr>
        <p:spPr>
          <a:xfrm>
            <a:off x="83525" y="76200"/>
            <a:ext cx="4277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400">
                <a:solidFill>
                  <a:srgbClr val="783F04"/>
                </a:solidFill>
                <a:latin typeface="Chivo Black"/>
                <a:ea typeface="Chivo Black"/>
                <a:cs typeface="Chivo Black"/>
                <a:sym typeface="Chivo Black"/>
              </a:rPr>
              <a:t>MEDIA </a:t>
            </a:r>
            <a:r>
              <a:rPr lang="en" sz="2400">
                <a:solidFill>
                  <a:srgbClr val="783F04"/>
                </a:solidFill>
                <a:latin typeface="Chivo Light"/>
                <a:ea typeface="Chivo Light"/>
                <a:cs typeface="Chivo Light"/>
                <a:sym typeface="Chivo Light"/>
              </a:rPr>
              <a:t>QUERIES</a:t>
            </a:r>
            <a:endParaRPr sz="2400" b="0" i="0" u="none" strike="noStrike" cap="none">
              <a:solidFill>
                <a:srgbClr val="783F04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33" name="Google Shape;133;g5d07b9160e_0_30"/>
          <p:cNvCxnSpPr/>
          <p:nvPr/>
        </p:nvCxnSpPr>
        <p:spPr>
          <a:xfrm rot="10800000" flipH="1">
            <a:off x="158675" y="554725"/>
            <a:ext cx="1791000" cy="2100"/>
          </a:xfrm>
          <a:prstGeom prst="straightConnector1">
            <a:avLst/>
          </a:prstGeom>
          <a:noFill/>
          <a:ln w="2857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Macintosh PowerPoint</Application>
  <PresentationFormat>On-screen Show (16:9)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Chivo Black</vt:lpstr>
      <vt:lpstr>Chivo Light</vt:lpstr>
      <vt:lpstr>Chivo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Jared Neems</cp:lastModifiedBy>
  <cp:revision>1</cp:revision>
  <dcterms:modified xsi:type="dcterms:W3CDTF">2020-03-03T05:19:14Z</dcterms:modified>
</cp:coreProperties>
</file>