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h3Z72zugv9VfjIWqnzpIljsgxo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kBXQZMmiA4s&amp;feature=youtu.be" TargetMode="External"/><Relationship Id="rId3" Type="http://schemas.openxmlformats.org/officeDocument/2006/relationships/hyperlink" Target="https://www.youtube.com/watch?v=guvsH5OFiz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latin typeface="Chivo"/>
                <a:ea typeface="Chivo"/>
                <a:cs typeface="Chivo"/>
                <a:sym typeface="Chivo"/>
              </a:rPr>
              <a:t>Open Module 3</a:t>
            </a:r>
            <a:r>
              <a:rPr lang="en" sz="1200">
                <a:latin typeface="Chivo Light"/>
                <a:ea typeface="Chivo Light"/>
                <a:cs typeface="Chivo Light"/>
                <a:sym typeface="Chivo Light"/>
              </a:rPr>
              <a:t> and give a quick overview.</a:t>
            </a:r>
            <a:endParaRPr sz="1200">
              <a:latin typeface="Chivo Light"/>
              <a:ea typeface="Chivo Light"/>
              <a:cs typeface="Chivo Light"/>
              <a:sym typeface="Chivo 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latin typeface="Chivo Light"/>
              <a:ea typeface="Chivo Light"/>
              <a:cs typeface="Chivo Light"/>
              <a:sym typeface="Chivo 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latin typeface="Chivo"/>
                <a:ea typeface="Chivo"/>
                <a:cs typeface="Chivo"/>
                <a:sym typeface="Chivo"/>
              </a:rPr>
              <a:t>Note: You can grab a copy of the Web Glossary from Blackboard.</a:t>
            </a:r>
            <a:endParaRPr sz="1200">
              <a:latin typeface="Chivo"/>
              <a:ea typeface="Chivo"/>
              <a:cs typeface="Chivo"/>
              <a:sym typeface="Chiv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latin typeface="Chivo"/>
              <a:ea typeface="Chivo"/>
              <a:cs typeface="Chivo"/>
              <a:sym typeface="Chiv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Chivo"/>
                <a:ea typeface="Chivo"/>
                <a:cs typeface="Chivo"/>
                <a:sym typeface="Chivo"/>
              </a:rPr>
              <a:t>Where I am from?</a:t>
            </a:r>
            <a:endParaRPr>
              <a:latin typeface="Chivo"/>
              <a:ea typeface="Chivo"/>
              <a:cs typeface="Chivo"/>
              <a:sym typeface="Chivo"/>
            </a:endParaRPr>
          </a:p>
          <a:p>
            <a:pPr indent="0" lvl="0" marL="0" rtl="0" algn="l">
              <a:lnSpc>
                <a:spcPct val="100000"/>
              </a:lnSpc>
              <a:spcBef>
                <a:spcPts val="0"/>
              </a:spcBef>
              <a:spcAft>
                <a:spcPts val="0"/>
              </a:spcAft>
              <a:buSzPts val="1100"/>
              <a:buNone/>
            </a:pPr>
            <a:r>
              <a:rPr lang="en">
                <a:latin typeface="Chivo"/>
                <a:ea typeface="Chivo"/>
                <a:cs typeface="Chivo"/>
                <a:sym typeface="Chivo"/>
              </a:rPr>
              <a:t>Talk about my family, </a:t>
            </a:r>
            <a:r>
              <a:rPr lang="en">
                <a:latin typeface="Chivo"/>
                <a:ea typeface="Chivo"/>
                <a:cs typeface="Chivo"/>
                <a:sym typeface="Chivo"/>
              </a:rPr>
              <a:t>things</a:t>
            </a:r>
            <a:r>
              <a:rPr lang="en">
                <a:latin typeface="Chivo"/>
                <a:ea typeface="Chivo"/>
                <a:cs typeface="Chivo"/>
                <a:sym typeface="Chivo"/>
              </a:rPr>
              <a:t> I liked.</a:t>
            </a:r>
            <a:endParaRPr>
              <a:latin typeface="Chivo"/>
              <a:ea typeface="Chivo"/>
              <a:cs typeface="Chivo"/>
              <a:sym typeface="Chivo"/>
            </a:endParaRPr>
          </a:p>
          <a:p>
            <a:pPr indent="0" lvl="0" marL="0" rtl="0" algn="l">
              <a:lnSpc>
                <a:spcPct val="100000"/>
              </a:lnSpc>
              <a:spcBef>
                <a:spcPts val="0"/>
              </a:spcBef>
              <a:spcAft>
                <a:spcPts val="0"/>
              </a:spcAft>
              <a:buSzPts val="1100"/>
              <a:buNone/>
            </a:pPr>
            <a:r>
              <a:rPr lang="en">
                <a:latin typeface="Chivo"/>
                <a:ea typeface="Chivo"/>
                <a:cs typeface="Chivo"/>
                <a:sym typeface="Chivo"/>
              </a:rPr>
              <a:t>Ask the Students about them, who they are, what they like and a keyword about them.</a:t>
            </a:r>
            <a:endParaRPr>
              <a:latin typeface="Chivo"/>
              <a:ea typeface="Chivo"/>
              <a:cs typeface="Chivo"/>
              <a:sym typeface="Chiv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d1928a4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5d1928a41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https://www.youtube.com/watch?v=kBXQZMmiA4s&amp;feature=youtu.be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3"/>
              </a:rPr>
              <a:t>https://www.youtube.com/watch?v=guvsH5OFizE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https://www.youtube.com/watch?v=5o8CwafCxnU</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https://www.youtube.com/watch?v=21eFwbb48sE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latin typeface="Chivo"/>
                <a:ea typeface="Chivo"/>
                <a:cs typeface="Chivo"/>
                <a:sym typeface="Chivo"/>
              </a:rPr>
              <a:t>About me meta info</a:t>
            </a:r>
            <a:endParaRPr sz="1200">
              <a:latin typeface="Chivo"/>
              <a:ea typeface="Chivo"/>
              <a:cs typeface="Chivo"/>
              <a:sym typeface="Chivo"/>
            </a:endParaRPr>
          </a:p>
          <a:p>
            <a:pPr indent="-304800" lvl="0" marL="457200" rtl="0" algn="l">
              <a:lnSpc>
                <a:spcPct val="100000"/>
              </a:lnSpc>
              <a:spcBef>
                <a:spcPts val="0"/>
              </a:spcBef>
              <a:spcAft>
                <a:spcPts val="0"/>
              </a:spcAft>
              <a:buSzPts val="1200"/>
              <a:buFont typeface="Chivo"/>
              <a:buAutoNum type="arabicPeriod"/>
            </a:pPr>
            <a:r>
              <a:rPr lang="en" sz="1200">
                <a:latin typeface="Chivo"/>
                <a:ea typeface="Chivo"/>
                <a:cs typeface="Chivo"/>
                <a:sym typeface="Chivo"/>
              </a:rPr>
              <a:t>Add your name on the author section</a:t>
            </a:r>
            <a:endParaRPr sz="1200">
              <a:latin typeface="Chivo"/>
              <a:ea typeface="Chivo"/>
              <a:cs typeface="Chivo"/>
              <a:sym typeface="Chivo"/>
            </a:endParaRPr>
          </a:p>
          <a:p>
            <a:pPr indent="-304800" lvl="0" marL="457200" rtl="0" algn="l">
              <a:lnSpc>
                <a:spcPct val="100000"/>
              </a:lnSpc>
              <a:spcBef>
                <a:spcPts val="0"/>
              </a:spcBef>
              <a:spcAft>
                <a:spcPts val="0"/>
              </a:spcAft>
              <a:buSzPts val="1200"/>
              <a:buFont typeface="Chivo"/>
              <a:buAutoNum type="arabicPeriod"/>
            </a:pPr>
            <a:r>
              <a:rPr lang="en" sz="1200">
                <a:latin typeface="Chivo"/>
                <a:ea typeface="Chivo"/>
                <a:cs typeface="Chivo"/>
                <a:sym typeface="Chivo"/>
              </a:rPr>
              <a:t>Add keywords about you</a:t>
            </a:r>
            <a:endParaRPr sz="1200">
              <a:latin typeface="Chivo"/>
              <a:ea typeface="Chivo"/>
              <a:cs typeface="Chivo"/>
              <a:sym typeface="Chivo"/>
            </a:endParaRPr>
          </a:p>
          <a:p>
            <a:pPr indent="-304800" lvl="0" marL="457200" rtl="0" algn="l">
              <a:lnSpc>
                <a:spcPct val="100000"/>
              </a:lnSpc>
              <a:spcBef>
                <a:spcPts val="0"/>
              </a:spcBef>
              <a:spcAft>
                <a:spcPts val="0"/>
              </a:spcAft>
              <a:buSzPts val="1200"/>
              <a:buFont typeface="Chivo"/>
              <a:buAutoNum type="arabicPeriod"/>
            </a:pPr>
            <a:r>
              <a:rPr lang="en" sz="1200">
                <a:latin typeface="Chivo"/>
                <a:ea typeface="Chivo"/>
                <a:cs typeface="Chivo"/>
                <a:sym typeface="Chivo"/>
              </a:rPr>
              <a:t>Share it via #03_web-design slack channel</a:t>
            </a:r>
            <a:endParaRPr sz="1200">
              <a:latin typeface="Chivo"/>
              <a:ea typeface="Chivo"/>
              <a:cs typeface="Chivo"/>
              <a:sym typeface="Chiv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5de02a202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de02a20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hivo"/>
                <a:ea typeface="Chivo"/>
                <a:cs typeface="Chivo"/>
                <a:sym typeface="Chivo"/>
              </a:rPr>
              <a:t>https://www.youtube.com/watch?v=Dxcc6ycZ73M&amp;list=PLzdnOPI1iJNfMRZm5DDxco3UdsFegvuB7</a:t>
            </a:r>
            <a:endParaRPr sz="1200">
              <a:latin typeface="Chivo"/>
              <a:ea typeface="Chivo"/>
              <a:cs typeface="Chivo"/>
              <a:sym typeface="Chiv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d1928a4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5d1928a41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d1928a4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d1928a4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hivo"/>
                <a:ea typeface="Chivo"/>
                <a:cs typeface="Chivo"/>
                <a:sym typeface="Chivo"/>
              </a:rPr>
              <a:t>Get request</a:t>
            </a:r>
            <a:r>
              <a:rPr lang="en" sz="1200">
                <a:latin typeface="Chivo Light"/>
                <a:ea typeface="Chivo Light"/>
                <a:cs typeface="Chivo Light"/>
                <a:sym typeface="Chivo Light"/>
              </a:rPr>
              <a:t> HTML/CSS page (IP address - domain).</a:t>
            </a:r>
            <a:endParaRPr sz="1200">
              <a:latin typeface="Chivo Light"/>
              <a:ea typeface="Chivo Light"/>
              <a:cs typeface="Chivo Light"/>
              <a:sym typeface="Chivo 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5d1928a4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5d1928a4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5d1928a4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5d1928a4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hivo"/>
                <a:ea typeface="Chivo"/>
                <a:cs typeface="Chivo"/>
                <a:sym typeface="Chivo"/>
              </a:rPr>
              <a:t>HTTP(S) &amp; DNS</a:t>
            </a:r>
            <a:r>
              <a:rPr lang="en" sz="1200">
                <a:latin typeface="Chivo Light"/>
                <a:ea typeface="Chivo Light"/>
                <a:cs typeface="Chivo Light"/>
                <a:sym typeface="Chivo Light"/>
              </a:rPr>
              <a:t> - Manage the sending and receiving of web files.</a:t>
            </a:r>
            <a:endParaRPr sz="1200">
              <a:latin typeface="Chivo Light"/>
              <a:ea typeface="Chivo Light"/>
              <a:cs typeface="Chivo Light"/>
              <a:sym typeface="Chivo Light"/>
            </a:endParaRPr>
          </a:p>
          <a:p>
            <a:pPr indent="0" lvl="0" marL="0" rtl="0" algn="l">
              <a:spcBef>
                <a:spcPts val="0"/>
              </a:spcBef>
              <a:spcAft>
                <a:spcPts val="0"/>
              </a:spcAft>
              <a:buNone/>
            </a:pPr>
            <a:r>
              <a:rPr lang="en" sz="1200">
                <a:latin typeface="Chivo"/>
                <a:ea typeface="Chivo"/>
                <a:cs typeface="Chivo"/>
                <a:sym typeface="Chivo"/>
              </a:rPr>
              <a:t>HTTP -</a:t>
            </a:r>
            <a:r>
              <a:rPr lang="en" sz="1200">
                <a:latin typeface="Chivo Light"/>
                <a:ea typeface="Chivo Light"/>
                <a:cs typeface="Chivo Light"/>
                <a:sym typeface="Chivo Light"/>
              </a:rPr>
              <a:t> HyperText Transfer Protocol.</a:t>
            </a:r>
            <a:endParaRPr sz="1200">
              <a:latin typeface="Chivo Light"/>
              <a:ea typeface="Chivo Light"/>
              <a:cs typeface="Chivo Light"/>
              <a:sym typeface="Chivo Light"/>
            </a:endParaRPr>
          </a:p>
          <a:p>
            <a:pPr indent="0" lvl="0" marL="0" rtl="0" algn="l">
              <a:spcBef>
                <a:spcPts val="0"/>
              </a:spcBef>
              <a:spcAft>
                <a:spcPts val="0"/>
              </a:spcAft>
              <a:buNone/>
            </a:pPr>
            <a:r>
              <a:rPr lang="en" sz="1200">
                <a:latin typeface="Chivo"/>
                <a:ea typeface="Chivo"/>
                <a:cs typeface="Chivo"/>
                <a:sym typeface="Chivo"/>
              </a:rPr>
              <a:t>HTTPS -</a:t>
            </a:r>
            <a:r>
              <a:rPr lang="en" sz="1200">
                <a:latin typeface="Chivo Light"/>
                <a:ea typeface="Chivo Light"/>
                <a:cs typeface="Chivo Light"/>
                <a:sym typeface="Chivo Light"/>
              </a:rPr>
              <a:t> HyperText Transfer Protocol Secure (secure &amp; encrypted connection).</a:t>
            </a:r>
            <a:endParaRPr sz="1200">
              <a:latin typeface="Chivo Light"/>
              <a:ea typeface="Chivo Light"/>
              <a:cs typeface="Chivo Light"/>
              <a:sym typeface="Chivo Light"/>
            </a:endParaRPr>
          </a:p>
          <a:p>
            <a:pPr indent="0" lvl="0" marL="0" rtl="0" algn="l">
              <a:spcBef>
                <a:spcPts val="0"/>
              </a:spcBef>
              <a:spcAft>
                <a:spcPts val="0"/>
              </a:spcAft>
              <a:buNone/>
            </a:pPr>
            <a:r>
              <a:rPr lang="en" sz="1200">
                <a:latin typeface="Chivo"/>
                <a:ea typeface="Chivo"/>
                <a:cs typeface="Chivo"/>
                <a:sym typeface="Chivo"/>
              </a:rPr>
              <a:t>DNS -</a:t>
            </a:r>
            <a:r>
              <a:rPr lang="en" sz="1200">
                <a:latin typeface="Chivo Light"/>
                <a:ea typeface="Chivo Light"/>
                <a:cs typeface="Chivo Light"/>
                <a:sym typeface="Chivo Light"/>
              </a:rPr>
              <a:t> Domain Name Servers (DNS) are the Internet's equivalent of a phone book.</a:t>
            </a:r>
            <a:endParaRPr sz="1200">
              <a:latin typeface="Chivo Light"/>
              <a:ea typeface="Chivo Light"/>
              <a:cs typeface="Chivo Light"/>
              <a:sym typeface="Chivo 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5d1928a41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5d1928a41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hivo"/>
                <a:ea typeface="Chivo"/>
                <a:cs typeface="Chivo"/>
                <a:sym typeface="Chivo"/>
              </a:rPr>
              <a:t>Process request</a:t>
            </a:r>
            <a:r>
              <a:rPr lang="en" sz="1200">
                <a:latin typeface="Chivo Light"/>
                <a:ea typeface="Chivo Light"/>
                <a:cs typeface="Chivo Light"/>
                <a:sym typeface="Chivo Light"/>
              </a:rPr>
              <a:t> &amp; send back the requested files to the end user.</a:t>
            </a:r>
            <a:endParaRPr sz="1200">
              <a:latin typeface="Chivo Light"/>
              <a:ea typeface="Chivo Light"/>
              <a:cs typeface="Chivo Light"/>
              <a:sym typeface="Chivo Light"/>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d1928a41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d1928a41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5d1928a41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d1928a41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hivo"/>
                <a:ea typeface="Chivo"/>
                <a:cs typeface="Chivo"/>
                <a:sym typeface="Chivo"/>
              </a:rPr>
              <a:t>End user </a:t>
            </a:r>
            <a:r>
              <a:rPr lang="en" sz="1200">
                <a:latin typeface="Chivo"/>
                <a:ea typeface="Chivo"/>
                <a:cs typeface="Chivo"/>
                <a:sym typeface="Chivo"/>
              </a:rPr>
              <a:t>received</a:t>
            </a:r>
            <a:r>
              <a:rPr lang="en" sz="1200">
                <a:latin typeface="Chivo"/>
                <a:ea typeface="Chivo"/>
                <a:cs typeface="Chivo"/>
                <a:sym typeface="Chivo"/>
              </a:rPr>
              <a:t> requested files</a:t>
            </a:r>
            <a:r>
              <a:rPr lang="en" sz="1200">
                <a:latin typeface="Chivo Light"/>
                <a:ea typeface="Chivo Light"/>
                <a:cs typeface="Chivo Light"/>
                <a:sym typeface="Chivo Light"/>
              </a:rPr>
              <a:t> from the server(s).</a:t>
            </a:r>
            <a:endParaRPr sz="1200">
              <a:latin typeface="Chivo Light"/>
              <a:ea typeface="Chivo Light"/>
              <a:cs typeface="Chivo Light"/>
              <a:sym typeface="Chivo Light"/>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400">
                <a:latin typeface="Chivo"/>
                <a:ea typeface="Chivo"/>
                <a:cs typeface="Chivo"/>
                <a:sym typeface="Chivo"/>
              </a:rPr>
              <a:t>Continued Learning &amp; Development</a:t>
            </a:r>
            <a:endParaRPr b="1" sz="1400">
              <a:latin typeface="Chivo"/>
              <a:ea typeface="Chivo"/>
              <a:cs typeface="Chivo"/>
              <a:sym typeface="Chivo"/>
            </a:endParaRPr>
          </a:p>
          <a:p>
            <a:pPr indent="0" lvl="0" marL="0" rtl="0" algn="l">
              <a:lnSpc>
                <a:spcPct val="100000"/>
              </a:lnSpc>
              <a:spcBef>
                <a:spcPts val="0"/>
              </a:spcBef>
              <a:spcAft>
                <a:spcPts val="0"/>
              </a:spcAft>
              <a:buSzPts val="1100"/>
              <a:buNone/>
            </a:pPr>
            <a:r>
              <a:t/>
            </a:r>
            <a:endParaRPr sz="1200">
              <a:latin typeface="Chivo Light"/>
              <a:ea typeface="Chivo Light"/>
              <a:cs typeface="Chivo Light"/>
              <a:sym typeface="Chivo Light"/>
            </a:endParaRPr>
          </a:p>
          <a:p>
            <a:pPr indent="0" lvl="0" marL="0" rtl="0" algn="l">
              <a:lnSpc>
                <a:spcPct val="100000"/>
              </a:lnSpc>
              <a:spcBef>
                <a:spcPts val="0"/>
              </a:spcBef>
              <a:spcAft>
                <a:spcPts val="0"/>
              </a:spcAft>
              <a:buSzPts val="1100"/>
              <a:buNone/>
            </a:pPr>
            <a:r>
              <a:rPr lang="en" sz="1200">
                <a:latin typeface="Chivo"/>
                <a:ea typeface="Chivo"/>
                <a:cs typeface="Chivo"/>
                <a:sym typeface="Chivo"/>
              </a:rPr>
              <a:t>Typing:</a:t>
            </a:r>
            <a:endParaRPr sz="1200">
              <a:latin typeface="Chivo"/>
              <a:ea typeface="Chivo"/>
              <a:cs typeface="Chivo"/>
              <a:sym typeface="Chivo"/>
            </a:endParaRPr>
          </a:p>
          <a:p>
            <a:pPr indent="0" lvl="0" marL="0" rtl="0" algn="l">
              <a:lnSpc>
                <a:spcPct val="100000"/>
              </a:lnSpc>
              <a:spcBef>
                <a:spcPts val="0"/>
              </a:spcBef>
              <a:spcAft>
                <a:spcPts val="0"/>
              </a:spcAft>
              <a:buSzPts val="1100"/>
              <a:buNone/>
            </a:pPr>
            <a:r>
              <a:rPr lang="en" sz="1200">
                <a:latin typeface="Chivo Light"/>
                <a:ea typeface="Chivo Light"/>
                <a:cs typeface="Chivo Light"/>
                <a:sym typeface="Chivo Light"/>
              </a:rPr>
              <a:t>It important that you are familiar with a keyboard when learning to code:</a:t>
            </a:r>
            <a:endParaRPr sz="1200">
              <a:latin typeface="Chivo Light"/>
              <a:ea typeface="Chivo Light"/>
              <a:cs typeface="Chivo Light"/>
              <a:sym typeface="Chivo Light"/>
            </a:endParaRPr>
          </a:p>
          <a:p>
            <a:pPr indent="0" lvl="0" marL="0" rtl="0" algn="l">
              <a:lnSpc>
                <a:spcPct val="100000"/>
              </a:lnSpc>
              <a:spcBef>
                <a:spcPts val="0"/>
              </a:spcBef>
              <a:spcAft>
                <a:spcPts val="0"/>
              </a:spcAft>
              <a:buSzPts val="1100"/>
              <a:buNone/>
            </a:pPr>
            <a:r>
              <a:rPr lang="en" sz="1200">
                <a:latin typeface="Chivo Light"/>
                <a:ea typeface="Chivo Light"/>
                <a:cs typeface="Chivo Light"/>
                <a:sym typeface="Chivo Light"/>
              </a:rPr>
              <a:t>https://www.typing.com/student/games</a:t>
            </a:r>
            <a:endParaRPr sz="1200">
              <a:latin typeface="Chivo Light"/>
              <a:ea typeface="Chivo Light"/>
              <a:cs typeface="Chivo Light"/>
              <a:sym typeface="Chivo Light"/>
            </a:endParaRPr>
          </a:p>
          <a:p>
            <a:pPr indent="0" lvl="0" marL="0" rtl="0" algn="l">
              <a:lnSpc>
                <a:spcPct val="100000"/>
              </a:lnSpc>
              <a:spcBef>
                <a:spcPts val="0"/>
              </a:spcBef>
              <a:spcAft>
                <a:spcPts val="0"/>
              </a:spcAft>
              <a:buSzPts val="1100"/>
              <a:buNone/>
            </a:pPr>
            <a:r>
              <a:t/>
            </a:r>
            <a:endParaRPr sz="1200">
              <a:latin typeface="Chivo Light"/>
              <a:ea typeface="Chivo Light"/>
              <a:cs typeface="Chivo Light"/>
              <a:sym typeface="Chivo Light"/>
            </a:endParaRPr>
          </a:p>
          <a:p>
            <a:pPr indent="0" lvl="0" marL="0" rtl="0" algn="l">
              <a:lnSpc>
                <a:spcPct val="100000"/>
              </a:lnSpc>
              <a:spcBef>
                <a:spcPts val="0"/>
              </a:spcBef>
              <a:spcAft>
                <a:spcPts val="0"/>
              </a:spcAft>
              <a:buSzPts val="1100"/>
              <a:buNone/>
            </a:pPr>
            <a:r>
              <a:rPr lang="en" sz="1200">
                <a:latin typeface="Chivo"/>
                <a:ea typeface="Chivo"/>
                <a:cs typeface="Chivo"/>
                <a:sym typeface="Chivo"/>
              </a:rPr>
              <a:t>SMART Goals &amp; Passion Project Plan:</a:t>
            </a:r>
            <a:endParaRPr sz="1200">
              <a:latin typeface="Chivo"/>
              <a:ea typeface="Chivo"/>
              <a:cs typeface="Chivo"/>
              <a:sym typeface="Chivo"/>
            </a:endParaRPr>
          </a:p>
          <a:p>
            <a:pPr indent="0" lvl="0" marL="0" rtl="0" algn="l">
              <a:lnSpc>
                <a:spcPct val="100000"/>
              </a:lnSpc>
              <a:spcBef>
                <a:spcPts val="0"/>
              </a:spcBef>
              <a:spcAft>
                <a:spcPts val="0"/>
              </a:spcAft>
              <a:buSzPts val="1100"/>
              <a:buNone/>
            </a:pPr>
            <a:r>
              <a:rPr lang="en" sz="1200">
                <a:latin typeface="Chivo Light"/>
                <a:ea typeface="Chivo Light"/>
                <a:cs typeface="Chivo Light"/>
                <a:sym typeface="Chivo Light"/>
              </a:rPr>
              <a:t>Finish writing from class activity and discussion</a:t>
            </a:r>
            <a:endParaRPr sz="1200">
              <a:latin typeface="Chivo Light"/>
              <a:ea typeface="Chivo Light"/>
              <a:cs typeface="Chivo Light"/>
              <a:sym typeface="Chivo Light"/>
            </a:endParaRPr>
          </a:p>
          <a:p>
            <a:pPr indent="0" lvl="0" marL="0" rtl="0" algn="l">
              <a:lnSpc>
                <a:spcPct val="100000"/>
              </a:lnSpc>
              <a:spcBef>
                <a:spcPts val="0"/>
              </a:spcBef>
              <a:spcAft>
                <a:spcPts val="0"/>
              </a:spcAft>
              <a:buSzPts val="1100"/>
              <a:buNone/>
            </a:pPr>
            <a:r>
              <a:t/>
            </a:r>
            <a:endParaRPr sz="1200">
              <a:latin typeface="Chivo Light"/>
              <a:ea typeface="Chivo Light"/>
              <a:cs typeface="Chivo Light"/>
              <a:sym typeface="Chivo Light"/>
            </a:endParaRPr>
          </a:p>
          <a:p>
            <a:pPr indent="0" lvl="0" marL="0" rtl="0" algn="l">
              <a:lnSpc>
                <a:spcPct val="100000"/>
              </a:lnSpc>
              <a:spcBef>
                <a:spcPts val="0"/>
              </a:spcBef>
              <a:spcAft>
                <a:spcPts val="0"/>
              </a:spcAft>
              <a:buSzPts val="1100"/>
              <a:buNone/>
            </a:pPr>
            <a:r>
              <a:rPr lang="en" sz="1200">
                <a:latin typeface="Chivo"/>
                <a:ea typeface="Chivo"/>
                <a:cs typeface="Chivo"/>
                <a:sym typeface="Chivo"/>
              </a:rPr>
              <a:t>Ongoing:</a:t>
            </a:r>
            <a:endParaRPr sz="1200">
              <a:latin typeface="Chivo"/>
              <a:ea typeface="Chivo"/>
              <a:cs typeface="Chivo"/>
              <a:sym typeface="Chivo"/>
            </a:endParaRPr>
          </a:p>
          <a:p>
            <a:pPr indent="0" lvl="0" marL="0" rtl="0" algn="l">
              <a:lnSpc>
                <a:spcPct val="100000"/>
              </a:lnSpc>
              <a:spcBef>
                <a:spcPts val="0"/>
              </a:spcBef>
              <a:spcAft>
                <a:spcPts val="0"/>
              </a:spcAft>
              <a:buSzPts val="1100"/>
              <a:buNone/>
            </a:pPr>
            <a:r>
              <a:rPr lang="en" sz="1200">
                <a:latin typeface="Chivo Light"/>
                <a:ea typeface="Chivo Light"/>
                <a:cs typeface="Chivo Light"/>
                <a:sym typeface="Chivo Light"/>
              </a:rPr>
              <a:t>All handouts (share link) via slack.</a:t>
            </a:r>
            <a:endParaRPr sz="1200">
              <a:latin typeface="Chivo Light"/>
              <a:ea typeface="Chivo Light"/>
              <a:cs typeface="Chivo Light"/>
              <a:sym typeface="Chivo Light"/>
            </a:endParaRPr>
          </a:p>
          <a:p>
            <a:pPr indent="0" lvl="0" marL="0" rtl="0" algn="l">
              <a:lnSpc>
                <a:spcPct val="100000"/>
              </a:lnSpc>
              <a:spcBef>
                <a:spcPts val="0"/>
              </a:spcBef>
              <a:spcAft>
                <a:spcPts val="0"/>
              </a:spcAft>
              <a:buSzPts val="1100"/>
              <a:buNone/>
            </a:pPr>
            <a:r>
              <a:t/>
            </a:r>
            <a:endParaRPr sz="1200">
              <a:latin typeface="Chivo Light"/>
              <a:ea typeface="Chivo Light"/>
              <a:cs typeface="Chivo Light"/>
              <a:sym typeface="Chivo Light"/>
            </a:endParaRPr>
          </a:p>
          <a:p>
            <a:pPr indent="0" lvl="0" marL="0" rtl="0" algn="l">
              <a:lnSpc>
                <a:spcPct val="100000"/>
              </a:lnSpc>
              <a:spcBef>
                <a:spcPts val="0"/>
              </a:spcBef>
              <a:spcAft>
                <a:spcPts val="0"/>
              </a:spcAft>
              <a:buSzPts val="1100"/>
              <a:buNone/>
            </a:pPr>
            <a:r>
              <a:rPr lang="en" sz="1200">
                <a:latin typeface="Chivo Light"/>
                <a:ea typeface="Chivo Light"/>
                <a:cs typeface="Chivo Light"/>
                <a:sym typeface="Chivo Light"/>
              </a:rPr>
              <a:t>Web Design level 5 &gt; HTML/CSS Basics &gt; Week 1 &gt; Day 1</a:t>
            </a:r>
            <a:endParaRPr sz="1200">
              <a:latin typeface="Chivo Light"/>
              <a:ea typeface="Chivo Light"/>
              <a:cs typeface="Chivo Light"/>
              <a:sym typeface="Chivo Light"/>
            </a:endParaRPr>
          </a:p>
          <a:p>
            <a:pPr indent="0" lvl="0" marL="0" rtl="0" algn="l">
              <a:lnSpc>
                <a:spcPct val="100000"/>
              </a:lnSpc>
              <a:spcBef>
                <a:spcPts val="0"/>
              </a:spcBef>
              <a:spcAft>
                <a:spcPts val="0"/>
              </a:spcAft>
              <a:buSzPts val="1100"/>
              <a:buNone/>
            </a:pPr>
            <a:r>
              <a:t/>
            </a:r>
            <a:endParaRPr sz="1200">
              <a:latin typeface="Chivo Light"/>
              <a:ea typeface="Chivo Light"/>
              <a:cs typeface="Chivo Light"/>
              <a:sym typeface="Chivo Light"/>
            </a:endParaRPr>
          </a:p>
          <a:p>
            <a:pPr indent="0" lvl="0" marL="0" rtl="0" algn="l">
              <a:lnSpc>
                <a:spcPct val="100000"/>
              </a:lnSpc>
              <a:spcBef>
                <a:spcPts val="0"/>
              </a:spcBef>
              <a:spcAft>
                <a:spcPts val="0"/>
              </a:spcAft>
              <a:buSzPts val="1100"/>
              <a:buNone/>
            </a:pPr>
            <a:r>
              <a:rPr lang="en" sz="1200">
                <a:latin typeface="Chivo"/>
                <a:ea typeface="Chivo"/>
                <a:cs typeface="Chivo"/>
                <a:sym typeface="Chivo"/>
              </a:rPr>
              <a:t>Glossary of Web Terms</a:t>
            </a:r>
            <a:endParaRPr sz="1200">
              <a:latin typeface="Chivo"/>
              <a:ea typeface="Chivo"/>
              <a:cs typeface="Chivo"/>
              <a:sym typeface="Chivo"/>
            </a:endParaRPr>
          </a:p>
          <a:p>
            <a:pPr indent="0" lvl="0" marL="0" rtl="0" algn="l">
              <a:lnSpc>
                <a:spcPct val="100000"/>
              </a:lnSpc>
              <a:spcBef>
                <a:spcPts val="0"/>
              </a:spcBef>
              <a:spcAft>
                <a:spcPts val="0"/>
              </a:spcAft>
              <a:buSzPts val="1100"/>
              <a:buNone/>
            </a:pPr>
            <a:r>
              <a:t/>
            </a:r>
            <a:endParaRPr sz="1200">
              <a:latin typeface="Chivo Light"/>
              <a:ea typeface="Chivo Light"/>
              <a:cs typeface="Chivo Light"/>
              <a:sym typeface="Chivo Light"/>
            </a:endParaRPr>
          </a:p>
          <a:p>
            <a:pPr indent="0" lvl="0" marL="0" rtl="0" algn="l">
              <a:lnSpc>
                <a:spcPct val="100000"/>
              </a:lnSpc>
              <a:spcBef>
                <a:spcPts val="0"/>
              </a:spcBef>
              <a:spcAft>
                <a:spcPts val="0"/>
              </a:spcAft>
              <a:buSzPts val="1100"/>
              <a:buNone/>
            </a:pPr>
            <a:r>
              <a:rPr lang="en" sz="1200">
                <a:latin typeface="Chivo"/>
                <a:ea typeface="Chivo"/>
                <a:cs typeface="Chivo"/>
                <a:sym typeface="Chivo"/>
              </a:rPr>
              <a:t>Documentation Strategy for Web Summatives</a:t>
            </a:r>
            <a:endParaRPr sz="1200">
              <a:latin typeface="Chivo"/>
              <a:ea typeface="Chivo"/>
              <a:cs typeface="Chivo"/>
              <a:sym typeface="Chivo"/>
            </a:endParaRPr>
          </a:p>
          <a:p>
            <a:pPr indent="0" lvl="0" marL="0" rtl="0" algn="l">
              <a:lnSpc>
                <a:spcPct val="100000"/>
              </a:lnSpc>
              <a:spcBef>
                <a:spcPts val="0"/>
              </a:spcBef>
              <a:spcAft>
                <a:spcPts val="0"/>
              </a:spcAft>
              <a:buSzPts val="1100"/>
              <a:buNone/>
            </a:pPr>
            <a:r>
              <a:t/>
            </a:r>
            <a:endParaRPr sz="1200">
              <a:latin typeface="Chivo Light"/>
              <a:ea typeface="Chivo Light"/>
              <a:cs typeface="Chivo Light"/>
              <a:sym typeface="Chivo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de3b3b3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5de3b3b3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g5c2a2d8ef0_0_50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5c2a2d8ef0_0_50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g5c2a2d8ef0_0_501"/>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g5c2a2d8ef0_0_501"/>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g5c2a2d8ef0_0_501"/>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g5c2a2d8ef0_0_5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g5c2a2d8ef0_0_54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5c2a2d8ef0_0_54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5c2a2d8ef0_0_548"/>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g5c2a2d8ef0_0_548"/>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g5c2a2d8ef0_0_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g5c2a2d8ef0_0_5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g5c2a2d8ef0_0_50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g5c2a2d8ef0_0_50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g5c2a2d8ef0_0_508"/>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g5c2a2d8ef0_0_5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g5c2a2d8ef0_0_513"/>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g5c2a2d8ef0_0_513"/>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g5c2a2d8ef0_0_51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g5c2a2d8ef0_0_51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g5c2a2d8ef0_0_5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g5c2a2d8ef0_0_519"/>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g5c2a2d8ef0_0_5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g5c2a2d8ef0_0_519"/>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g5c2a2d8ef0_0_519"/>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g5c2a2d8ef0_0_5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g5c2a2d8ef0_0_52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g5c2a2d8ef0_0_5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g5c2a2d8ef0_0_528"/>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g5c2a2d8ef0_0_52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g5c2a2d8ef0_0_528"/>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g5c2a2d8ef0_0_5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g5c2a2d8ef0_0_53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g5c2a2d8ef0_0_53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5c2a2d8ef0_0_53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g5c2a2d8ef0_0_5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5c2a2d8ef0_0_538"/>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g5c2a2d8ef0_0_5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g5c2a2d8ef0_0_538"/>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g5c2a2d8ef0_0_538"/>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g5c2a2d8ef0_0_53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g5c2a2d8ef0_0_5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g5c2a2d8ef0_0_545"/>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g5c2a2d8ef0_0_5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rgbClr val="A64D79"/>
        </a:solidFill>
      </p:bgPr>
    </p:bg>
    <p:spTree>
      <p:nvGrpSpPr>
        <p:cNvPr id="5" name="Shape 5"/>
        <p:cNvGrpSpPr/>
        <p:nvPr/>
      </p:nvGrpSpPr>
      <p:grpSpPr>
        <a:xfrm>
          <a:off x="0" y="0"/>
          <a:ext cx="0" cy="0"/>
          <a:chOff x="0" y="0"/>
          <a:chExt cx="0" cy="0"/>
        </a:xfrm>
      </p:grpSpPr>
      <p:sp>
        <p:nvSpPr>
          <p:cNvPr id="6" name="Google Shape;6;g5c2a2d8ef0_0_497"/>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g5c2a2d8ef0_0_497"/>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g5c2a2d8ef0_0_4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www.youtube.com/watch?v=kBXQZMmiA4s"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hyperlink" Target="http://www.youtube.com/watch?v=5o8CwafCxnU" TargetMode="External"/><Relationship Id="rId4" Type="http://schemas.openxmlformats.org/officeDocument/2006/relationships/image" Target="../media/image10.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
          <p:cNvSpPr/>
          <p:nvPr/>
        </p:nvSpPr>
        <p:spPr>
          <a:xfrm>
            <a:off x="1663325" y="693938"/>
            <a:ext cx="5679000" cy="3316500"/>
          </a:xfrm>
          <a:prstGeom prst="wedgeRectCallout">
            <a:avLst>
              <a:gd fmla="val -20833" name="adj1"/>
              <a:gd fmla="val 62500" name="adj2"/>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69" name="Google Shape;69;p1"/>
          <p:cNvSpPr txBox="1"/>
          <p:nvPr/>
        </p:nvSpPr>
        <p:spPr>
          <a:xfrm>
            <a:off x="2692575" y="523463"/>
            <a:ext cx="3763200" cy="156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lang="en" sz="11600">
                <a:solidFill>
                  <a:srgbClr val="FFFFFF"/>
                </a:solidFill>
                <a:latin typeface="Chivo Black"/>
                <a:ea typeface="Chivo Black"/>
                <a:cs typeface="Chivo Black"/>
                <a:sym typeface="Chivo Black"/>
              </a:rPr>
              <a:t>web</a:t>
            </a:r>
            <a:endParaRPr i="0" sz="11600" u="none" cap="none" strike="noStrike">
              <a:solidFill>
                <a:srgbClr val="FFFFFF"/>
              </a:solidFill>
              <a:latin typeface="Chivo Black"/>
              <a:ea typeface="Chivo Black"/>
              <a:cs typeface="Chivo Black"/>
              <a:sym typeface="Chivo Black"/>
            </a:endParaRPr>
          </a:p>
        </p:txBody>
      </p:sp>
      <p:sp>
        <p:nvSpPr>
          <p:cNvPr id="70" name="Google Shape;70;p1"/>
          <p:cNvSpPr txBox="1"/>
          <p:nvPr/>
        </p:nvSpPr>
        <p:spPr>
          <a:xfrm>
            <a:off x="2690400" y="1833438"/>
            <a:ext cx="3763200" cy="103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lang="en" sz="6700">
                <a:solidFill>
                  <a:srgbClr val="F1C232"/>
                </a:solidFill>
                <a:latin typeface="Chivo Light"/>
                <a:ea typeface="Chivo Light"/>
                <a:cs typeface="Chivo Light"/>
                <a:sym typeface="Chivo Light"/>
              </a:rPr>
              <a:t>DESIGN</a:t>
            </a:r>
            <a:endParaRPr i="0" sz="6700" u="none" cap="none" strike="noStrike">
              <a:solidFill>
                <a:srgbClr val="F1C232"/>
              </a:solidFill>
              <a:latin typeface="Chivo Light"/>
              <a:ea typeface="Chivo Light"/>
              <a:cs typeface="Chivo Light"/>
              <a:sym typeface="Chivo Light"/>
            </a:endParaRPr>
          </a:p>
        </p:txBody>
      </p:sp>
      <p:sp>
        <p:nvSpPr>
          <p:cNvPr id="71" name="Google Shape;71;p1"/>
          <p:cNvSpPr txBox="1"/>
          <p:nvPr/>
        </p:nvSpPr>
        <p:spPr>
          <a:xfrm>
            <a:off x="768150" y="3024288"/>
            <a:ext cx="7607700" cy="8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0" lang="en" sz="3000" u="none" cap="none" strike="noStrike">
                <a:solidFill>
                  <a:srgbClr val="FFFFFF"/>
                </a:solidFill>
                <a:latin typeface="Chivo Light"/>
                <a:ea typeface="Chivo Light"/>
                <a:cs typeface="Chivo Light"/>
                <a:sym typeface="Chivo Light"/>
              </a:rPr>
              <a:t>&lt;</a:t>
            </a:r>
            <a:r>
              <a:rPr i="0" lang="en" sz="3000" u="none" cap="none" strike="noStrike">
                <a:solidFill>
                  <a:srgbClr val="FFFFFF"/>
                </a:solidFill>
                <a:latin typeface="Chivo"/>
                <a:ea typeface="Chivo"/>
                <a:cs typeface="Chivo"/>
                <a:sym typeface="Chivo"/>
              </a:rPr>
              <a:t>module=”</a:t>
            </a:r>
            <a:r>
              <a:rPr lang="en" sz="3000">
                <a:solidFill>
                  <a:srgbClr val="FFFFFF"/>
                </a:solidFill>
                <a:latin typeface="Chivo"/>
                <a:ea typeface="Chivo"/>
                <a:cs typeface="Chivo"/>
                <a:sym typeface="Chivo"/>
              </a:rPr>
              <a:t>3</a:t>
            </a:r>
            <a:r>
              <a:rPr i="0" lang="en" sz="3000" u="none" cap="none" strike="noStrike">
                <a:solidFill>
                  <a:srgbClr val="FFFFFF"/>
                </a:solidFill>
                <a:latin typeface="Chivo"/>
                <a:ea typeface="Chivo"/>
                <a:cs typeface="Chivo"/>
                <a:sym typeface="Chivo"/>
              </a:rPr>
              <a:t>”</a:t>
            </a:r>
            <a:r>
              <a:rPr i="0" lang="en" sz="3000" u="none" cap="none" strike="noStrike">
                <a:solidFill>
                  <a:srgbClr val="FFFFFF"/>
                </a:solidFill>
                <a:latin typeface="Chivo Light"/>
                <a:ea typeface="Chivo Light"/>
                <a:cs typeface="Chivo Light"/>
                <a:sym typeface="Chivo Light"/>
              </a:rPr>
              <a:t>&gt;</a:t>
            </a:r>
            <a:endParaRPr i="0" sz="30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p:nvPr/>
        </p:nvSpPr>
        <p:spPr>
          <a:xfrm>
            <a:off x="1732500" y="846188"/>
            <a:ext cx="5679000" cy="2852100"/>
          </a:xfrm>
          <a:prstGeom prst="wedgeRectCallout">
            <a:avLst>
              <a:gd fmla="val -20833" name="adj1"/>
              <a:gd fmla="val 62500" name="adj2"/>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nvSpPr>
        <p:spPr>
          <a:xfrm>
            <a:off x="2180275" y="1083538"/>
            <a:ext cx="51261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m</a:t>
            </a:r>
            <a:r>
              <a:rPr i="0" lang="en" sz="3600" u="none" cap="none" strike="noStrike">
                <a:solidFill>
                  <a:srgbClr val="FFFFFF"/>
                </a:solidFill>
                <a:latin typeface="Chivo Black"/>
                <a:ea typeface="Chivo Black"/>
                <a:cs typeface="Chivo Black"/>
                <a:sym typeface="Chivo Black"/>
              </a:rPr>
              <a:t>odule</a:t>
            </a:r>
            <a:r>
              <a:rPr lang="en" sz="3600">
                <a:solidFill>
                  <a:srgbClr val="FFFFFF"/>
                </a:solidFill>
                <a:latin typeface="Chivo Black"/>
                <a:ea typeface="Chivo Black"/>
                <a:cs typeface="Chivo Black"/>
                <a:sym typeface="Chivo Black"/>
              </a:rPr>
              <a:t> </a:t>
            </a:r>
            <a:r>
              <a:rPr lang="en" sz="3600">
                <a:solidFill>
                  <a:srgbClr val="F1C232"/>
                </a:solidFill>
                <a:latin typeface="Chivo Light"/>
                <a:ea typeface="Chivo Light"/>
                <a:cs typeface="Chivo Light"/>
                <a:sym typeface="Chivo Light"/>
              </a:rPr>
              <a:t>e</a:t>
            </a:r>
            <a:r>
              <a:rPr i="0" lang="en" sz="3600" u="none" cap="none" strike="noStrike">
                <a:solidFill>
                  <a:srgbClr val="F1C232"/>
                </a:solidFill>
                <a:latin typeface="Chivo Light"/>
                <a:ea typeface="Chivo Light"/>
                <a:cs typeface="Chivo Light"/>
                <a:sym typeface="Chivo Light"/>
              </a:rPr>
              <a:t>xpectations</a:t>
            </a:r>
            <a:endParaRPr i="0" sz="3600" u="none" cap="none" strike="noStrike">
              <a:solidFill>
                <a:srgbClr val="F1C232"/>
              </a:solidFill>
              <a:latin typeface="Chivo Light"/>
              <a:ea typeface="Chivo Light"/>
              <a:cs typeface="Chivo Light"/>
              <a:sym typeface="Chivo Light"/>
            </a:endParaRPr>
          </a:p>
        </p:txBody>
      </p:sp>
      <p:sp>
        <p:nvSpPr>
          <p:cNvPr id="129" name="Google Shape;129;p19"/>
          <p:cNvSpPr txBox="1"/>
          <p:nvPr/>
        </p:nvSpPr>
        <p:spPr>
          <a:xfrm>
            <a:off x="2180275" y="2253713"/>
            <a:ext cx="33498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a:ea typeface="Chivo"/>
                <a:cs typeface="Chivo"/>
                <a:sym typeface="Chivo"/>
              </a:rPr>
              <a:t>Let’s </a:t>
            </a:r>
            <a:r>
              <a:rPr lang="en" sz="1800">
                <a:solidFill>
                  <a:srgbClr val="FFFFFF"/>
                </a:solidFill>
                <a:latin typeface="Chivo"/>
                <a:ea typeface="Chivo"/>
                <a:cs typeface="Chivo"/>
                <a:sym typeface="Chivo"/>
              </a:rPr>
              <a:t>talk</a:t>
            </a:r>
            <a:r>
              <a:rPr i="0" lang="en" sz="1800" u="none" cap="none" strike="noStrike">
                <a:solidFill>
                  <a:srgbClr val="FFFFFF"/>
                </a:solidFill>
                <a:latin typeface="Chivo"/>
                <a:ea typeface="Chivo"/>
                <a:cs typeface="Chivo"/>
                <a:sym typeface="Chivo"/>
              </a:rPr>
              <a:t> about it.</a:t>
            </a:r>
            <a:endParaRPr i="0" sz="1800" u="none" cap="none" strike="noStrike">
              <a:solidFill>
                <a:srgbClr val="FFFFFF"/>
              </a:solidFill>
              <a:latin typeface="Chivo"/>
              <a:ea typeface="Chivo"/>
              <a:cs typeface="Chivo"/>
              <a:sym typeface="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nvSpPr>
        <p:spPr>
          <a:xfrm>
            <a:off x="1460850" y="850563"/>
            <a:ext cx="59904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Module</a:t>
            </a:r>
            <a:r>
              <a:rPr lang="en" sz="3600">
                <a:solidFill>
                  <a:srgbClr val="FFFFFF"/>
                </a:solidFill>
                <a:latin typeface="Chivo Black"/>
                <a:ea typeface="Chivo Black"/>
                <a:cs typeface="Chivo Black"/>
                <a:sym typeface="Chivo Black"/>
              </a:rPr>
              <a:t> </a:t>
            </a:r>
            <a:r>
              <a:rPr i="0" lang="en" sz="3600" u="none" cap="none" strike="noStrike">
                <a:solidFill>
                  <a:srgbClr val="F1C232"/>
                </a:solidFill>
                <a:latin typeface="Chivo Light"/>
                <a:ea typeface="Chivo Light"/>
                <a:cs typeface="Chivo Light"/>
                <a:sym typeface="Chivo Light"/>
              </a:rPr>
              <a:t>Expectations</a:t>
            </a:r>
            <a:endParaRPr i="0" sz="3600" u="none" cap="none" strike="noStrike">
              <a:solidFill>
                <a:srgbClr val="F1C232"/>
              </a:solidFill>
              <a:latin typeface="Chivo Light"/>
              <a:ea typeface="Chivo Light"/>
              <a:cs typeface="Chivo Light"/>
              <a:sym typeface="Chivo Light"/>
            </a:endParaRPr>
          </a:p>
        </p:txBody>
      </p:sp>
      <p:sp>
        <p:nvSpPr>
          <p:cNvPr id="135" name="Google Shape;135;p20"/>
          <p:cNvSpPr txBox="1"/>
          <p:nvPr/>
        </p:nvSpPr>
        <p:spPr>
          <a:xfrm>
            <a:off x="1460850" y="2249338"/>
            <a:ext cx="3349800" cy="2043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Communication</a:t>
            </a:r>
            <a:endParaRPr sz="1800">
              <a:solidFill>
                <a:srgbClr val="FFFFFF"/>
              </a:solidFill>
              <a:latin typeface="Chivo Light"/>
              <a:ea typeface="Chivo Light"/>
              <a:cs typeface="Chivo Light"/>
              <a:sym typeface="Chivo Light"/>
            </a:endParaRPr>
          </a:p>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Be Present</a:t>
            </a:r>
            <a:endParaRPr sz="1800">
              <a:solidFill>
                <a:srgbClr val="FFFFFF"/>
              </a:solidFill>
              <a:latin typeface="Chivo Light"/>
              <a:ea typeface="Chivo Light"/>
              <a:cs typeface="Chivo Light"/>
              <a:sym typeface="Chivo Light"/>
            </a:endParaRPr>
          </a:p>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Ownership &amp; Responsibility</a:t>
            </a:r>
            <a:endParaRPr sz="1800">
              <a:solidFill>
                <a:srgbClr val="FFFFFF"/>
              </a:solidFill>
              <a:latin typeface="Chivo Light"/>
              <a:ea typeface="Chivo Light"/>
              <a:cs typeface="Chivo Light"/>
              <a:sym typeface="Chivo Light"/>
            </a:endParaRPr>
          </a:p>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Respect</a:t>
            </a:r>
            <a:endParaRPr i="0" sz="1800" u="none" cap="none" strike="noStrike">
              <a:solidFill>
                <a:srgbClr val="FFFFFF"/>
              </a:solidFill>
              <a:latin typeface="Chivo Light"/>
              <a:ea typeface="Chivo Light"/>
              <a:cs typeface="Chivo Light"/>
              <a:sym typeface="Chivo Light"/>
            </a:endParaRPr>
          </a:p>
        </p:txBody>
      </p:sp>
      <p:sp>
        <p:nvSpPr>
          <p:cNvPr id="136" name="Google Shape;136;p20"/>
          <p:cNvSpPr txBox="1"/>
          <p:nvPr/>
        </p:nvSpPr>
        <p:spPr>
          <a:xfrm>
            <a:off x="4810650" y="2249338"/>
            <a:ext cx="3349800" cy="2043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Documentation</a:t>
            </a:r>
            <a:endParaRPr sz="1800">
              <a:solidFill>
                <a:srgbClr val="FFFFFF"/>
              </a:solidFill>
              <a:latin typeface="Chivo Light"/>
              <a:ea typeface="Chivo Light"/>
              <a:cs typeface="Chivo Light"/>
              <a:sym typeface="Chivo Light"/>
            </a:endParaRPr>
          </a:p>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Self Care</a:t>
            </a:r>
            <a:endParaRPr sz="1800">
              <a:solidFill>
                <a:srgbClr val="FFFFFF"/>
              </a:solidFill>
              <a:latin typeface="Chivo Light"/>
              <a:ea typeface="Chivo Light"/>
              <a:cs typeface="Chivo Light"/>
              <a:sym typeface="Chivo Light"/>
            </a:endParaRPr>
          </a:p>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Work Towards Goals</a:t>
            </a:r>
            <a:endParaRPr sz="1800">
              <a:solidFill>
                <a:srgbClr val="FFFFFF"/>
              </a:solidFill>
              <a:latin typeface="Chivo Light"/>
              <a:ea typeface="Chivo Light"/>
              <a:cs typeface="Chivo Light"/>
              <a:sym typeface="Chivo Light"/>
            </a:endParaRPr>
          </a:p>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Prepared</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nvSpPr>
        <p:spPr>
          <a:xfrm>
            <a:off x="2935150" y="1473425"/>
            <a:ext cx="4295100" cy="265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lang="en" sz="2400">
                <a:solidFill>
                  <a:srgbClr val="FFFFFF"/>
                </a:solidFill>
                <a:latin typeface="Chivo Black"/>
                <a:ea typeface="Chivo Black"/>
                <a:cs typeface="Chivo Black"/>
                <a:sym typeface="Chivo Black"/>
              </a:rPr>
              <a:t>Be p</a:t>
            </a:r>
            <a:r>
              <a:rPr i="0" lang="en" sz="2400" u="none" cap="none" strike="noStrike">
                <a:solidFill>
                  <a:srgbClr val="FFFFFF"/>
                </a:solidFill>
                <a:latin typeface="Chivo Black"/>
                <a:ea typeface="Chivo Black"/>
                <a:cs typeface="Chivo Black"/>
                <a:sym typeface="Chivo Black"/>
              </a:rPr>
              <a:t>repared </a:t>
            </a:r>
            <a:r>
              <a:rPr i="0" lang="en" sz="2400" u="none" cap="none" strike="noStrike">
                <a:solidFill>
                  <a:srgbClr val="F1C232"/>
                </a:solidFill>
                <a:latin typeface="Chivo Light"/>
                <a:ea typeface="Chivo Light"/>
                <a:cs typeface="Chivo Light"/>
                <a:sym typeface="Chivo Light"/>
              </a:rPr>
              <a:t>for the Web.</a:t>
            </a:r>
            <a:endParaRPr i="0" sz="2400" u="none" cap="none" strike="noStrike">
              <a:solidFill>
                <a:srgbClr val="F1C232"/>
              </a:solidFill>
              <a:latin typeface="Chivo Light"/>
              <a:ea typeface="Chivo Light"/>
              <a:cs typeface="Chivo Light"/>
              <a:sym typeface="Chivo Light"/>
            </a:endParaRPr>
          </a:p>
          <a:p>
            <a:pPr indent="-342900" lvl="0" marL="457200" marR="0" rtl="0" algn="l">
              <a:lnSpc>
                <a:spcPct val="115000"/>
              </a:lnSpc>
              <a:spcBef>
                <a:spcPts val="100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Visual Diary</a:t>
            </a:r>
            <a:endParaRPr sz="1800">
              <a:solidFill>
                <a:srgbClr val="FFFFFF"/>
              </a:solidFill>
              <a:latin typeface="Chivo Light"/>
              <a:ea typeface="Chivo Light"/>
              <a:cs typeface="Chivo Light"/>
              <a:sym typeface="Chivo Light"/>
            </a:endParaRPr>
          </a:p>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Writing Equipment</a:t>
            </a:r>
            <a:endParaRPr sz="1800">
              <a:solidFill>
                <a:srgbClr val="FFFFFF"/>
              </a:solidFill>
              <a:latin typeface="Chivo Light"/>
              <a:ea typeface="Chivo Light"/>
              <a:cs typeface="Chivo Light"/>
              <a:sym typeface="Chivo Light"/>
            </a:endParaRPr>
          </a:p>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Post Its</a:t>
            </a:r>
            <a:endParaRPr sz="1800">
              <a:solidFill>
                <a:srgbClr val="FFFFFF"/>
              </a:solidFill>
              <a:latin typeface="Chivo Light"/>
              <a:ea typeface="Chivo Light"/>
              <a:cs typeface="Chivo Light"/>
              <a:sym typeface="Chivo Light"/>
            </a:endParaRPr>
          </a:p>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Vivid</a:t>
            </a:r>
            <a:endParaRPr sz="1800">
              <a:solidFill>
                <a:srgbClr val="FFFFFF"/>
              </a:solidFill>
              <a:latin typeface="Chivo Light"/>
              <a:ea typeface="Chivo Light"/>
              <a:cs typeface="Chivo Light"/>
              <a:sym typeface="Chivo Light"/>
            </a:endParaRPr>
          </a:p>
          <a:p>
            <a:pPr indent="-342900" lvl="0" marL="457200" marR="0" rtl="0" algn="l">
              <a:lnSpc>
                <a:spcPct val="115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Ruler</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nvSpPr>
        <p:spPr>
          <a:xfrm>
            <a:off x="1836650" y="1444125"/>
            <a:ext cx="6808800" cy="257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2400"/>
              <a:buFont typeface="Arial"/>
              <a:buNone/>
            </a:pPr>
            <a:r>
              <a:rPr lang="en" sz="2400">
                <a:solidFill>
                  <a:srgbClr val="FFFFFF"/>
                </a:solidFill>
                <a:latin typeface="Chivo Black"/>
                <a:ea typeface="Chivo Black"/>
                <a:cs typeface="Chivo Black"/>
                <a:sym typeface="Chivo Black"/>
              </a:rPr>
              <a:t>Screen time will be </a:t>
            </a:r>
            <a:r>
              <a:rPr lang="en" sz="2400">
                <a:solidFill>
                  <a:srgbClr val="F1C232"/>
                </a:solidFill>
                <a:latin typeface="Chivo Light"/>
                <a:ea typeface="Chivo Light"/>
                <a:cs typeface="Chivo Light"/>
                <a:sym typeface="Chivo Light"/>
              </a:rPr>
              <a:t>monitored </a:t>
            </a:r>
            <a:br>
              <a:rPr lang="en" sz="2400">
                <a:solidFill>
                  <a:srgbClr val="F1C232"/>
                </a:solidFill>
                <a:latin typeface="Chivo Light"/>
                <a:ea typeface="Chivo Light"/>
                <a:cs typeface="Chivo Light"/>
                <a:sym typeface="Chivo Light"/>
              </a:rPr>
            </a:br>
            <a:r>
              <a:rPr lang="en" sz="2400">
                <a:solidFill>
                  <a:srgbClr val="F1C232"/>
                </a:solidFill>
                <a:latin typeface="Chivo Light"/>
                <a:ea typeface="Chivo Light"/>
                <a:cs typeface="Chivo Light"/>
                <a:sym typeface="Chivo Light"/>
              </a:rPr>
              <a:t>this module.</a:t>
            </a:r>
            <a:endParaRPr i="0" sz="2400" u="none" cap="none" strike="noStrike">
              <a:solidFill>
                <a:srgbClr val="F1C232"/>
              </a:solidFill>
              <a:latin typeface="Chivo Light"/>
              <a:ea typeface="Chivo Light"/>
              <a:cs typeface="Chivo Light"/>
              <a:sym typeface="Chivo Light"/>
            </a:endParaRPr>
          </a:p>
          <a:p>
            <a:pPr indent="0" lvl="0" marL="0" marR="0" rtl="0" algn="l">
              <a:lnSpc>
                <a:spcPct val="115000"/>
              </a:lnSpc>
              <a:spcBef>
                <a:spcPts val="100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You need both monitors for this module. </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Streaming and scrolling sites like YouTube, </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Twitch, Reddit &amp; Facebook will be restricted</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if you abuse this privilege</a:t>
            </a:r>
            <a:r>
              <a:rPr i="0" lang="en" sz="1800" u="none" cap="none" strike="noStrike">
                <a:solidFill>
                  <a:srgbClr val="FFFFFF"/>
                </a:solidFill>
                <a:latin typeface="Chivo"/>
                <a:ea typeface="Chivo"/>
                <a:cs typeface="Chivo"/>
                <a:sym typeface="Chivo"/>
              </a:rPr>
              <a:t>.</a:t>
            </a:r>
            <a:endParaRPr i="0" sz="1800" u="none" cap="none" strike="noStrike">
              <a:solidFill>
                <a:srgbClr val="FFFFFF"/>
              </a:solidFill>
              <a:latin typeface="Chivo"/>
              <a:ea typeface="Chivo"/>
              <a:cs typeface="Chivo"/>
              <a:sym typeface="Chiv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nvSpPr>
        <p:spPr>
          <a:xfrm>
            <a:off x="2005800" y="1755150"/>
            <a:ext cx="6808800" cy="209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lang="en" sz="2400">
                <a:solidFill>
                  <a:srgbClr val="FFFFFF"/>
                </a:solidFill>
                <a:latin typeface="Chivo Black"/>
                <a:ea typeface="Chivo Black"/>
                <a:cs typeface="Chivo Black"/>
                <a:sym typeface="Chivo Black"/>
              </a:rPr>
              <a:t>Attention</a:t>
            </a:r>
            <a:r>
              <a:rPr i="0" lang="en" sz="2400" u="none" cap="none" strike="noStrike">
                <a:solidFill>
                  <a:srgbClr val="FFFFFF"/>
                </a:solidFill>
                <a:latin typeface="Chivo Light"/>
                <a:ea typeface="Chivo Light"/>
                <a:cs typeface="Chivo Light"/>
                <a:sym typeface="Chivo Light"/>
              </a:rPr>
              <a:t>, </a:t>
            </a:r>
            <a:r>
              <a:rPr i="0" lang="en" sz="2400" u="none" cap="none" strike="noStrike">
                <a:solidFill>
                  <a:srgbClr val="F1C232"/>
                </a:solidFill>
                <a:latin typeface="Chivo Light"/>
                <a:ea typeface="Chivo Light"/>
                <a:cs typeface="Chivo Light"/>
                <a:sym typeface="Chivo Light"/>
              </a:rPr>
              <a:t>please?</a:t>
            </a:r>
            <a:endParaRPr i="0" sz="2400" u="none" cap="none" strike="noStrike">
              <a:solidFill>
                <a:srgbClr val="F1C232"/>
              </a:solidFill>
              <a:latin typeface="Chivo Light"/>
              <a:ea typeface="Chivo Light"/>
              <a:cs typeface="Chivo Light"/>
              <a:sym typeface="Chivo Light"/>
            </a:endParaRPr>
          </a:p>
          <a:p>
            <a:pPr indent="0" lvl="0" marL="0" marR="0" rtl="0" algn="l">
              <a:lnSpc>
                <a:spcPct val="115000"/>
              </a:lnSpc>
              <a:spcBef>
                <a:spcPts val="1000"/>
              </a:spcBef>
              <a:spcAft>
                <a:spcPts val="0"/>
              </a:spcAft>
              <a:buClr>
                <a:srgbClr val="000000"/>
              </a:buClr>
              <a:buSzPts val="1800"/>
              <a:buFont typeface="Arial"/>
              <a:buNone/>
            </a:pPr>
            <a:r>
              <a:rPr i="0" lang="en" sz="1800" u="none" cap="none" strike="noStrike">
                <a:solidFill>
                  <a:srgbClr val="FFFFFF"/>
                </a:solidFill>
                <a:latin typeface="Chivo"/>
                <a:ea typeface="Chivo"/>
                <a:cs typeface="Chivo"/>
                <a:sym typeface="Chivo"/>
              </a:rPr>
              <a:t>You need to be paying full attention </a:t>
            </a:r>
            <a:r>
              <a:rPr i="0" lang="en" sz="1800" u="none" cap="none" strike="noStrike">
                <a:solidFill>
                  <a:srgbClr val="FFFFFF"/>
                </a:solidFill>
                <a:latin typeface="Chivo Light"/>
                <a:ea typeface="Chivo Light"/>
                <a:cs typeface="Chivo Light"/>
                <a:sym typeface="Chivo Light"/>
              </a:rPr>
              <a:t>to</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the tutor when they are presenting.</a:t>
            </a:r>
            <a:endParaRPr i="0" sz="1800" u="none" cap="none" strike="noStrike">
              <a:solidFill>
                <a:srgbClr val="FFFFFF"/>
              </a:solidFill>
              <a:latin typeface="Chivo Light"/>
              <a:ea typeface="Chivo Light"/>
              <a:cs typeface="Chivo Light"/>
              <a:sym typeface="Chivo Light"/>
            </a:endParaRPr>
          </a:p>
          <a:p>
            <a:pPr indent="0" lvl="0" marL="0" marR="0" rtl="0" algn="l">
              <a:lnSpc>
                <a:spcPct val="115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No phones. Headphones out.</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nvSpPr>
        <p:spPr>
          <a:xfrm>
            <a:off x="2300100" y="1487775"/>
            <a:ext cx="4543800" cy="265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i="0" lang="en" sz="2400" u="none" cap="none" strike="noStrike">
                <a:solidFill>
                  <a:srgbClr val="FFFFFF"/>
                </a:solidFill>
                <a:latin typeface="Chivo Black"/>
                <a:ea typeface="Chivo Black"/>
                <a:cs typeface="Chivo Black"/>
                <a:sym typeface="Chivo Black"/>
              </a:rPr>
              <a:t>Friendly </a:t>
            </a:r>
            <a:r>
              <a:rPr i="0" lang="en" sz="2400" u="none" cap="none" strike="noStrike">
                <a:solidFill>
                  <a:srgbClr val="F1C232"/>
                </a:solidFill>
                <a:latin typeface="Chivo Light"/>
                <a:ea typeface="Chivo Light"/>
                <a:cs typeface="Chivo Light"/>
                <a:sym typeface="Chivo Light"/>
              </a:rPr>
              <a:t>Reminder...</a:t>
            </a:r>
            <a:endParaRPr i="0" sz="2400" u="none" cap="none" strike="noStrike">
              <a:solidFill>
                <a:srgbClr val="F1C232"/>
              </a:solidFill>
              <a:latin typeface="Chivo Light"/>
              <a:ea typeface="Chivo Light"/>
              <a:cs typeface="Chivo Light"/>
              <a:sym typeface="Chivo Light"/>
            </a:endParaRPr>
          </a:p>
          <a:p>
            <a:pPr indent="0" lvl="0" marL="0" marR="0" rtl="0" algn="l">
              <a:lnSpc>
                <a:spcPct val="115000"/>
              </a:lnSpc>
              <a:spcBef>
                <a:spcPts val="1000"/>
              </a:spcBef>
              <a:spcAft>
                <a:spcPts val="0"/>
              </a:spcAft>
              <a:buClr>
                <a:srgbClr val="000000"/>
              </a:buClr>
              <a:buSzPts val="1800"/>
              <a:buFont typeface="Arial"/>
              <a:buNone/>
            </a:pPr>
            <a:r>
              <a:rPr i="0" lang="en" sz="1800" u="none" cap="none" strike="noStrike">
                <a:solidFill>
                  <a:srgbClr val="FFFFFF"/>
                </a:solidFill>
                <a:latin typeface="Chivo"/>
                <a:ea typeface="Chivo"/>
                <a:cs typeface="Chivo"/>
                <a:sym typeface="Chivo"/>
              </a:rPr>
              <a:t>You are required to attend ALL </a:t>
            </a:r>
            <a:br>
              <a:rPr i="0" lang="en" sz="1800" u="none" cap="none" strike="noStrike">
                <a:solidFill>
                  <a:srgbClr val="FFFFFF"/>
                </a:solidFill>
                <a:latin typeface="Chivo"/>
                <a:ea typeface="Chivo"/>
                <a:cs typeface="Chivo"/>
                <a:sym typeface="Chivo"/>
              </a:rPr>
            </a:br>
            <a:r>
              <a:rPr i="0" lang="en" sz="1800" u="none" cap="none" strike="noStrike">
                <a:solidFill>
                  <a:srgbClr val="FFFFFF"/>
                </a:solidFill>
                <a:latin typeface="Chivo"/>
                <a:ea typeface="Chivo"/>
                <a:cs typeface="Chivo"/>
                <a:sym typeface="Chivo"/>
              </a:rPr>
              <a:t>scheduled lab and workshop times.</a:t>
            </a:r>
            <a:endParaRPr i="0" sz="1800" u="none" cap="none" strike="noStrike">
              <a:solidFill>
                <a:srgbClr val="FFFFFF"/>
              </a:solidFill>
              <a:latin typeface="Chivo"/>
              <a:ea typeface="Chivo"/>
              <a:cs typeface="Chivo"/>
              <a:sym typeface="Chivo"/>
            </a:endParaRPr>
          </a:p>
          <a:p>
            <a:pPr indent="0" lvl="0" marL="0" marR="0" rtl="0" algn="l">
              <a:lnSpc>
                <a:spcPct val="115000"/>
              </a:lnSpc>
              <a:spcBef>
                <a:spcPts val="100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You </a:t>
            </a:r>
            <a:r>
              <a:rPr b="1" i="0" lang="en" sz="1800" u="none" cap="none" strike="noStrike">
                <a:solidFill>
                  <a:srgbClr val="FFFFFF"/>
                </a:solidFill>
                <a:latin typeface="Chivo"/>
                <a:ea typeface="Chivo"/>
                <a:cs typeface="Chivo"/>
                <a:sym typeface="Chivo"/>
              </a:rPr>
              <a:t>MUST</a:t>
            </a:r>
            <a:r>
              <a:rPr i="0" lang="en" sz="1800" u="none" cap="none" strike="noStrike">
                <a:solidFill>
                  <a:srgbClr val="FFFFFF"/>
                </a:solidFill>
                <a:latin typeface="Chivo Light"/>
                <a:ea typeface="Chivo Light"/>
                <a:cs typeface="Chivo Light"/>
                <a:sym typeface="Chivo Light"/>
              </a:rPr>
              <a:t> have higher than 80%</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to pass this course.</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nvSpPr>
        <p:spPr>
          <a:xfrm>
            <a:off x="2210550" y="1386875"/>
            <a:ext cx="4722900" cy="265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i="0" lang="en" sz="2400" u="none" cap="none" strike="noStrike">
                <a:solidFill>
                  <a:srgbClr val="FFFFFF"/>
                </a:solidFill>
                <a:latin typeface="Chivo Black"/>
                <a:ea typeface="Chivo Black"/>
                <a:cs typeface="Chivo Black"/>
                <a:sym typeface="Chivo Black"/>
              </a:rPr>
              <a:t>Documentation </a:t>
            </a:r>
            <a:r>
              <a:rPr i="0" lang="en" sz="2400" u="none" cap="none" strike="noStrike">
                <a:solidFill>
                  <a:srgbClr val="F1C232"/>
                </a:solidFill>
                <a:latin typeface="Chivo Light"/>
                <a:ea typeface="Chivo Light"/>
                <a:cs typeface="Chivo Light"/>
                <a:sym typeface="Chivo Light"/>
              </a:rPr>
              <a:t>is key.</a:t>
            </a:r>
            <a:endParaRPr i="0" sz="2400" u="none" cap="none" strike="noStrike">
              <a:solidFill>
                <a:srgbClr val="F1C232"/>
              </a:solidFill>
              <a:latin typeface="Chivo Light"/>
              <a:ea typeface="Chivo Light"/>
              <a:cs typeface="Chivo Light"/>
              <a:sym typeface="Chivo Light"/>
            </a:endParaRPr>
          </a:p>
          <a:p>
            <a:pPr indent="0" lvl="0" marL="0" marR="0" rtl="0" algn="l">
              <a:lnSpc>
                <a:spcPct val="115000"/>
              </a:lnSpc>
              <a:spcBef>
                <a:spcPts val="1000"/>
              </a:spcBef>
              <a:spcAft>
                <a:spcPts val="0"/>
              </a:spcAft>
              <a:buClr>
                <a:srgbClr val="000000"/>
              </a:buClr>
              <a:buSzPts val="1800"/>
              <a:buFont typeface="Arial"/>
              <a:buNone/>
            </a:pPr>
            <a:r>
              <a:rPr i="0" lang="en" sz="1800" u="none" cap="none" strike="noStrike">
                <a:solidFill>
                  <a:srgbClr val="FFFFFF"/>
                </a:solidFill>
                <a:latin typeface="Chivo"/>
                <a:ea typeface="Chivo"/>
                <a:cs typeface="Chivo"/>
                <a:sym typeface="Chivo"/>
              </a:rPr>
              <a:t>Web is building on our UX Module and</a:t>
            </a:r>
            <a:br>
              <a:rPr i="0" lang="en" sz="1800" u="none" cap="none" strike="noStrike">
                <a:solidFill>
                  <a:srgbClr val="FFFFFF"/>
                </a:solidFill>
                <a:latin typeface="Chivo"/>
                <a:ea typeface="Chivo"/>
                <a:cs typeface="Chivo"/>
                <a:sym typeface="Chivo"/>
              </a:rPr>
            </a:br>
            <a:r>
              <a:rPr i="0" lang="en" sz="1800" u="none" cap="none" strike="noStrike">
                <a:solidFill>
                  <a:srgbClr val="FFFFFF"/>
                </a:solidFill>
                <a:latin typeface="Chivo"/>
                <a:ea typeface="Chivo"/>
                <a:cs typeface="Chivo"/>
                <a:sym typeface="Chivo"/>
              </a:rPr>
              <a:t>intended to compliment those skills.</a:t>
            </a:r>
            <a:endParaRPr i="0" sz="1800" u="none" cap="none" strike="noStrike">
              <a:solidFill>
                <a:srgbClr val="FFFFFF"/>
              </a:solidFill>
              <a:latin typeface="Chivo"/>
              <a:ea typeface="Chivo"/>
              <a:cs typeface="Chivo"/>
              <a:sym typeface="Chivo"/>
            </a:endParaRPr>
          </a:p>
          <a:p>
            <a:pPr indent="0" lvl="0" marL="0" marR="0" rtl="0" algn="l">
              <a:lnSpc>
                <a:spcPct val="115000"/>
              </a:lnSpc>
              <a:spcBef>
                <a:spcPts val="100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We will implement a documentation </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structure  for your assessments, </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however the responsibility is on you.</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nvSpPr>
        <p:spPr>
          <a:xfrm>
            <a:off x="1703450" y="1035450"/>
            <a:ext cx="42813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Self Evaluation</a:t>
            </a:r>
            <a:endParaRPr i="0" sz="3600" u="none" cap="none" strike="noStrike">
              <a:solidFill>
                <a:srgbClr val="FFFFFF"/>
              </a:solidFill>
              <a:latin typeface="Chivo Black"/>
              <a:ea typeface="Chivo Black"/>
              <a:cs typeface="Chivo Black"/>
              <a:sym typeface="Chivo Black"/>
            </a:endParaRPr>
          </a:p>
          <a:p>
            <a:pPr indent="0" lvl="0" marL="0" marR="0" rtl="0" algn="l">
              <a:lnSpc>
                <a:spcPct val="100000"/>
              </a:lnSpc>
              <a:spcBef>
                <a:spcPts val="0"/>
              </a:spcBef>
              <a:spcAft>
                <a:spcPts val="0"/>
              </a:spcAft>
              <a:buClr>
                <a:srgbClr val="000000"/>
              </a:buClr>
              <a:buSzPts val="3600"/>
              <a:buFont typeface="Arial"/>
              <a:buNone/>
            </a:pPr>
            <a:r>
              <a:rPr lang="en" sz="3600">
                <a:solidFill>
                  <a:srgbClr val="F1C232"/>
                </a:solidFill>
                <a:latin typeface="Chivo Light"/>
                <a:ea typeface="Chivo Light"/>
                <a:cs typeface="Chivo Light"/>
                <a:sym typeface="Chivo Light"/>
              </a:rPr>
              <a:t>m</a:t>
            </a:r>
            <a:r>
              <a:rPr i="0" lang="en" sz="3600" u="none" cap="none" strike="noStrike">
                <a:solidFill>
                  <a:srgbClr val="F1C232"/>
                </a:solidFill>
                <a:latin typeface="Chivo Light"/>
                <a:ea typeface="Chivo Light"/>
                <a:cs typeface="Chivo Light"/>
                <a:sym typeface="Chivo Light"/>
              </a:rPr>
              <a:t>odule 3</a:t>
            </a:r>
            <a:endParaRPr i="0" sz="3600" u="none" cap="none" strike="noStrike">
              <a:solidFill>
                <a:srgbClr val="F1C232"/>
              </a:solidFill>
              <a:latin typeface="Chivo Light"/>
              <a:ea typeface="Chivo Light"/>
              <a:cs typeface="Chivo Light"/>
              <a:sym typeface="Chivo Light"/>
            </a:endParaRPr>
          </a:p>
        </p:txBody>
      </p:sp>
      <p:sp>
        <p:nvSpPr>
          <p:cNvPr id="167" name="Google Shape;167;p26"/>
          <p:cNvSpPr txBox="1"/>
          <p:nvPr/>
        </p:nvSpPr>
        <p:spPr>
          <a:xfrm>
            <a:off x="1703450" y="2434225"/>
            <a:ext cx="27423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hivo"/>
                <a:ea typeface="Chivo"/>
                <a:cs typeface="Chivo"/>
                <a:sym typeface="Chivo"/>
              </a:rPr>
              <a:t>Think about your... </a:t>
            </a:r>
            <a:endParaRPr b="1" i="0" sz="1800" u="none" cap="none" strike="noStrike">
              <a:solidFill>
                <a:srgbClr val="FFFFFF"/>
              </a:solidFill>
              <a:latin typeface="Chivo"/>
              <a:ea typeface="Chivo"/>
              <a:cs typeface="Chivo"/>
              <a:sym typeface="Chivo"/>
            </a:endParaRPr>
          </a:p>
          <a:p>
            <a:pPr indent="-317500" lvl="0" marL="457200" marR="0" rtl="0" algn="l">
              <a:lnSpc>
                <a:spcPct val="115000"/>
              </a:lnSpc>
              <a:spcBef>
                <a:spcPts val="1000"/>
              </a:spcBef>
              <a:spcAft>
                <a:spcPts val="0"/>
              </a:spcAft>
              <a:buClr>
                <a:srgbClr val="FFFFFF"/>
              </a:buClr>
              <a:buSzPts val="1400"/>
              <a:buFont typeface="Chivo Light"/>
              <a:buChar char="❖"/>
            </a:pPr>
            <a:r>
              <a:rPr i="0" lang="en" sz="1400" u="none" cap="none" strike="noStrike">
                <a:solidFill>
                  <a:srgbClr val="FFFFFF"/>
                </a:solidFill>
                <a:latin typeface="Chivo Light"/>
                <a:ea typeface="Chivo Light"/>
                <a:cs typeface="Chivo Light"/>
                <a:sym typeface="Chivo Light"/>
              </a:rPr>
              <a:t>Workflow</a:t>
            </a:r>
            <a:endParaRPr>
              <a:solidFill>
                <a:srgbClr val="FFFFFF"/>
              </a:solidFill>
              <a:latin typeface="Chivo Light"/>
              <a:ea typeface="Chivo Light"/>
              <a:cs typeface="Chivo Light"/>
              <a:sym typeface="Chivo Light"/>
            </a:endParaRPr>
          </a:p>
          <a:p>
            <a:pPr indent="-317500" lvl="0" marL="457200" marR="0" rtl="0" algn="l">
              <a:lnSpc>
                <a:spcPct val="115000"/>
              </a:lnSpc>
              <a:spcBef>
                <a:spcPts val="0"/>
              </a:spcBef>
              <a:spcAft>
                <a:spcPts val="0"/>
              </a:spcAft>
              <a:buClr>
                <a:srgbClr val="FFFFFF"/>
              </a:buClr>
              <a:buSzPts val="1400"/>
              <a:buFont typeface="Chivo Light"/>
              <a:buChar char="❖"/>
            </a:pPr>
            <a:r>
              <a:rPr i="0" lang="en" sz="1400" u="none" cap="none" strike="noStrike">
                <a:solidFill>
                  <a:srgbClr val="FFFFFF"/>
                </a:solidFill>
                <a:latin typeface="Chivo Light"/>
                <a:ea typeface="Chivo Light"/>
                <a:cs typeface="Chivo Light"/>
                <a:sym typeface="Chivo Light"/>
              </a:rPr>
              <a:t>Group work</a:t>
            </a:r>
            <a:endParaRPr>
              <a:solidFill>
                <a:srgbClr val="FFFFFF"/>
              </a:solidFill>
              <a:latin typeface="Chivo Light"/>
              <a:ea typeface="Chivo Light"/>
              <a:cs typeface="Chivo Light"/>
              <a:sym typeface="Chivo Light"/>
            </a:endParaRPr>
          </a:p>
          <a:p>
            <a:pPr indent="-317500" lvl="0" marL="457200" marR="0" rtl="0" algn="l">
              <a:lnSpc>
                <a:spcPct val="115000"/>
              </a:lnSpc>
              <a:spcBef>
                <a:spcPts val="0"/>
              </a:spcBef>
              <a:spcAft>
                <a:spcPts val="0"/>
              </a:spcAft>
              <a:buClr>
                <a:srgbClr val="FFFFFF"/>
              </a:buClr>
              <a:buSzPts val="1400"/>
              <a:buFont typeface="Chivo Light"/>
              <a:buChar char="❖"/>
            </a:pPr>
            <a:r>
              <a:rPr i="0" lang="en" sz="1400" u="none" cap="none" strike="noStrike">
                <a:solidFill>
                  <a:srgbClr val="FFFFFF"/>
                </a:solidFill>
                <a:latin typeface="Chivo Light"/>
                <a:ea typeface="Chivo Light"/>
                <a:cs typeface="Chivo Light"/>
                <a:sym typeface="Chivo Light"/>
              </a:rPr>
              <a:t>Assignments</a:t>
            </a:r>
            <a:endParaRPr>
              <a:solidFill>
                <a:srgbClr val="FFFFFF"/>
              </a:solidFill>
              <a:latin typeface="Chivo Light"/>
              <a:ea typeface="Chivo Light"/>
              <a:cs typeface="Chivo Light"/>
              <a:sym typeface="Chivo Light"/>
            </a:endParaRPr>
          </a:p>
          <a:p>
            <a:pPr indent="-317500" lvl="0" marL="457200" marR="0" rtl="0" algn="l">
              <a:lnSpc>
                <a:spcPct val="115000"/>
              </a:lnSpc>
              <a:spcBef>
                <a:spcPts val="0"/>
              </a:spcBef>
              <a:spcAft>
                <a:spcPts val="0"/>
              </a:spcAft>
              <a:buClr>
                <a:srgbClr val="FFFFFF"/>
              </a:buClr>
              <a:buSzPts val="1400"/>
              <a:buFont typeface="Chivo Light"/>
              <a:buChar char="❖"/>
            </a:pPr>
            <a:r>
              <a:rPr i="0" lang="en" sz="1400" u="none" cap="none" strike="noStrike">
                <a:solidFill>
                  <a:srgbClr val="FFFFFF"/>
                </a:solidFill>
                <a:latin typeface="Chivo Light"/>
                <a:ea typeface="Chivo Light"/>
                <a:cs typeface="Chivo Light"/>
                <a:sym typeface="Chivo Light"/>
              </a:rPr>
              <a:t>Time management</a:t>
            </a:r>
            <a:endParaRPr i="0" sz="1400" u="none" cap="none" strike="noStrike">
              <a:solidFill>
                <a:srgbClr val="FFFFFF"/>
              </a:solidFill>
              <a:latin typeface="Chivo Light"/>
              <a:ea typeface="Chivo Light"/>
              <a:cs typeface="Chivo Light"/>
              <a:sym typeface="Chivo Light"/>
            </a:endParaRPr>
          </a:p>
        </p:txBody>
      </p:sp>
      <p:sp>
        <p:nvSpPr>
          <p:cNvPr id="168" name="Google Shape;168;p26"/>
          <p:cNvSpPr txBox="1"/>
          <p:nvPr/>
        </p:nvSpPr>
        <p:spPr>
          <a:xfrm>
            <a:off x="4800600" y="2434225"/>
            <a:ext cx="27423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hivo"/>
                <a:ea typeface="Chivo"/>
                <a:cs typeface="Chivo"/>
                <a:sym typeface="Chivo"/>
              </a:rPr>
              <a:t>What... </a:t>
            </a:r>
            <a:endParaRPr b="1" i="0" sz="1800" u="none" cap="none" strike="noStrike">
              <a:solidFill>
                <a:srgbClr val="FFFFFF"/>
              </a:solidFill>
              <a:latin typeface="Chivo"/>
              <a:ea typeface="Chivo"/>
              <a:cs typeface="Chivo"/>
              <a:sym typeface="Chivo"/>
            </a:endParaRPr>
          </a:p>
          <a:p>
            <a:pPr indent="-317500" lvl="0" marL="457200" marR="0" rtl="0" algn="l">
              <a:lnSpc>
                <a:spcPct val="115000"/>
              </a:lnSpc>
              <a:spcBef>
                <a:spcPts val="1000"/>
              </a:spcBef>
              <a:spcAft>
                <a:spcPts val="0"/>
              </a:spcAft>
              <a:buClr>
                <a:srgbClr val="FFFFFF"/>
              </a:buClr>
              <a:buSzPts val="1400"/>
              <a:buFont typeface="Chivo Light"/>
              <a:buChar char="❖"/>
            </a:pPr>
            <a:r>
              <a:rPr i="0" lang="en" sz="1400" u="none" cap="none" strike="noStrike">
                <a:solidFill>
                  <a:srgbClr val="FFFFFF"/>
                </a:solidFill>
                <a:latin typeface="Chivo Light"/>
                <a:ea typeface="Chivo Light"/>
                <a:cs typeface="Chivo Light"/>
                <a:sym typeface="Chivo Light"/>
              </a:rPr>
              <a:t>Worked well</a:t>
            </a:r>
            <a:endParaRPr>
              <a:solidFill>
                <a:srgbClr val="FFFFFF"/>
              </a:solidFill>
              <a:latin typeface="Chivo Light"/>
              <a:ea typeface="Chivo Light"/>
              <a:cs typeface="Chivo Light"/>
              <a:sym typeface="Chivo Light"/>
            </a:endParaRPr>
          </a:p>
          <a:p>
            <a:pPr indent="-317500" lvl="0" marL="457200" marR="0" rtl="0" algn="l">
              <a:lnSpc>
                <a:spcPct val="115000"/>
              </a:lnSpc>
              <a:spcBef>
                <a:spcPts val="0"/>
              </a:spcBef>
              <a:spcAft>
                <a:spcPts val="0"/>
              </a:spcAft>
              <a:buClr>
                <a:srgbClr val="FFFFFF"/>
              </a:buClr>
              <a:buSzPts val="1400"/>
              <a:buFont typeface="Chivo Light"/>
              <a:buChar char="❖"/>
            </a:pPr>
            <a:r>
              <a:rPr i="0" lang="en" sz="1400" u="none" cap="none" strike="noStrike">
                <a:solidFill>
                  <a:srgbClr val="FFFFFF"/>
                </a:solidFill>
                <a:latin typeface="Chivo Light"/>
                <a:ea typeface="Chivo Light"/>
                <a:cs typeface="Chivo Light"/>
                <a:sym typeface="Chivo Light"/>
              </a:rPr>
              <a:t>Surprised you</a:t>
            </a:r>
            <a:endParaRPr>
              <a:solidFill>
                <a:srgbClr val="FFFFFF"/>
              </a:solidFill>
              <a:latin typeface="Chivo Light"/>
              <a:ea typeface="Chivo Light"/>
              <a:cs typeface="Chivo Light"/>
              <a:sym typeface="Chivo Light"/>
            </a:endParaRPr>
          </a:p>
          <a:p>
            <a:pPr indent="-317500" lvl="0" marL="457200" marR="0" rtl="0" algn="l">
              <a:lnSpc>
                <a:spcPct val="115000"/>
              </a:lnSpc>
              <a:spcBef>
                <a:spcPts val="0"/>
              </a:spcBef>
              <a:spcAft>
                <a:spcPts val="0"/>
              </a:spcAft>
              <a:buClr>
                <a:srgbClr val="FFFFFF"/>
              </a:buClr>
              <a:buSzPts val="1400"/>
              <a:buFont typeface="Chivo Light"/>
              <a:buChar char="❖"/>
            </a:pPr>
            <a:r>
              <a:rPr i="0" lang="en" sz="1400" u="none" cap="none" strike="noStrike">
                <a:solidFill>
                  <a:srgbClr val="FFFFFF"/>
                </a:solidFill>
                <a:latin typeface="Chivo Light"/>
                <a:ea typeface="Chivo Light"/>
                <a:cs typeface="Chivo Light"/>
                <a:sym typeface="Chivo Light"/>
              </a:rPr>
              <a:t>Needs improvement</a:t>
            </a:r>
            <a:endParaRPr>
              <a:solidFill>
                <a:srgbClr val="FFFFFF"/>
              </a:solidFill>
              <a:latin typeface="Chivo Light"/>
              <a:ea typeface="Chivo Light"/>
              <a:cs typeface="Chivo Light"/>
              <a:sym typeface="Chivo Light"/>
            </a:endParaRPr>
          </a:p>
          <a:p>
            <a:pPr indent="-317500" lvl="0" marL="457200" marR="0" rtl="0" algn="l">
              <a:lnSpc>
                <a:spcPct val="115000"/>
              </a:lnSpc>
              <a:spcBef>
                <a:spcPts val="0"/>
              </a:spcBef>
              <a:spcAft>
                <a:spcPts val="0"/>
              </a:spcAft>
              <a:buClr>
                <a:srgbClr val="FFFFFF"/>
              </a:buClr>
              <a:buSzPts val="1400"/>
              <a:buFont typeface="Chivo Light"/>
              <a:buChar char="❖"/>
            </a:pPr>
            <a:r>
              <a:rPr i="0" lang="en" sz="1400" u="none" cap="none" strike="noStrike">
                <a:solidFill>
                  <a:srgbClr val="FFFFFF"/>
                </a:solidFill>
                <a:latin typeface="Chivo Light"/>
                <a:ea typeface="Chivo Light"/>
                <a:cs typeface="Chivo Light"/>
                <a:sym typeface="Chivo Light"/>
              </a:rPr>
              <a:t>Completely failed</a:t>
            </a:r>
            <a:endParaRPr i="0" sz="14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nvSpPr>
        <p:spPr>
          <a:xfrm>
            <a:off x="2780625" y="1373475"/>
            <a:ext cx="42813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Let’s set some</a:t>
            </a:r>
            <a:endParaRPr i="0" sz="3600" u="none" cap="none" strike="noStrike">
              <a:solidFill>
                <a:srgbClr val="FFFFFF"/>
              </a:solidFill>
              <a:latin typeface="Chivo Black"/>
              <a:ea typeface="Chivo Black"/>
              <a:cs typeface="Chivo Black"/>
              <a:sym typeface="Chivo Black"/>
            </a:endParaRPr>
          </a:p>
          <a:p>
            <a:pPr indent="0" lvl="0" marL="0" marR="0" rtl="0" algn="l">
              <a:lnSpc>
                <a:spcPct val="100000"/>
              </a:lnSpc>
              <a:spcBef>
                <a:spcPts val="0"/>
              </a:spcBef>
              <a:spcAft>
                <a:spcPts val="0"/>
              </a:spcAft>
              <a:buClr>
                <a:srgbClr val="000000"/>
              </a:buClr>
              <a:buSzPts val="3600"/>
              <a:buFont typeface="Arial"/>
              <a:buNone/>
            </a:pPr>
            <a:r>
              <a:rPr lang="en" sz="3600">
                <a:solidFill>
                  <a:srgbClr val="F1C232"/>
                </a:solidFill>
                <a:latin typeface="Chivo Light"/>
                <a:ea typeface="Chivo Light"/>
                <a:cs typeface="Chivo Light"/>
                <a:sym typeface="Chivo Light"/>
              </a:rPr>
              <a:t>smart goals</a:t>
            </a:r>
            <a:r>
              <a:rPr i="0" lang="en" sz="3600" u="none" cap="none" strike="noStrike">
                <a:solidFill>
                  <a:srgbClr val="F1C232"/>
                </a:solidFill>
                <a:latin typeface="Chivo Light"/>
                <a:ea typeface="Chivo Light"/>
                <a:cs typeface="Chivo Light"/>
                <a:sym typeface="Chivo Light"/>
              </a:rPr>
              <a:t>.</a:t>
            </a:r>
            <a:endParaRPr i="0" sz="3600" u="none" cap="none" strike="noStrike">
              <a:solidFill>
                <a:srgbClr val="F1C232"/>
              </a:solidFill>
              <a:latin typeface="Chivo Light"/>
              <a:ea typeface="Chivo Light"/>
              <a:cs typeface="Chivo Light"/>
              <a:sym typeface="Chivo Light"/>
            </a:endParaRPr>
          </a:p>
        </p:txBody>
      </p:sp>
      <p:sp>
        <p:nvSpPr>
          <p:cNvPr id="174" name="Google Shape;174;p27"/>
          <p:cNvSpPr txBox="1"/>
          <p:nvPr/>
        </p:nvSpPr>
        <p:spPr>
          <a:xfrm>
            <a:off x="2780625" y="2772250"/>
            <a:ext cx="41421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a:ea typeface="Chivo"/>
                <a:cs typeface="Chivo"/>
                <a:sym typeface="Chivo"/>
              </a:rPr>
              <a:t>We’ve got ten weeks left together, </a:t>
            </a:r>
            <a:r>
              <a:rPr i="0" lang="en" sz="1800" u="none" cap="none" strike="noStrike">
                <a:solidFill>
                  <a:srgbClr val="FFFFFF"/>
                </a:solidFill>
                <a:latin typeface="Chivo Light"/>
                <a:ea typeface="Chivo Light"/>
                <a:cs typeface="Chivo Light"/>
                <a:sym typeface="Chivo Light"/>
              </a:rPr>
              <a:t>let’s make them count.</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nvSpPr>
        <p:spPr>
          <a:xfrm>
            <a:off x="1266450" y="1744900"/>
            <a:ext cx="2015100" cy="54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2400"/>
              <a:buFont typeface="Arial"/>
              <a:buNone/>
            </a:pPr>
            <a:r>
              <a:rPr b="1" lang="en" sz="2400" u="none" cap="none" strike="noStrike">
                <a:solidFill>
                  <a:srgbClr val="FFFFFF"/>
                </a:solidFill>
                <a:latin typeface="Chivo"/>
                <a:ea typeface="Chivo"/>
                <a:cs typeface="Chivo"/>
                <a:sym typeface="Chivo"/>
              </a:rPr>
              <a:t>Specific</a:t>
            </a:r>
            <a:endParaRPr b="1" sz="1800" u="none" cap="none" strike="noStrike">
              <a:solidFill>
                <a:srgbClr val="FFFFFF"/>
              </a:solidFill>
              <a:latin typeface="Chivo"/>
              <a:ea typeface="Chivo"/>
              <a:cs typeface="Chivo"/>
              <a:sym typeface="Chivo"/>
            </a:endParaRPr>
          </a:p>
        </p:txBody>
      </p:sp>
      <p:sp>
        <p:nvSpPr>
          <p:cNvPr id="180" name="Google Shape;180;p28"/>
          <p:cNvSpPr txBox="1"/>
          <p:nvPr/>
        </p:nvSpPr>
        <p:spPr>
          <a:xfrm>
            <a:off x="1266450" y="2292100"/>
            <a:ext cx="2015100" cy="54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2400"/>
              <a:buFont typeface="Arial"/>
              <a:buNone/>
            </a:pPr>
            <a:r>
              <a:rPr b="1" lang="en" sz="2400" u="none" cap="none" strike="noStrike">
                <a:solidFill>
                  <a:srgbClr val="FFFFFF"/>
                </a:solidFill>
                <a:latin typeface="Chivo"/>
                <a:ea typeface="Chivo"/>
                <a:cs typeface="Chivo"/>
                <a:sym typeface="Chivo"/>
              </a:rPr>
              <a:t>Measurable</a:t>
            </a:r>
            <a:endParaRPr b="1" sz="1800" u="none" cap="none" strike="noStrike">
              <a:solidFill>
                <a:srgbClr val="FFFFFF"/>
              </a:solidFill>
              <a:latin typeface="Chivo"/>
              <a:ea typeface="Chivo"/>
              <a:cs typeface="Chivo"/>
              <a:sym typeface="Chivo"/>
            </a:endParaRPr>
          </a:p>
        </p:txBody>
      </p:sp>
      <p:sp>
        <p:nvSpPr>
          <p:cNvPr id="181" name="Google Shape;181;p28"/>
          <p:cNvSpPr txBox="1"/>
          <p:nvPr/>
        </p:nvSpPr>
        <p:spPr>
          <a:xfrm>
            <a:off x="1266450" y="2839300"/>
            <a:ext cx="2015100" cy="54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2400"/>
              <a:buFont typeface="Arial"/>
              <a:buNone/>
            </a:pPr>
            <a:r>
              <a:rPr b="1" lang="en" sz="2400" u="none" cap="none" strike="noStrike">
                <a:solidFill>
                  <a:srgbClr val="FFFFFF"/>
                </a:solidFill>
                <a:latin typeface="Chivo"/>
                <a:ea typeface="Chivo"/>
                <a:cs typeface="Chivo"/>
                <a:sym typeface="Chivo"/>
              </a:rPr>
              <a:t>Attainable</a:t>
            </a:r>
            <a:endParaRPr b="1" sz="1800" u="none" cap="none" strike="noStrike">
              <a:solidFill>
                <a:srgbClr val="FFFFFF"/>
              </a:solidFill>
              <a:latin typeface="Chivo"/>
              <a:ea typeface="Chivo"/>
              <a:cs typeface="Chivo"/>
              <a:sym typeface="Chivo"/>
            </a:endParaRPr>
          </a:p>
        </p:txBody>
      </p:sp>
      <p:sp>
        <p:nvSpPr>
          <p:cNvPr id="182" name="Google Shape;182;p28"/>
          <p:cNvSpPr txBox="1"/>
          <p:nvPr/>
        </p:nvSpPr>
        <p:spPr>
          <a:xfrm>
            <a:off x="1266450" y="3386500"/>
            <a:ext cx="2015100" cy="54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2400"/>
              <a:buFont typeface="Arial"/>
              <a:buNone/>
            </a:pPr>
            <a:r>
              <a:rPr b="1" lang="en" sz="2400" u="none" cap="none" strike="noStrike">
                <a:solidFill>
                  <a:srgbClr val="FFFFFF"/>
                </a:solidFill>
                <a:latin typeface="Chivo"/>
                <a:ea typeface="Chivo"/>
                <a:cs typeface="Chivo"/>
                <a:sym typeface="Chivo"/>
              </a:rPr>
              <a:t>Relevant</a:t>
            </a:r>
            <a:endParaRPr b="1" sz="1800" u="none" cap="none" strike="noStrike">
              <a:solidFill>
                <a:srgbClr val="FFFFFF"/>
              </a:solidFill>
              <a:latin typeface="Chivo"/>
              <a:ea typeface="Chivo"/>
              <a:cs typeface="Chivo"/>
              <a:sym typeface="Chivo"/>
            </a:endParaRPr>
          </a:p>
        </p:txBody>
      </p:sp>
      <p:sp>
        <p:nvSpPr>
          <p:cNvPr id="183" name="Google Shape;183;p28"/>
          <p:cNvSpPr txBox="1"/>
          <p:nvPr/>
        </p:nvSpPr>
        <p:spPr>
          <a:xfrm>
            <a:off x="1266450" y="3933700"/>
            <a:ext cx="2015100" cy="54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2400"/>
              <a:buFont typeface="Arial"/>
              <a:buNone/>
            </a:pPr>
            <a:r>
              <a:rPr b="1" lang="en" sz="2400" u="none" cap="none" strike="noStrike">
                <a:solidFill>
                  <a:srgbClr val="FFFFFF"/>
                </a:solidFill>
                <a:latin typeface="Chivo"/>
                <a:ea typeface="Chivo"/>
                <a:cs typeface="Chivo"/>
                <a:sym typeface="Chivo"/>
              </a:rPr>
              <a:t>Timely</a:t>
            </a:r>
            <a:endParaRPr b="1" sz="1800" u="none" cap="none" strike="noStrike">
              <a:solidFill>
                <a:srgbClr val="FFFFFF"/>
              </a:solidFill>
              <a:latin typeface="Chivo"/>
              <a:ea typeface="Chivo"/>
              <a:cs typeface="Chivo"/>
              <a:sym typeface="Chivo"/>
            </a:endParaRPr>
          </a:p>
        </p:txBody>
      </p:sp>
      <p:sp>
        <p:nvSpPr>
          <p:cNvPr id="184" name="Google Shape;184;p28"/>
          <p:cNvSpPr txBox="1"/>
          <p:nvPr/>
        </p:nvSpPr>
        <p:spPr>
          <a:xfrm>
            <a:off x="3281550" y="1744900"/>
            <a:ext cx="5053200" cy="54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What do you want to achieve?</a:t>
            </a:r>
            <a:endParaRPr i="0" sz="1800" u="none" cap="none" strike="noStrike">
              <a:solidFill>
                <a:srgbClr val="FFFFFF"/>
              </a:solidFill>
              <a:latin typeface="Chivo Light"/>
              <a:ea typeface="Chivo Light"/>
              <a:cs typeface="Chivo Light"/>
              <a:sym typeface="Chivo Light"/>
            </a:endParaRPr>
          </a:p>
        </p:txBody>
      </p:sp>
      <p:sp>
        <p:nvSpPr>
          <p:cNvPr id="185" name="Google Shape;185;p28"/>
          <p:cNvSpPr txBox="1"/>
          <p:nvPr/>
        </p:nvSpPr>
        <p:spPr>
          <a:xfrm>
            <a:off x="3281550" y="2292100"/>
            <a:ext cx="5053200" cy="54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What does the win look like?</a:t>
            </a:r>
            <a:endParaRPr i="0" sz="1800" u="none" cap="none" strike="noStrike">
              <a:solidFill>
                <a:srgbClr val="FFFFFF"/>
              </a:solidFill>
              <a:latin typeface="Chivo Light"/>
              <a:ea typeface="Chivo Light"/>
              <a:cs typeface="Chivo Light"/>
              <a:sym typeface="Chivo Light"/>
            </a:endParaRPr>
          </a:p>
        </p:txBody>
      </p:sp>
      <p:sp>
        <p:nvSpPr>
          <p:cNvPr id="186" name="Google Shape;186;p28"/>
          <p:cNvSpPr txBox="1"/>
          <p:nvPr/>
        </p:nvSpPr>
        <p:spPr>
          <a:xfrm>
            <a:off x="3281550" y="2839300"/>
            <a:ext cx="5053200" cy="54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Is it in your power to achieve it?</a:t>
            </a:r>
            <a:endParaRPr i="0" sz="1800" u="none" cap="none" strike="noStrike">
              <a:solidFill>
                <a:srgbClr val="FFFFFF"/>
              </a:solidFill>
              <a:latin typeface="Chivo Light"/>
              <a:ea typeface="Chivo Light"/>
              <a:cs typeface="Chivo Light"/>
              <a:sym typeface="Chivo Light"/>
            </a:endParaRPr>
          </a:p>
        </p:txBody>
      </p:sp>
      <p:sp>
        <p:nvSpPr>
          <p:cNvPr id="187" name="Google Shape;187;p28"/>
          <p:cNvSpPr txBox="1"/>
          <p:nvPr/>
        </p:nvSpPr>
        <p:spPr>
          <a:xfrm>
            <a:off x="3281550" y="3386500"/>
            <a:ext cx="5053200" cy="54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Does it fit with the long long-term goals?</a:t>
            </a:r>
            <a:endParaRPr i="0" sz="1800" u="none" cap="none" strike="noStrike">
              <a:solidFill>
                <a:srgbClr val="FFFFFF"/>
              </a:solidFill>
              <a:latin typeface="Chivo Light"/>
              <a:ea typeface="Chivo Light"/>
              <a:cs typeface="Chivo Light"/>
              <a:sym typeface="Chivo Light"/>
            </a:endParaRPr>
          </a:p>
        </p:txBody>
      </p:sp>
      <p:sp>
        <p:nvSpPr>
          <p:cNvPr id="188" name="Google Shape;188;p28"/>
          <p:cNvSpPr txBox="1"/>
          <p:nvPr/>
        </p:nvSpPr>
        <p:spPr>
          <a:xfrm>
            <a:off x="3281550" y="3933700"/>
            <a:ext cx="5053200" cy="54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When will you achieve it by?</a:t>
            </a:r>
            <a:endParaRPr i="0" sz="1800" u="none" cap="none" strike="noStrike">
              <a:solidFill>
                <a:srgbClr val="FFFFFF"/>
              </a:solidFill>
              <a:latin typeface="Chivo Light"/>
              <a:ea typeface="Chivo Light"/>
              <a:cs typeface="Chivo Light"/>
              <a:sym typeface="Chivo Light"/>
            </a:endParaRPr>
          </a:p>
        </p:txBody>
      </p:sp>
      <p:sp>
        <p:nvSpPr>
          <p:cNvPr id="189" name="Google Shape;189;p28"/>
          <p:cNvSpPr txBox="1"/>
          <p:nvPr/>
        </p:nvSpPr>
        <p:spPr>
          <a:xfrm>
            <a:off x="1266450" y="510200"/>
            <a:ext cx="5756100" cy="66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SMART </a:t>
            </a:r>
            <a:r>
              <a:rPr i="0" lang="en" sz="3600" u="none" cap="none" strike="noStrike">
                <a:solidFill>
                  <a:srgbClr val="F1C232"/>
                </a:solidFill>
                <a:latin typeface="Chivo Light"/>
                <a:ea typeface="Chivo Light"/>
                <a:cs typeface="Chivo Light"/>
                <a:sym typeface="Chivo Light"/>
              </a:rPr>
              <a:t>Goals</a:t>
            </a:r>
            <a:endParaRPr i="0" sz="3600" u="none" cap="none" strike="noStrike">
              <a:solidFill>
                <a:srgbClr val="F1C232"/>
              </a:solidFill>
              <a:latin typeface="Chivo Light"/>
              <a:ea typeface="Chivo Light"/>
              <a:cs typeface="Chivo Light"/>
              <a:sym typeface="Chiv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2"/>
          <p:cNvSpPr/>
          <p:nvPr/>
        </p:nvSpPr>
        <p:spPr>
          <a:xfrm>
            <a:off x="1227900" y="818388"/>
            <a:ext cx="6688200" cy="2852100"/>
          </a:xfrm>
          <a:prstGeom prst="wedgeRectCallout">
            <a:avLst>
              <a:gd fmla="val -20833" name="adj1"/>
              <a:gd fmla="val 62500" name="adj2"/>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txBox="1"/>
          <p:nvPr/>
        </p:nvSpPr>
        <p:spPr>
          <a:xfrm>
            <a:off x="1800475" y="994213"/>
            <a:ext cx="5787000" cy="1592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3600"/>
              <a:buFont typeface="Arial"/>
              <a:buNone/>
            </a:pPr>
            <a:r>
              <a:rPr lang="en" sz="6000">
                <a:solidFill>
                  <a:srgbClr val="F1C232"/>
                </a:solidFill>
                <a:latin typeface="Chivo Light"/>
                <a:ea typeface="Chivo Light"/>
                <a:cs typeface="Chivo Light"/>
                <a:sym typeface="Chivo Light"/>
              </a:rPr>
              <a:t>hi &amp;</a:t>
            </a:r>
            <a:r>
              <a:rPr lang="en" sz="6000">
                <a:latin typeface="Chivo Black"/>
                <a:ea typeface="Chivo Black"/>
                <a:cs typeface="Chivo Black"/>
                <a:sym typeface="Chivo Black"/>
              </a:rPr>
              <a:t> </a:t>
            </a:r>
            <a:r>
              <a:rPr lang="en" sz="6000">
                <a:solidFill>
                  <a:srgbClr val="FFFFFF"/>
                </a:solidFill>
                <a:latin typeface="Chivo Black"/>
                <a:ea typeface="Chivo Black"/>
                <a:cs typeface="Chivo Black"/>
                <a:sym typeface="Chivo Black"/>
              </a:rPr>
              <a:t>w</a:t>
            </a:r>
            <a:r>
              <a:rPr i="0" lang="en" sz="6000" u="none" cap="none" strike="noStrike">
                <a:solidFill>
                  <a:srgbClr val="FFFFFF"/>
                </a:solidFill>
                <a:latin typeface="Chivo Black"/>
                <a:ea typeface="Chivo Black"/>
                <a:cs typeface="Chivo Black"/>
                <a:sym typeface="Chivo Black"/>
              </a:rPr>
              <a:t>elcome.</a:t>
            </a:r>
            <a:endParaRPr i="0" sz="6000" u="none" cap="none" strike="noStrike">
              <a:solidFill>
                <a:srgbClr val="FFFFFF"/>
              </a:solidFill>
              <a:latin typeface="Chivo Black"/>
              <a:ea typeface="Chivo Black"/>
              <a:cs typeface="Chivo Black"/>
              <a:sym typeface="Chivo Black"/>
            </a:endParaRPr>
          </a:p>
        </p:txBody>
      </p:sp>
      <p:sp>
        <p:nvSpPr>
          <p:cNvPr id="78" name="Google Shape;78;p2"/>
          <p:cNvSpPr txBox="1"/>
          <p:nvPr/>
        </p:nvSpPr>
        <p:spPr>
          <a:xfrm>
            <a:off x="2391725" y="2281513"/>
            <a:ext cx="54012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a:ea typeface="Chivo"/>
                <a:cs typeface="Chivo"/>
                <a:sym typeface="Chivo"/>
              </a:rPr>
              <a:t>It’s </a:t>
            </a:r>
            <a:r>
              <a:rPr lang="en" sz="1800">
                <a:solidFill>
                  <a:srgbClr val="FFFFFF"/>
                </a:solidFill>
                <a:latin typeface="Chivo"/>
                <a:ea typeface="Chivo"/>
                <a:cs typeface="Chivo"/>
                <a:sym typeface="Chivo"/>
              </a:rPr>
              <a:t>great</a:t>
            </a:r>
            <a:r>
              <a:rPr i="0" lang="en" sz="1800" u="none" cap="none" strike="noStrike">
                <a:solidFill>
                  <a:srgbClr val="FFFFFF"/>
                </a:solidFill>
                <a:latin typeface="Chivo"/>
                <a:ea typeface="Chivo"/>
                <a:cs typeface="Chivo"/>
                <a:sym typeface="Chivo"/>
              </a:rPr>
              <a:t> to </a:t>
            </a:r>
            <a:r>
              <a:rPr lang="en" sz="1800">
                <a:solidFill>
                  <a:srgbClr val="FFFFFF"/>
                </a:solidFill>
                <a:latin typeface="Chivo"/>
                <a:ea typeface="Chivo"/>
                <a:cs typeface="Chivo"/>
                <a:sym typeface="Chivo"/>
              </a:rPr>
              <a:t>have</a:t>
            </a:r>
            <a:r>
              <a:rPr i="0" lang="en" sz="1800" u="none" cap="none" strike="noStrike">
                <a:solidFill>
                  <a:srgbClr val="FFFFFF"/>
                </a:solidFill>
                <a:latin typeface="Chivo"/>
                <a:ea typeface="Chivo"/>
                <a:cs typeface="Chivo"/>
                <a:sym typeface="Chivo"/>
              </a:rPr>
              <a:t> you back.</a:t>
            </a:r>
            <a:endParaRPr i="0" sz="1800" u="none" cap="none" strike="noStrike">
              <a:solidFill>
                <a:srgbClr val="FFFFFF"/>
              </a:solidFill>
              <a:latin typeface="Chivo"/>
              <a:ea typeface="Chivo"/>
              <a:cs typeface="Chivo"/>
              <a:sym typeface="Chiv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nvSpPr>
        <p:spPr>
          <a:xfrm>
            <a:off x="1170050" y="1187850"/>
            <a:ext cx="42813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Let’s set some</a:t>
            </a:r>
            <a:endParaRPr i="0" sz="3600" u="none" cap="none" strike="noStrike">
              <a:solidFill>
                <a:srgbClr val="FFFFFF"/>
              </a:solidFill>
              <a:latin typeface="Chivo Black"/>
              <a:ea typeface="Chivo Black"/>
              <a:cs typeface="Chivo Black"/>
              <a:sym typeface="Chivo Black"/>
            </a:endParaRPr>
          </a:p>
          <a:p>
            <a:pPr indent="0" lvl="0" marL="0" marR="0" rtl="0" algn="l">
              <a:lnSpc>
                <a:spcPct val="100000"/>
              </a:lnSpc>
              <a:spcBef>
                <a:spcPts val="0"/>
              </a:spcBef>
              <a:spcAft>
                <a:spcPts val="0"/>
              </a:spcAft>
              <a:buClr>
                <a:srgbClr val="000000"/>
              </a:buClr>
              <a:buSzPts val="3600"/>
              <a:buFont typeface="Arial"/>
              <a:buNone/>
            </a:pPr>
            <a:r>
              <a:rPr lang="en" sz="3600">
                <a:solidFill>
                  <a:srgbClr val="F1C232"/>
                </a:solidFill>
                <a:latin typeface="Chivo Light"/>
                <a:ea typeface="Chivo Light"/>
                <a:cs typeface="Chivo Light"/>
                <a:sym typeface="Chivo Light"/>
              </a:rPr>
              <a:t>smart goals.</a:t>
            </a:r>
            <a:endParaRPr i="0" sz="3600" u="none" cap="none" strike="noStrike">
              <a:solidFill>
                <a:srgbClr val="F1C232"/>
              </a:solidFill>
              <a:latin typeface="Chivo Light"/>
              <a:ea typeface="Chivo Light"/>
              <a:cs typeface="Chivo Light"/>
              <a:sym typeface="Chivo Light"/>
            </a:endParaRPr>
          </a:p>
        </p:txBody>
      </p:sp>
      <p:sp>
        <p:nvSpPr>
          <p:cNvPr id="195" name="Google Shape;195;p29"/>
          <p:cNvSpPr txBox="1"/>
          <p:nvPr/>
        </p:nvSpPr>
        <p:spPr>
          <a:xfrm>
            <a:off x="1170050" y="2586625"/>
            <a:ext cx="72540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Create 3 </a:t>
            </a:r>
            <a:r>
              <a:rPr lang="en" sz="1800">
                <a:solidFill>
                  <a:srgbClr val="FFFFFF"/>
                </a:solidFill>
                <a:latin typeface="Chivo Light"/>
                <a:ea typeface="Chivo Light"/>
                <a:cs typeface="Chivo Light"/>
                <a:sym typeface="Chivo Light"/>
              </a:rPr>
              <a:t>smart </a:t>
            </a:r>
            <a:r>
              <a:rPr i="0" lang="en" sz="1800" u="none" cap="none" strike="noStrike">
                <a:solidFill>
                  <a:srgbClr val="FFFFFF"/>
                </a:solidFill>
                <a:latin typeface="Chivo Light"/>
                <a:ea typeface="Chivo Light"/>
                <a:cs typeface="Chivo Light"/>
                <a:sym typeface="Chivo Light"/>
              </a:rPr>
              <a:t>goals based off yourself evaluation.</a:t>
            </a: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Include an action plan on how you will achieve them.</a:t>
            </a: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rPr b="1" i="0" lang="en" sz="1800" u="none" cap="none" strike="noStrike">
                <a:solidFill>
                  <a:srgbClr val="FFFFFF"/>
                </a:solidFill>
                <a:latin typeface="Chivo"/>
                <a:ea typeface="Chivo"/>
                <a:cs typeface="Chivo"/>
                <a:sym typeface="Chivo"/>
              </a:rPr>
              <a:t>Short Term: </a:t>
            </a:r>
            <a:r>
              <a:rPr i="0" lang="en" sz="1800" u="none" cap="none" strike="noStrike">
                <a:solidFill>
                  <a:srgbClr val="FFFFFF"/>
                </a:solidFill>
                <a:latin typeface="Chivo Light"/>
                <a:ea typeface="Chivo Light"/>
                <a:cs typeface="Chivo Light"/>
                <a:sym typeface="Chivo Light"/>
              </a:rPr>
              <a:t>2 weeks</a:t>
            </a:r>
            <a:r>
              <a:rPr i="0" lang="en" sz="1800" u="none" cap="none" strike="noStrike">
                <a:solidFill>
                  <a:srgbClr val="FFFFFF"/>
                </a:solidFill>
                <a:latin typeface="Chivo"/>
                <a:ea typeface="Chivo"/>
                <a:cs typeface="Chivo"/>
                <a:sym typeface="Chivo"/>
              </a:rPr>
              <a:t>	 </a:t>
            </a:r>
            <a:r>
              <a:rPr b="1" i="0" lang="en" sz="1800" u="none" cap="none" strike="noStrike">
                <a:solidFill>
                  <a:srgbClr val="FFFFFF"/>
                </a:solidFill>
                <a:latin typeface="Chivo"/>
                <a:ea typeface="Chivo"/>
                <a:cs typeface="Chivo"/>
                <a:sym typeface="Chivo"/>
              </a:rPr>
              <a:t>Mid Term:</a:t>
            </a:r>
            <a:r>
              <a:rPr i="0" lang="en" sz="1800" u="none" cap="none" strike="noStrike">
                <a:solidFill>
                  <a:srgbClr val="FFFFFF"/>
                </a:solidFill>
                <a:latin typeface="Chivo"/>
                <a:ea typeface="Chivo"/>
                <a:cs typeface="Chivo"/>
                <a:sym typeface="Chivo"/>
              </a:rPr>
              <a:t> </a:t>
            </a:r>
            <a:r>
              <a:rPr i="0" lang="en" sz="1800" u="none" cap="none" strike="noStrike">
                <a:solidFill>
                  <a:srgbClr val="FFFFFF"/>
                </a:solidFill>
                <a:latin typeface="Chivo Light"/>
                <a:ea typeface="Chivo Light"/>
                <a:cs typeface="Chivo Light"/>
                <a:sym typeface="Chivo Light"/>
              </a:rPr>
              <a:t>5 weeks</a:t>
            </a:r>
            <a:r>
              <a:rPr i="0" lang="en" sz="1800" u="none" cap="none" strike="noStrike">
                <a:solidFill>
                  <a:srgbClr val="FFFFFF"/>
                </a:solidFill>
                <a:latin typeface="Chivo"/>
                <a:ea typeface="Chivo"/>
                <a:cs typeface="Chivo"/>
                <a:sym typeface="Chivo"/>
              </a:rPr>
              <a:t>	</a:t>
            </a:r>
            <a:r>
              <a:rPr b="1" i="0" lang="en" sz="1800" u="none" cap="none" strike="noStrike">
                <a:solidFill>
                  <a:srgbClr val="FFFFFF"/>
                </a:solidFill>
                <a:latin typeface="Chivo"/>
                <a:ea typeface="Chivo"/>
                <a:cs typeface="Chivo"/>
                <a:sym typeface="Chivo"/>
              </a:rPr>
              <a:t>Long Term:</a:t>
            </a:r>
            <a:r>
              <a:rPr i="0" lang="en" sz="1800" u="none" cap="none" strike="noStrike">
                <a:solidFill>
                  <a:srgbClr val="FFFFFF"/>
                </a:solidFill>
                <a:latin typeface="Chivo"/>
                <a:ea typeface="Chivo"/>
                <a:cs typeface="Chivo"/>
                <a:sym typeface="Chivo"/>
              </a:rPr>
              <a:t> </a:t>
            </a:r>
            <a:r>
              <a:rPr i="0" lang="en" sz="1800" u="none" cap="none" strike="noStrike">
                <a:solidFill>
                  <a:srgbClr val="FFFFFF"/>
                </a:solidFill>
                <a:latin typeface="Chivo Light"/>
                <a:ea typeface="Chivo Light"/>
                <a:cs typeface="Chivo Light"/>
                <a:sym typeface="Chivo Light"/>
              </a:rPr>
              <a:t>10 weeks</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nvSpPr>
        <p:spPr>
          <a:xfrm>
            <a:off x="1295025" y="1238400"/>
            <a:ext cx="6021000" cy="79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Passion </a:t>
            </a:r>
            <a:r>
              <a:rPr i="0" lang="en" sz="3600" u="none" cap="none" strike="noStrike">
                <a:solidFill>
                  <a:srgbClr val="FFFFFF"/>
                </a:solidFill>
                <a:latin typeface="Chivo Black"/>
                <a:ea typeface="Chivo Black"/>
                <a:cs typeface="Chivo Black"/>
                <a:sym typeface="Chivo Black"/>
              </a:rPr>
              <a:t>Project</a:t>
            </a:r>
            <a:r>
              <a:rPr lang="en" sz="3600">
                <a:solidFill>
                  <a:srgbClr val="FFFFFF"/>
                </a:solidFill>
                <a:latin typeface="Chivo Black"/>
                <a:ea typeface="Chivo Black"/>
                <a:cs typeface="Chivo Black"/>
                <a:sym typeface="Chivo Black"/>
              </a:rPr>
              <a:t> </a:t>
            </a:r>
            <a:r>
              <a:rPr i="0" lang="en" sz="3600" u="none" cap="none" strike="noStrike">
                <a:solidFill>
                  <a:srgbClr val="F1C232"/>
                </a:solidFill>
                <a:latin typeface="Chivo Light"/>
                <a:ea typeface="Chivo Light"/>
                <a:cs typeface="Chivo Light"/>
                <a:sym typeface="Chivo Light"/>
              </a:rPr>
              <a:t>Planning</a:t>
            </a:r>
            <a:endParaRPr i="0" sz="3600" u="none" cap="none" strike="noStrike">
              <a:solidFill>
                <a:srgbClr val="F1C232"/>
              </a:solidFill>
              <a:latin typeface="Chivo Light"/>
              <a:ea typeface="Chivo Light"/>
              <a:cs typeface="Chivo Light"/>
              <a:sym typeface="Chivo Light"/>
            </a:endParaRPr>
          </a:p>
        </p:txBody>
      </p:sp>
      <p:sp>
        <p:nvSpPr>
          <p:cNvPr id="201" name="Google Shape;201;p30"/>
          <p:cNvSpPr txBox="1"/>
          <p:nvPr/>
        </p:nvSpPr>
        <p:spPr>
          <a:xfrm>
            <a:off x="560450" y="2586625"/>
            <a:ext cx="72540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800"/>
              <a:buFont typeface="Arial"/>
              <a:buNone/>
            </a:pPr>
            <a:r>
              <a:t/>
            </a:r>
            <a:endParaRPr b="0" i="0" sz="1800" u="none" cap="none" strike="noStrike">
              <a:solidFill>
                <a:srgbClr val="FFFFFF"/>
              </a:solidFill>
              <a:latin typeface="Playfair Display"/>
              <a:ea typeface="Playfair Display"/>
              <a:cs typeface="Playfair Display"/>
              <a:sym typeface="Playfair Display"/>
            </a:endParaRPr>
          </a:p>
        </p:txBody>
      </p:sp>
      <p:sp>
        <p:nvSpPr>
          <p:cNvPr id="202" name="Google Shape;202;p30"/>
          <p:cNvSpPr txBox="1"/>
          <p:nvPr/>
        </p:nvSpPr>
        <p:spPr>
          <a:xfrm>
            <a:off x="1295025" y="2199825"/>
            <a:ext cx="72540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hivo"/>
                <a:ea typeface="Chivo"/>
                <a:cs typeface="Chivo"/>
                <a:sym typeface="Chivo"/>
              </a:rPr>
              <a:t>Create an action plan for your passion project during </a:t>
            </a:r>
            <a:br>
              <a:rPr b="1" i="0" lang="en" sz="1800" u="none" cap="none" strike="noStrike">
                <a:solidFill>
                  <a:srgbClr val="FFFFFF"/>
                </a:solidFill>
                <a:latin typeface="Chivo"/>
                <a:ea typeface="Chivo"/>
                <a:cs typeface="Chivo"/>
                <a:sym typeface="Chivo"/>
              </a:rPr>
            </a:br>
            <a:r>
              <a:rPr b="1" i="0" lang="en" sz="1800" u="none" cap="none" strike="noStrike">
                <a:solidFill>
                  <a:srgbClr val="FFFFFF"/>
                </a:solidFill>
                <a:latin typeface="Chivo"/>
                <a:ea typeface="Chivo"/>
                <a:cs typeface="Chivo"/>
                <a:sym typeface="Chivo"/>
              </a:rPr>
              <a:t>this module.</a:t>
            </a:r>
            <a:endParaRPr b="1" i="0" sz="1800" u="none" cap="none" strike="noStrike">
              <a:solidFill>
                <a:srgbClr val="FFFFFF"/>
              </a:solidFill>
              <a:latin typeface="Chivo"/>
              <a:ea typeface="Chivo"/>
              <a:cs typeface="Chivo"/>
              <a:sym typeface="Chivo"/>
            </a:endParaRPr>
          </a:p>
          <a:p>
            <a:pPr indent="0" lvl="0" marL="0" marR="0" rtl="0" algn="l">
              <a:lnSpc>
                <a:spcPct val="100000"/>
              </a:lnSpc>
              <a:spcBef>
                <a:spcPts val="100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Where is your passion project at?</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Is it alive and well, or not so much?</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Do you need a new one?</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txBox="1"/>
          <p:nvPr/>
        </p:nvSpPr>
        <p:spPr>
          <a:xfrm>
            <a:off x="400500" y="259125"/>
            <a:ext cx="6565800" cy="6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Passion Project </a:t>
            </a:r>
            <a:r>
              <a:rPr i="0" lang="en" sz="3600" u="none" cap="none" strike="noStrike">
                <a:solidFill>
                  <a:srgbClr val="F1C232"/>
                </a:solidFill>
                <a:latin typeface="Chivo Light"/>
                <a:ea typeface="Chivo Light"/>
                <a:cs typeface="Chivo Light"/>
                <a:sym typeface="Chivo Light"/>
              </a:rPr>
              <a:t>Planning</a:t>
            </a:r>
            <a:endParaRPr i="0" sz="3600" u="none" cap="none" strike="noStrike">
              <a:solidFill>
                <a:srgbClr val="F1C232"/>
              </a:solidFill>
              <a:latin typeface="Chivo Light"/>
              <a:ea typeface="Chivo Light"/>
              <a:cs typeface="Chivo Light"/>
              <a:sym typeface="Chivo Light"/>
            </a:endParaRPr>
          </a:p>
        </p:txBody>
      </p:sp>
      <p:sp>
        <p:nvSpPr>
          <p:cNvPr id="208" name="Google Shape;208;p31"/>
          <p:cNvSpPr txBox="1"/>
          <p:nvPr/>
        </p:nvSpPr>
        <p:spPr>
          <a:xfrm>
            <a:off x="1586321" y="11622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F3F3F3"/>
                </a:solidFill>
                <a:latin typeface="Chivo"/>
                <a:ea typeface="Chivo"/>
                <a:cs typeface="Chivo"/>
                <a:sym typeface="Chivo"/>
              </a:rPr>
              <a:t>MONDAY</a:t>
            </a:r>
            <a:endParaRPr i="0" sz="1200" u="none" cap="none" strike="noStrike">
              <a:solidFill>
                <a:srgbClr val="F3F3F3"/>
              </a:solidFill>
              <a:latin typeface="Chivo"/>
              <a:ea typeface="Chivo"/>
              <a:cs typeface="Chivo"/>
              <a:sym typeface="Chivo"/>
            </a:endParaRPr>
          </a:p>
        </p:txBody>
      </p:sp>
      <p:sp>
        <p:nvSpPr>
          <p:cNvPr id="209" name="Google Shape;209;p31"/>
          <p:cNvSpPr txBox="1"/>
          <p:nvPr/>
        </p:nvSpPr>
        <p:spPr>
          <a:xfrm>
            <a:off x="2998243" y="11622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F3F3F3"/>
                </a:solidFill>
                <a:latin typeface="Chivo"/>
                <a:ea typeface="Chivo"/>
                <a:cs typeface="Chivo"/>
                <a:sym typeface="Chivo"/>
              </a:rPr>
              <a:t>TUESDAY</a:t>
            </a:r>
            <a:endParaRPr i="0" sz="1400" u="none" cap="none" strike="noStrike">
              <a:solidFill>
                <a:srgbClr val="F3F3F3"/>
              </a:solidFill>
              <a:latin typeface="Chivo"/>
              <a:ea typeface="Chivo"/>
              <a:cs typeface="Chivo"/>
              <a:sym typeface="Chivo"/>
            </a:endParaRPr>
          </a:p>
        </p:txBody>
      </p:sp>
      <p:sp>
        <p:nvSpPr>
          <p:cNvPr id="210" name="Google Shape;210;p31"/>
          <p:cNvSpPr txBox="1"/>
          <p:nvPr/>
        </p:nvSpPr>
        <p:spPr>
          <a:xfrm>
            <a:off x="4410166" y="11622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F3F3F3"/>
                </a:solidFill>
                <a:latin typeface="Chivo"/>
                <a:ea typeface="Chivo"/>
                <a:cs typeface="Chivo"/>
                <a:sym typeface="Chivo"/>
              </a:rPr>
              <a:t>WEDNESDAY</a:t>
            </a:r>
            <a:endParaRPr i="0" sz="1400" u="none" cap="none" strike="noStrike">
              <a:solidFill>
                <a:srgbClr val="F3F3F3"/>
              </a:solidFill>
              <a:latin typeface="Chivo"/>
              <a:ea typeface="Chivo"/>
              <a:cs typeface="Chivo"/>
              <a:sym typeface="Chivo"/>
            </a:endParaRPr>
          </a:p>
        </p:txBody>
      </p:sp>
      <p:sp>
        <p:nvSpPr>
          <p:cNvPr id="211" name="Google Shape;211;p31"/>
          <p:cNvSpPr txBox="1"/>
          <p:nvPr/>
        </p:nvSpPr>
        <p:spPr>
          <a:xfrm>
            <a:off x="5822088" y="11622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F3F3F3"/>
                </a:solidFill>
                <a:latin typeface="Chivo"/>
                <a:ea typeface="Chivo"/>
                <a:cs typeface="Chivo"/>
                <a:sym typeface="Chivo"/>
              </a:rPr>
              <a:t>THURSDAY</a:t>
            </a:r>
            <a:endParaRPr i="0" sz="1400" u="none" cap="none" strike="noStrike">
              <a:solidFill>
                <a:srgbClr val="F3F3F3"/>
              </a:solidFill>
              <a:latin typeface="Chivo"/>
              <a:ea typeface="Chivo"/>
              <a:cs typeface="Chivo"/>
              <a:sym typeface="Chivo"/>
            </a:endParaRPr>
          </a:p>
        </p:txBody>
      </p:sp>
      <p:sp>
        <p:nvSpPr>
          <p:cNvPr id="212" name="Google Shape;212;p31"/>
          <p:cNvSpPr txBox="1"/>
          <p:nvPr/>
        </p:nvSpPr>
        <p:spPr>
          <a:xfrm>
            <a:off x="7234010" y="11622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F3F3F3"/>
                </a:solidFill>
                <a:latin typeface="Chivo"/>
                <a:ea typeface="Chivo"/>
                <a:cs typeface="Chivo"/>
                <a:sym typeface="Chivo"/>
              </a:rPr>
              <a:t>FRIDAY</a:t>
            </a:r>
            <a:endParaRPr i="0" sz="1400" u="none" cap="none" strike="noStrike">
              <a:solidFill>
                <a:srgbClr val="F3F3F3"/>
              </a:solidFill>
              <a:latin typeface="Chivo"/>
              <a:ea typeface="Chivo"/>
              <a:cs typeface="Chivo"/>
              <a:sym typeface="Chivo"/>
            </a:endParaRPr>
          </a:p>
        </p:txBody>
      </p:sp>
      <p:sp>
        <p:nvSpPr>
          <p:cNvPr id="213" name="Google Shape;213;p31"/>
          <p:cNvSpPr txBox="1"/>
          <p:nvPr/>
        </p:nvSpPr>
        <p:spPr>
          <a:xfrm>
            <a:off x="1586321" y="15055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14" name="Google Shape;214;p31"/>
          <p:cNvSpPr txBox="1"/>
          <p:nvPr/>
        </p:nvSpPr>
        <p:spPr>
          <a:xfrm>
            <a:off x="2998243" y="15055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15" name="Google Shape;215;p31"/>
          <p:cNvSpPr txBox="1"/>
          <p:nvPr/>
        </p:nvSpPr>
        <p:spPr>
          <a:xfrm>
            <a:off x="4410166" y="15055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16" name="Google Shape;216;p31"/>
          <p:cNvSpPr txBox="1"/>
          <p:nvPr/>
        </p:nvSpPr>
        <p:spPr>
          <a:xfrm>
            <a:off x="5822088" y="15055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17" name="Google Shape;217;p31"/>
          <p:cNvSpPr txBox="1"/>
          <p:nvPr/>
        </p:nvSpPr>
        <p:spPr>
          <a:xfrm>
            <a:off x="7234010" y="15055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18" name="Google Shape;218;p31"/>
          <p:cNvSpPr txBox="1"/>
          <p:nvPr/>
        </p:nvSpPr>
        <p:spPr>
          <a:xfrm>
            <a:off x="1586321" y="18489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i="0" sz="1400" u="none" cap="none" strike="noStrike">
              <a:solidFill>
                <a:srgbClr val="F3F3F3"/>
              </a:solidFill>
              <a:latin typeface="Chivo"/>
              <a:ea typeface="Chivo"/>
              <a:cs typeface="Chivo"/>
              <a:sym typeface="Chivo"/>
            </a:endParaRPr>
          </a:p>
        </p:txBody>
      </p:sp>
      <p:sp>
        <p:nvSpPr>
          <p:cNvPr id="219" name="Google Shape;219;p31"/>
          <p:cNvSpPr txBox="1"/>
          <p:nvPr/>
        </p:nvSpPr>
        <p:spPr>
          <a:xfrm>
            <a:off x="2998243" y="18489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20" name="Google Shape;220;p31"/>
          <p:cNvSpPr txBox="1"/>
          <p:nvPr/>
        </p:nvSpPr>
        <p:spPr>
          <a:xfrm>
            <a:off x="4410166" y="18489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21" name="Google Shape;221;p31"/>
          <p:cNvSpPr txBox="1"/>
          <p:nvPr/>
        </p:nvSpPr>
        <p:spPr>
          <a:xfrm>
            <a:off x="5822088" y="18489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22" name="Google Shape;222;p31"/>
          <p:cNvSpPr txBox="1"/>
          <p:nvPr/>
        </p:nvSpPr>
        <p:spPr>
          <a:xfrm>
            <a:off x="7234010" y="18489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23" name="Google Shape;223;p31"/>
          <p:cNvSpPr txBox="1"/>
          <p:nvPr/>
        </p:nvSpPr>
        <p:spPr>
          <a:xfrm>
            <a:off x="1586321" y="219232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3F3F3"/>
                </a:solidFill>
                <a:latin typeface="Chivo"/>
                <a:ea typeface="Chivo"/>
                <a:cs typeface="Chivo"/>
                <a:sym typeface="Chivo"/>
              </a:rPr>
              <a:t>FORMATIVE 3.1</a:t>
            </a:r>
            <a:endParaRPr i="0" sz="1400" u="none" cap="none" strike="noStrike">
              <a:solidFill>
                <a:srgbClr val="F3F3F3"/>
              </a:solidFill>
              <a:latin typeface="Chivo"/>
              <a:ea typeface="Chivo"/>
              <a:cs typeface="Chivo"/>
              <a:sym typeface="Chivo"/>
            </a:endParaRPr>
          </a:p>
        </p:txBody>
      </p:sp>
      <p:sp>
        <p:nvSpPr>
          <p:cNvPr id="224" name="Google Shape;224;p31"/>
          <p:cNvSpPr txBox="1"/>
          <p:nvPr/>
        </p:nvSpPr>
        <p:spPr>
          <a:xfrm>
            <a:off x="2998243" y="219232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FORMATIVE </a:t>
            </a:r>
            <a:r>
              <a:rPr lang="en" sz="1200">
                <a:solidFill>
                  <a:srgbClr val="F3F3F3"/>
                </a:solidFill>
                <a:latin typeface="Chivo"/>
                <a:ea typeface="Chivo"/>
                <a:cs typeface="Chivo"/>
                <a:sym typeface="Chivo"/>
              </a:rPr>
              <a:t>3.1</a:t>
            </a:r>
            <a:endParaRPr i="0" sz="1400" u="none" cap="none" strike="noStrike">
              <a:solidFill>
                <a:srgbClr val="F3F3F3"/>
              </a:solidFill>
              <a:latin typeface="Chivo"/>
              <a:ea typeface="Chivo"/>
              <a:cs typeface="Chivo"/>
              <a:sym typeface="Chivo"/>
            </a:endParaRPr>
          </a:p>
        </p:txBody>
      </p:sp>
      <p:sp>
        <p:nvSpPr>
          <p:cNvPr id="225" name="Google Shape;225;p31"/>
          <p:cNvSpPr txBox="1"/>
          <p:nvPr/>
        </p:nvSpPr>
        <p:spPr>
          <a:xfrm>
            <a:off x="4410166" y="219232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F3F3F3"/>
                </a:solidFill>
                <a:latin typeface="Chivo"/>
                <a:ea typeface="Chivo"/>
                <a:cs typeface="Chivo"/>
                <a:sym typeface="Chivo"/>
              </a:rPr>
              <a:t>FORMATIVE 3.1</a:t>
            </a:r>
            <a:endParaRPr i="0" sz="1400" u="none" cap="none" strike="noStrike">
              <a:solidFill>
                <a:srgbClr val="F3F3F3"/>
              </a:solidFill>
              <a:latin typeface="Chivo"/>
              <a:ea typeface="Chivo"/>
              <a:cs typeface="Chivo"/>
              <a:sym typeface="Chivo"/>
            </a:endParaRPr>
          </a:p>
        </p:txBody>
      </p:sp>
      <p:sp>
        <p:nvSpPr>
          <p:cNvPr id="226" name="Google Shape;226;p31"/>
          <p:cNvSpPr txBox="1"/>
          <p:nvPr/>
        </p:nvSpPr>
        <p:spPr>
          <a:xfrm>
            <a:off x="5822088" y="219232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F3F3F3"/>
                </a:solidFill>
                <a:latin typeface="Chivo"/>
                <a:ea typeface="Chivo"/>
                <a:cs typeface="Chivo"/>
                <a:sym typeface="Chivo"/>
              </a:rPr>
              <a:t>FORMATIVE 3.1</a:t>
            </a:r>
            <a:endParaRPr i="0" sz="1400" u="none" cap="none" strike="noStrike">
              <a:solidFill>
                <a:srgbClr val="F3F3F3"/>
              </a:solidFill>
              <a:latin typeface="Chivo"/>
              <a:ea typeface="Chivo"/>
              <a:cs typeface="Chivo"/>
              <a:sym typeface="Chivo"/>
            </a:endParaRPr>
          </a:p>
        </p:txBody>
      </p:sp>
      <p:sp>
        <p:nvSpPr>
          <p:cNvPr id="227" name="Google Shape;227;p31"/>
          <p:cNvSpPr txBox="1"/>
          <p:nvPr/>
        </p:nvSpPr>
        <p:spPr>
          <a:xfrm>
            <a:off x="7234010" y="219232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F3F3F3"/>
                </a:solidFill>
                <a:latin typeface="Chivo"/>
                <a:ea typeface="Chivo"/>
                <a:cs typeface="Chivo"/>
                <a:sym typeface="Chivo"/>
              </a:rPr>
              <a:t>FORMATIVE 3.1</a:t>
            </a:r>
            <a:endParaRPr i="0" sz="1400" u="none" cap="none" strike="noStrike">
              <a:solidFill>
                <a:srgbClr val="F3F3F3"/>
              </a:solidFill>
              <a:latin typeface="Chivo"/>
              <a:ea typeface="Chivo"/>
              <a:cs typeface="Chivo"/>
              <a:sym typeface="Chivo"/>
            </a:endParaRPr>
          </a:p>
        </p:txBody>
      </p:sp>
      <p:sp>
        <p:nvSpPr>
          <p:cNvPr id="228" name="Google Shape;228;p31"/>
          <p:cNvSpPr txBox="1"/>
          <p:nvPr/>
        </p:nvSpPr>
        <p:spPr>
          <a:xfrm>
            <a:off x="1586321" y="25357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i="0" sz="1400" u="none" cap="none" strike="noStrike">
              <a:solidFill>
                <a:srgbClr val="F3F3F3"/>
              </a:solidFill>
              <a:latin typeface="Chivo"/>
              <a:ea typeface="Chivo"/>
              <a:cs typeface="Chivo"/>
              <a:sym typeface="Chivo"/>
            </a:endParaRPr>
          </a:p>
        </p:txBody>
      </p:sp>
      <p:sp>
        <p:nvSpPr>
          <p:cNvPr id="229" name="Google Shape;229;p31"/>
          <p:cNvSpPr txBox="1"/>
          <p:nvPr/>
        </p:nvSpPr>
        <p:spPr>
          <a:xfrm>
            <a:off x="2998243" y="25357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30" name="Google Shape;230;p31"/>
          <p:cNvSpPr txBox="1"/>
          <p:nvPr/>
        </p:nvSpPr>
        <p:spPr>
          <a:xfrm>
            <a:off x="4410166" y="25357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i="0" sz="1400" u="none" cap="none" strike="noStrike">
              <a:solidFill>
                <a:srgbClr val="F3F3F3"/>
              </a:solidFill>
              <a:latin typeface="Chivo"/>
              <a:ea typeface="Chivo"/>
              <a:cs typeface="Chivo"/>
              <a:sym typeface="Chivo"/>
            </a:endParaRPr>
          </a:p>
        </p:txBody>
      </p:sp>
      <p:sp>
        <p:nvSpPr>
          <p:cNvPr id="231" name="Google Shape;231;p31"/>
          <p:cNvSpPr txBox="1"/>
          <p:nvPr/>
        </p:nvSpPr>
        <p:spPr>
          <a:xfrm>
            <a:off x="5822088" y="25357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i="0" sz="1400" u="none" cap="none" strike="noStrike">
              <a:solidFill>
                <a:srgbClr val="F3F3F3"/>
              </a:solidFill>
              <a:latin typeface="Chivo"/>
              <a:ea typeface="Chivo"/>
              <a:cs typeface="Chivo"/>
              <a:sym typeface="Chivo"/>
            </a:endParaRPr>
          </a:p>
        </p:txBody>
      </p:sp>
      <p:sp>
        <p:nvSpPr>
          <p:cNvPr id="232" name="Google Shape;232;p31"/>
          <p:cNvSpPr txBox="1"/>
          <p:nvPr/>
        </p:nvSpPr>
        <p:spPr>
          <a:xfrm>
            <a:off x="7234010" y="25357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i="0" sz="1400" u="none" cap="none" strike="noStrike">
              <a:solidFill>
                <a:srgbClr val="F3F3F3"/>
              </a:solidFill>
              <a:latin typeface="Chivo"/>
              <a:ea typeface="Chivo"/>
              <a:cs typeface="Chivo"/>
              <a:sym typeface="Chivo"/>
            </a:endParaRPr>
          </a:p>
        </p:txBody>
      </p:sp>
      <p:sp>
        <p:nvSpPr>
          <p:cNvPr id="233" name="Google Shape;233;p31"/>
          <p:cNvSpPr txBox="1"/>
          <p:nvPr/>
        </p:nvSpPr>
        <p:spPr>
          <a:xfrm>
            <a:off x="1586321" y="28790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3.1 </a:t>
            </a:r>
            <a:endParaRPr i="0" sz="1400" u="none" cap="none" strike="noStrike">
              <a:solidFill>
                <a:srgbClr val="F3F3F3"/>
              </a:solidFill>
              <a:latin typeface="Chivo"/>
              <a:ea typeface="Chivo"/>
              <a:cs typeface="Chivo"/>
              <a:sym typeface="Chivo"/>
            </a:endParaRPr>
          </a:p>
        </p:txBody>
      </p:sp>
      <p:sp>
        <p:nvSpPr>
          <p:cNvPr id="234" name="Google Shape;234;p31"/>
          <p:cNvSpPr txBox="1"/>
          <p:nvPr/>
        </p:nvSpPr>
        <p:spPr>
          <a:xfrm>
            <a:off x="2998243" y="28790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3.1 </a:t>
            </a:r>
            <a:endParaRPr i="0" sz="1400" u="none" cap="none" strike="noStrike">
              <a:solidFill>
                <a:srgbClr val="F3F3F3"/>
              </a:solidFill>
              <a:latin typeface="Chivo"/>
              <a:ea typeface="Chivo"/>
              <a:cs typeface="Chivo"/>
              <a:sym typeface="Chivo"/>
            </a:endParaRPr>
          </a:p>
        </p:txBody>
      </p:sp>
      <p:sp>
        <p:nvSpPr>
          <p:cNvPr id="235" name="Google Shape;235;p31"/>
          <p:cNvSpPr txBox="1"/>
          <p:nvPr/>
        </p:nvSpPr>
        <p:spPr>
          <a:xfrm>
            <a:off x="4410166" y="28790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a:t>
            </a:r>
            <a:r>
              <a:rPr lang="en" sz="1200">
                <a:solidFill>
                  <a:srgbClr val="F3F3F3"/>
                </a:solidFill>
                <a:latin typeface="Chivo"/>
                <a:ea typeface="Chivo"/>
                <a:cs typeface="Chivo"/>
                <a:sym typeface="Chivo"/>
              </a:rPr>
              <a:t>1</a:t>
            </a:r>
            <a:r>
              <a:rPr i="0" lang="en" sz="1200" u="none" cap="none" strike="noStrike">
                <a:solidFill>
                  <a:srgbClr val="F3F3F3"/>
                </a:solidFill>
                <a:latin typeface="Chivo"/>
                <a:ea typeface="Chivo"/>
                <a:cs typeface="Chivo"/>
                <a:sym typeface="Chivo"/>
              </a:rPr>
              <a:t> </a:t>
            </a:r>
            <a:endParaRPr i="0" sz="1400" u="none" cap="none" strike="noStrike">
              <a:solidFill>
                <a:srgbClr val="F3F3F3"/>
              </a:solidFill>
              <a:latin typeface="Chivo"/>
              <a:ea typeface="Chivo"/>
              <a:cs typeface="Chivo"/>
              <a:sym typeface="Chivo"/>
            </a:endParaRPr>
          </a:p>
        </p:txBody>
      </p:sp>
      <p:sp>
        <p:nvSpPr>
          <p:cNvPr id="236" name="Google Shape;236;p31"/>
          <p:cNvSpPr txBox="1"/>
          <p:nvPr/>
        </p:nvSpPr>
        <p:spPr>
          <a:xfrm>
            <a:off x="5822088" y="28790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3.1</a:t>
            </a:r>
            <a:endParaRPr i="0" sz="1400" u="none" cap="none" strike="noStrike">
              <a:solidFill>
                <a:srgbClr val="F3F3F3"/>
              </a:solidFill>
              <a:latin typeface="Chivo"/>
              <a:ea typeface="Chivo"/>
              <a:cs typeface="Chivo"/>
              <a:sym typeface="Chivo"/>
            </a:endParaRPr>
          </a:p>
        </p:txBody>
      </p:sp>
      <p:sp>
        <p:nvSpPr>
          <p:cNvPr id="237" name="Google Shape;237;p31"/>
          <p:cNvSpPr txBox="1"/>
          <p:nvPr/>
        </p:nvSpPr>
        <p:spPr>
          <a:xfrm>
            <a:off x="7234010" y="28790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3.1</a:t>
            </a:r>
            <a:endParaRPr i="0" sz="1400" u="none" cap="none" strike="noStrike">
              <a:solidFill>
                <a:srgbClr val="F3F3F3"/>
              </a:solidFill>
              <a:latin typeface="Chivo"/>
              <a:ea typeface="Chivo"/>
              <a:cs typeface="Chivo"/>
              <a:sym typeface="Chivo"/>
            </a:endParaRPr>
          </a:p>
        </p:txBody>
      </p:sp>
      <p:sp>
        <p:nvSpPr>
          <p:cNvPr id="238" name="Google Shape;238;p31"/>
          <p:cNvSpPr txBox="1"/>
          <p:nvPr/>
        </p:nvSpPr>
        <p:spPr>
          <a:xfrm>
            <a:off x="1586321" y="32224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FORMATIVE </a:t>
            </a:r>
            <a:r>
              <a:rPr lang="en" sz="1200">
                <a:solidFill>
                  <a:srgbClr val="F3F3F3"/>
                </a:solidFill>
                <a:latin typeface="Chivo"/>
                <a:ea typeface="Chivo"/>
                <a:cs typeface="Chivo"/>
                <a:sym typeface="Chivo"/>
              </a:rPr>
              <a:t>3.2</a:t>
            </a:r>
            <a:endParaRPr i="0" sz="1400" u="none" cap="none" strike="noStrike">
              <a:solidFill>
                <a:srgbClr val="F3F3F3"/>
              </a:solidFill>
              <a:latin typeface="Chivo"/>
              <a:ea typeface="Chivo"/>
              <a:cs typeface="Chivo"/>
              <a:sym typeface="Chivo"/>
            </a:endParaRPr>
          </a:p>
        </p:txBody>
      </p:sp>
      <p:sp>
        <p:nvSpPr>
          <p:cNvPr id="239" name="Google Shape;239;p31"/>
          <p:cNvSpPr txBox="1"/>
          <p:nvPr/>
        </p:nvSpPr>
        <p:spPr>
          <a:xfrm>
            <a:off x="2998243" y="32224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FORMATIVE 3.2</a:t>
            </a:r>
            <a:endParaRPr i="0" sz="1400" u="none" cap="none" strike="noStrike">
              <a:solidFill>
                <a:srgbClr val="F3F3F3"/>
              </a:solidFill>
              <a:latin typeface="Chivo"/>
              <a:ea typeface="Chivo"/>
              <a:cs typeface="Chivo"/>
              <a:sym typeface="Chivo"/>
            </a:endParaRPr>
          </a:p>
        </p:txBody>
      </p:sp>
      <p:sp>
        <p:nvSpPr>
          <p:cNvPr id="240" name="Google Shape;240;p31"/>
          <p:cNvSpPr txBox="1"/>
          <p:nvPr/>
        </p:nvSpPr>
        <p:spPr>
          <a:xfrm>
            <a:off x="4410166" y="32224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FORMATIVE 3.2</a:t>
            </a:r>
            <a:endParaRPr i="0" sz="1400" u="none" cap="none" strike="noStrike">
              <a:solidFill>
                <a:srgbClr val="F3F3F3"/>
              </a:solidFill>
              <a:latin typeface="Chivo"/>
              <a:ea typeface="Chivo"/>
              <a:cs typeface="Chivo"/>
              <a:sym typeface="Chivo"/>
            </a:endParaRPr>
          </a:p>
        </p:txBody>
      </p:sp>
      <p:sp>
        <p:nvSpPr>
          <p:cNvPr id="241" name="Google Shape;241;p31"/>
          <p:cNvSpPr txBox="1"/>
          <p:nvPr/>
        </p:nvSpPr>
        <p:spPr>
          <a:xfrm>
            <a:off x="5822088" y="32224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FORMATIVE 3.2</a:t>
            </a:r>
            <a:endParaRPr i="0" sz="1400" u="none" cap="none" strike="noStrike">
              <a:solidFill>
                <a:srgbClr val="F3F3F3"/>
              </a:solidFill>
              <a:latin typeface="Chivo"/>
              <a:ea typeface="Chivo"/>
              <a:cs typeface="Chivo"/>
              <a:sym typeface="Chivo"/>
            </a:endParaRPr>
          </a:p>
        </p:txBody>
      </p:sp>
      <p:sp>
        <p:nvSpPr>
          <p:cNvPr id="242" name="Google Shape;242;p31"/>
          <p:cNvSpPr txBox="1"/>
          <p:nvPr/>
        </p:nvSpPr>
        <p:spPr>
          <a:xfrm>
            <a:off x="7234010" y="32224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FORMATIVE 3.2</a:t>
            </a:r>
            <a:endParaRPr i="0" sz="1400" u="none" cap="none" strike="noStrike">
              <a:solidFill>
                <a:srgbClr val="F3F3F3"/>
              </a:solidFill>
              <a:latin typeface="Chivo"/>
              <a:ea typeface="Chivo"/>
              <a:cs typeface="Chivo"/>
              <a:sym typeface="Chivo"/>
            </a:endParaRPr>
          </a:p>
        </p:txBody>
      </p:sp>
      <p:sp>
        <p:nvSpPr>
          <p:cNvPr id="243" name="Google Shape;243;p31"/>
          <p:cNvSpPr txBox="1"/>
          <p:nvPr/>
        </p:nvSpPr>
        <p:spPr>
          <a:xfrm>
            <a:off x="1586321" y="356582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3.2</a:t>
            </a:r>
            <a:endParaRPr i="0" sz="1400" u="none" cap="none" strike="noStrike">
              <a:solidFill>
                <a:srgbClr val="F3F3F3"/>
              </a:solidFill>
              <a:latin typeface="Chivo"/>
              <a:ea typeface="Chivo"/>
              <a:cs typeface="Chivo"/>
              <a:sym typeface="Chivo"/>
            </a:endParaRPr>
          </a:p>
        </p:txBody>
      </p:sp>
      <p:sp>
        <p:nvSpPr>
          <p:cNvPr id="244" name="Google Shape;244;p31"/>
          <p:cNvSpPr txBox="1"/>
          <p:nvPr/>
        </p:nvSpPr>
        <p:spPr>
          <a:xfrm>
            <a:off x="2998243" y="356582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3.2</a:t>
            </a:r>
            <a:endParaRPr i="0" sz="1400" u="none" cap="none" strike="noStrike">
              <a:solidFill>
                <a:srgbClr val="F3F3F3"/>
              </a:solidFill>
              <a:latin typeface="Chivo"/>
              <a:ea typeface="Chivo"/>
              <a:cs typeface="Chivo"/>
              <a:sym typeface="Chivo"/>
            </a:endParaRPr>
          </a:p>
        </p:txBody>
      </p:sp>
      <p:sp>
        <p:nvSpPr>
          <p:cNvPr id="245" name="Google Shape;245;p31"/>
          <p:cNvSpPr txBox="1"/>
          <p:nvPr/>
        </p:nvSpPr>
        <p:spPr>
          <a:xfrm>
            <a:off x="4410166" y="356582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3.2</a:t>
            </a:r>
            <a:endParaRPr i="0" sz="1400" u="none" cap="none" strike="noStrike">
              <a:solidFill>
                <a:srgbClr val="F3F3F3"/>
              </a:solidFill>
              <a:latin typeface="Chivo"/>
              <a:ea typeface="Chivo"/>
              <a:cs typeface="Chivo"/>
              <a:sym typeface="Chivo"/>
            </a:endParaRPr>
          </a:p>
        </p:txBody>
      </p:sp>
      <p:sp>
        <p:nvSpPr>
          <p:cNvPr id="246" name="Google Shape;246;p31"/>
          <p:cNvSpPr txBox="1"/>
          <p:nvPr/>
        </p:nvSpPr>
        <p:spPr>
          <a:xfrm>
            <a:off x="5822088" y="356582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3.2</a:t>
            </a:r>
            <a:endParaRPr i="0" sz="1400" u="none" cap="none" strike="noStrike">
              <a:solidFill>
                <a:srgbClr val="F3F3F3"/>
              </a:solidFill>
              <a:latin typeface="Chivo"/>
              <a:ea typeface="Chivo"/>
              <a:cs typeface="Chivo"/>
              <a:sym typeface="Chivo"/>
            </a:endParaRPr>
          </a:p>
        </p:txBody>
      </p:sp>
      <p:sp>
        <p:nvSpPr>
          <p:cNvPr id="247" name="Google Shape;247;p31"/>
          <p:cNvSpPr txBox="1"/>
          <p:nvPr/>
        </p:nvSpPr>
        <p:spPr>
          <a:xfrm>
            <a:off x="7234010" y="356582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3.2</a:t>
            </a:r>
            <a:endParaRPr i="0" sz="1400" u="none" cap="none" strike="noStrike">
              <a:solidFill>
                <a:srgbClr val="F3F3F3"/>
              </a:solidFill>
              <a:latin typeface="Chivo"/>
              <a:ea typeface="Chivo"/>
              <a:cs typeface="Chivo"/>
              <a:sym typeface="Chivo"/>
            </a:endParaRPr>
          </a:p>
        </p:txBody>
      </p:sp>
      <p:sp>
        <p:nvSpPr>
          <p:cNvPr id="248" name="Google Shape;248;p31"/>
          <p:cNvSpPr txBox="1"/>
          <p:nvPr/>
        </p:nvSpPr>
        <p:spPr>
          <a:xfrm>
            <a:off x="1586321" y="39092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3.2</a:t>
            </a:r>
            <a:endParaRPr i="0" sz="1400" u="none" cap="none" strike="noStrike">
              <a:solidFill>
                <a:srgbClr val="F3F3F3"/>
              </a:solidFill>
              <a:latin typeface="Chivo"/>
              <a:ea typeface="Chivo"/>
              <a:cs typeface="Chivo"/>
              <a:sym typeface="Chivo"/>
            </a:endParaRPr>
          </a:p>
        </p:txBody>
      </p:sp>
      <p:sp>
        <p:nvSpPr>
          <p:cNvPr id="249" name="Google Shape;249;p31"/>
          <p:cNvSpPr txBox="1"/>
          <p:nvPr/>
        </p:nvSpPr>
        <p:spPr>
          <a:xfrm>
            <a:off x="2998243" y="39092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3.2</a:t>
            </a:r>
            <a:endParaRPr i="0" sz="1400" u="none" cap="none" strike="noStrike">
              <a:solidFill>
                <a:srgbClr val="F3F3F3"/>
              </a:solidFill>
              <a:latin typeface="Chivo"/>
              <a:ea typeface="Chivo"/>
              <a:cs typeface="Chivo"/>
              <a:sym typeface="Chivo"/>
            </a:endParaRPr>
          </a:p>
        </p:txBody>
      </p:sp>
      <p:sp>
        <p:nvSpPr>
          <p:cNvPr id="250" name="Google Shape;250;p31"/>
          <p:cNvSpPr txBox="1"/>
          <p:nvPr/>
        </p:nvSpPr>
        <p:spPr>
          <a:xfrm>
            <a:off x="4410166" y="39092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3.2</a:t>
            </a:r>
            <a:endParaRPr i="0" sz="1400" u="none" cap="none" strike="noStrike">
              <a:solidFill>
                <a:srgbClr val="F3F3F3"/>
              </a:solidFill>
              <a:latin typeface="Chivo"/>
              <a:ea typeface="Chivo"/>
              <a:cs typeface="Chivo"/>
              <a:sym typeface="Chivo"/>
            </a:endParaRPr>
          </a:p>
        </p:txBody>
      </p:sp>
      <p:sp>
        <p:nvSpPr>
          <p:cNvPr id="251" name="Google Shape;251;p31"/>
          <p:cNvSpPr txBox="1"/>
          <p:nvPr/>
        </p:nvSpPr>
        <p:spPr>
          <a:xfrm>
            <a:off x="5822088" y="39092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3.2</a:t>
            </a:r>
            <a:endParaRPr i="0" sz="1400" u="none" cap="none" strike="noStrike">
              <a:solidFill>
                <a:srgbClr val="F3F3F3"/>
              </a:solidFill>
              <a:latin typeface="Chivo"/>
              <a:ea typeface="Chivo"/>
              <a:cs typeface="Chivo"/>
              <a:sym typeface="Chivo"/>
            </a:endParaRPr>
          </a:p>
        </p:txBody>
      </p:sp>
      <p:sp>
        <p:nvSpPr>
          <p:cNvPr id="252" name="Google Shape;252;p31"/>
          <p:cNvSpPr txBox="1"/>
          <p:nvPr/>
        </p:nvSpPr>
        <p:spPr>
          <a:xfrm>
            <a:off x="7234010" y="390920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3.2</a:t>
            </a:r>
            <a:endParaRPr i="0" sz="1400" u="none" cap="none" strike="noStrike">
              <a:solidFill>
                <a:srgbClr val="F3F3F3"/>
              </a:solidFill>
              <a:latin typeface="Chivo"/>
              <a:ea typeface="Chivo"/>
              <a:cs typeface="Chivo"/>
              <a:sym typeface="Chivo"/>
            </a:endParaRPr>
          </a:p>
        </p:txBody>
      </p:sp>
      <p:sp>
        <p:nvSpPr>
          <p:cNvPr id="253" name="Google Shape;253;p31"/>
          <p:cNvSpPr txBox="1"/>
          <p:nvPr/>
        </p:nvSpPr>
        <p:spPr>
          <a:xfrm>
            <a:off x="1586321" y="42525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SUMMATIVE 3.2</a:t>
            </a:r>
            <a:endParaRPr i="0" sz="1400" u="none" cap="none" strike="noStrike">
              <a:solidFill>
                <a:srgbClr val="F3F3F3"/>
              </a:solidFill>
              <a:latin typeface="Chivo"/>
              <a:ea typeface="Chivo"/>
              <a:cs typeface="Chivo"/>
              <a:sym typeface="Chivo"/>
            </a:endParaRPr>
          </a:p>
        </p:txBody>
      </p:sp>
      <p:sp>
        <p:nvSpPr>
          <p:cNvPr id="254" name="Google Shape;254;p31"/>
          <p:cNvSpPr txBox="1"/>
          <p:nvPr/>
        </p:nvSpPr>
        <p:spPr>
          <a:xfrm>
            <a:off x="2998243" y="42525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55" name="Google Shape;255;p31"/>
          <p:cNvSpPr txBox="1"/>
          <p:nvPr/>
        </p:nvSpPr>
        <p:spPr>
          <a:xfrm>
            <a:off x="4410166" y="42525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56" name="Google Shape;256;p31"/>
          <p:cNvSpPr txBox="1"/>
          <p:nvPr/>
        </p:nvSpPr>
        <p:spPr>
          <a:xfrm>
            <a:off x="5822088" y="42525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57" name="Google Shape;257;p31"/>
          <p:cNvSpPr txBox="1"/>
          <p:nvPr/>
        </p:nvSpPr>
        <p:spPr>
          <a:xfrm>
            <a:off x="7234010" y="4252575"/>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3F3F3"/>
              </a:solidFill>
              <a:latin typeface="Chivo"/>
              <a:ea typeface="Chivo"/>
              <a:cs typeface="Chivo"/>
              <a:sym typeface="Chivo"/>
            </a:endParaRPr>
          </a:p>
        </p:txBody>
      </p:sp>
      <p:sp>
        <p:nvSpPr>
          <p:cNvPr id="258" name="Google Shape;258;p31"/>
          <p:cNvSpPr txBox="1"/>
          <p:nvPr/>
        </p:nvSpPr>
        <p:spPr>
          <a:xfrm>
            <a:off x="1586321" y="45959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solidFill>
                  <a:srgbClr val="F3F3F3"/>
                </a:solidFill>
                <a:latin typeface="Chivo"/>
                <a:ea typeface="Chivo"/>
                <a:cs typeface="Chivo"/>
                <a:sym typeface="Chivo"/>
              </a:rPr>
              <a:t>INNOVATION</a:t>
            </a:r>
            <a:endParaRPr i="0" sz="1200" u="none" cap="none" strike="noStrike">
              <a:solidFill>
                <a:srgbClr val="F3F3F3"/>
              </a:solidFill>
              <a:latin typeface="Chivo"/>
              <a:ea typeface="Chivo"/>
              <a:cs typeface="Chivo"/>
              <a:sym typeface="Chivo"/>
            </a:endParaRPr>
          </a:p>
        </p:txBody>
      </p:sp>
      <p:sp>
        <p:nvSpPr>
          <p:cNvPr id="259" name="Google Shape;259;p31"/>
          <p:cNvSpPr txBox="1"/>
          <p:nvPr/>
        </p:nvSpPr>
        <p:spPr>
          <a:xfrm>
            <a:off x="2998243" y="45959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solidFill>
                  <a:srgbClr val="F3F3F3"/>
                </a:solidFill>
                <a:latin typeface="Chivo"/>
                <a:ea typeface="Chivo"/>
                <a:cs typeface="Chivo"/>
                <a:sym typeface="Chivo"/>
              </a:rPr>
              <a:t>CHALLENGE</a:t>
            </a:r>
            <a:endParaRPr i="0" sz="1200" u="none" cap="none" strike="noStrike">
              <a:solidFill>
                <a:srgbClr val="F3F3F3"/>
              </a:solidFill>
              <a:latin typeface="Chivo"/>
              <a:ea typeface="Chivo"/>
              <a:cs typeface="Chivo"/>
              <a:sym typeface="Chivo"/>
            </a:endParaRPr>
          </a:p>
        </p:txBody>
      </p:sp>
      <p:sp>
        <p:nvSpPr>
          <p:cNvPr id="260" name="Google Shape;260;p31"/>
          <p:cNvSpPr txBox="1"/>
          <p:nvPr/>
        </p:nvSpPr>
        <p:spPr>
          <a:xfrm>
            <a:off x="4410166" y="45959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t/>
            </a:r>
            <a:endParaRPr sz="1200">
              <a:solidFill>
                <a:srgbClr val="F3F3F3"/>
              </a:solidFill>
              <a:latin typeface="Chivo"/>
              <a:ea typeface="Chivo"/>
              <a:cs typeface="Chivo"/>
              <a:sym typeface="Chivo"/>
            </a:endParaRPr>
          </a:p>
          <a:p>
            <a:pPr indent="0" lvl="0" marL="0" rtl="0" algn="l">
              <a:spcBef>
                <a:spcPts val="0"/>
              </a:spcBef>
              <a:spcAft>
                <a:spcPts val="0"/>
              </a:spcAft>
              <a:buClr>
                <a:srgbClr val="000000"/>
              </a:buClr>
              <a:buSzPts val="1400"/>
              <a:buFont typeface="Arial"/>
              <a:buNone/>
            </a:pPr>
            <a:r>
              <a:rPr lang="en" sz="1200">
                <a:solidFill>
                  <a:srgbClr val="F3F3F3"/>
                </a:solidFill>
                <a:latin typeface="Chivo"/>
                <a:ea typeface="Chivo"/>
                <a:cs typeface="Chivo"/>
                <a:sym typeface="Chivo"/>
              </a:rPr>
              <a:t>INNOVATION</a:t>
            </a:r>
            <a:endParaRPr sz="1200">
              <a:solidFill>
                <a:srgbClr val="F3F3F3"/>
              </a:solidFill>
              <a:latin typeface="Chivo"/>
              <a:ea typeface="Chivo"/>
              <a:cs typeface="Chivo"/>
              <a:sym typeface="Chiv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F3F3F3"/>
              </a:solidFill>
              <a:latin typeface="Chivo"/>
              <a:ea typeface="Chivo"/>
              <a:cs typeface="Chivo"/>
              <a:sym typeface="Chivo"/>
            </a:endParaRPr>
          </a:p>
        </p:txBody>
      </p:sp>
      <p:sp>
        <p:nvSpPr>
          <p:cNvPr id="261" name="Google Shape;261;p31"/>
          <p:cNvSpPr txBox="1"/>
          <p:nvPr/>
        </p:nvSpPr>
        <p:spPr>
          <a:xfrm>
            <a:off x="5822088" y="45959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t/>
            </a:r>
            <a:endParaRPr sz="1200">
              <a:solidFill>
                <a:srgbClr val="F3F3F3"/>
              </a:solidFill>
              <a:latin typeface="Chivo"/>
              <a:ea typeface="Chivo"/>
              <a:cs typeface="Chivo"/>
              <a:sym typeface="Chivo"/>
            </a:endParaRPr>
          </a:p>
          <a:p>
            <a:pPr indent="0" lvl="0" marL="0" rtl="0" algn="l">
              <a:spcBef>
                <a:spcPts val="0"/>
              </a:spcBef>
              <a:spcAft>
                <a:spcPts val="0"/>
              </a:spcAft>
              <a:buClr>
                <a:srgbClr val="000000"/>
              </a:buClr>
              <a:buSzPts val="1400"/>
              <a:buFont typeface="Arial"/>
              <a:buNone/>
            </a:pPr>
            <a:r>
              <a:rPr lang="en" sz="1200">
                <a:solidFill>
                  <a:srgbClr val="F3F3F3"/>
                </a:solidFill>
                <a:latin typeface="Chivo"/>
                <a:ea typeface="Chivo"/>
                <a:cs typeface="Chivo"/>
                <a:sym typeface="Chivo"/>
              </a:rPr>
              <a:t>CHALLENGE</a:t>
            </a:r>
            <a:endParaRPr sz="1200">
              <a:solidFill>
                <a:srgbClr val="F3F3F3"/>
              </a:solidFill>
              <a:latin typeface="Chivo"/>
              <a:ea typeface="Chivo"/>
              <a:cs typeface="Chivo"/>
              <a:sym typeface="Chiv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F3F3F3"/>
              </a:solidFill>
              <a:latin typeface="Chivo"/>
              <a:ea typeface="Chivo"/>
              <a:cs typeface="Chivo"/>
              <a:sym typeface="Chivo"/>
            </a:endParaRPr>
          </a:p>
        </p:txBody>
      </p:sp>
      <p:sp>
        <p:nvSpPr>
          <p:cNvPr id="262" name="Google Shape;262;p31"/>
          <p:cNvSpPr txBox="1"/>
          <p:nvPr/>
        </p:nvSpPr>
        <p:spPr>
          <a:xfrm>
            <a:off x="7234010" y="4595950"/>
            <a:ext cx="14118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LAST DAY</a:t>
            </a:r>
            <a:endParaRPr i="0" sz="1400" u="none" cap="none" strike="noStrike">
              <a:solidFill>
                <a:srgbClr val="F3F3F3"/>
              </a:solidFill>
              <a:latin typeface="Chivo"/>
              <a:ea typeface="Chivo"/>
              <a:cs typeface="Chivo"/>
              <a:sym typeface="Chivo"/>
            </a:endParaRPr>
          </a:p>
        </p:txBody>
      </p:sp>
      <p:sp>
        <p:nvSpPr>
          <p:cNvPr id="263" name="Google Shape;263;p31"/>
          <p:cNvSpPr txBox="1"/>
          <p:nvPr/>
        </p:nvSpPr>
        <p:spPr>
          <a:xfrm>
            <a:off x="518275" y="1162200"/>
            <a:ext cx="10680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F3F3F3"/>
                </a:solidFill>
                <a:latin typeface="Chivo"/>
                <a:ea typeface="Chivo"/>
                <a:cs typeface="Chivo"/>
                <a:sym typeface="Chivo"/>
              </a:rPr>
              <a:t>DATE</a:t>
            </a:r>
            <a:endParaRPr i="0" sz="1200" u="none" cap="none" strike="noStrike">
              <a:solidFill>
                <a:srgbClr val="F3F3F3"/>
              </a:solidFill>
              <a:latin typeface="Chivo"/>
              <a:ea typeface="Chivo"/>
              <a:cs typeface="Chivo"/>
              <a:sym typeface="Chivo"/>
            </a:endParaRPr>
          </a:p>
        </p:txBody>
      </p:sp>
      <p:sp>
        <p:nvSpPr>
          <p:cNvPr id="264" name="Google Shape;264;p31"/>
          <p:cNvSpPr txBox="1"/>
          <p:nvPr/>
        </p:nvSpPr>
        <p:spPr>
          <a:xfrm>
            <a:off x="518275" y="1505575"/>
            <a:ext cx="10680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rgbClr val="F3F3F3"/>
                </a:solidFill>
                <a:latin typeface="Chivo"/>
                <a:ea typeface="Chivo"/>
                <a:cs typeface="Chivo"/>
                <a:sym typeface="Chivo"/>
              </a:rPr>
              <a:t>22</a:t>
            </a:r>
            <a:r>
              <a:rPr i="0" lang="en" sz="1200" u="none" cap="none" strike="noStrike">
                <a:solidFill>
                  <a:srgbClr val="F3F3F3"/>
                </a:solidFill>
                <a:latin typeface="Chivo"/>
                <a:ea typeface="Chivo"/>
                <a:cs typeface="Chivo"/>
                <a:sym typeface="Chivo"/>
              </a:rPr>
              <a:t>/0</a:t>
            </a:r>
            <a:r>
              <a:rPr lang="en" sz="1200">
                <a:solidFill>
                  <a:srgbClr val="F3F3F3"/>
                </a:solidFill>
                <a:latin typeface="Chivo"/>
                <a:ea typeface="Chivo"/>
                <a:cs typeface="Chivo"/>
                <a:sym typeface="Chivo"/>
              </a:rPr>
              <a:t>7</a:t>
            </a:r>
            <a:r>
              <a:rPr i="0" lang="en" sz="1200" u="none" cap="none" strike="noStrike">
                <a:solidFill>
                  <a:srgbClr val="F3F3F3"/>
                </a:solidFill>
                <a:latin typeface="Chivo"/>
                <a:ea typeface="Chivo"/>
                <a:cs typeface="Chivo"/>
                <a:sym typeface="Chivo"/>
              </a:rPr>
              <a:t>/19</a:t>
            </a:r>
            <a:endParaRPr i="0" sz="1200" u="none" cap="none" strike="noStrike">
              <a:solidFill>
                <a:srgbClr val="F3F3F3"/>
              </a:solidFill>
              <a:latin typeface="Chivo"/>
              <a:ea typeface="Chivo"/>
              <a:cs typeface="Chivo"/>
              <a:sym typeface="Chivo"/>
            </a:endParaRPr>
          </a:p>
        </p:txBody>
      </p:sp>
      <p:sp>
        <p:nvSpPr>
          <p:cNvPr id="265" name="Google Shape;265;p31"/>
          <p:cNvSpPr txBox="1"/>
          <p:nvPr/>
        </p:nvSpPr>
        <p:spPr>
          <a:xfrm>
            <a:off x="518275" y="1848950"/>
            <a:ext cx="10680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3F3F3"/>
                </a:solidFill>
                <a:latin typeface="Chivo"/>
                <a:ea typeface="Chivo"/>
                <a:cs typeface="Chivo"/>
                <a:sym typeface="Chivo"/>
              </a:rPr>
              <a:t>29</a:t>
            </a:r>
            <a:r>
              <a:rPr i="0" lang="en" sz="1200" u="none" cap="none" strike="noStrike">
                <a:solidFill>
                  <a:srgbClr val="F3F3F3"/>
                </a:solidFill>
                <a:latin typeface="Chivo"/>
                <a:ea typeface="Chivo"/>
                <a:cs typeface="Chivo"/>
                <a:sym typeface="Chivo"/>
              </a:rPr>
              <a:t>/0</a:t>
            </a:r>
            <a:r>
              <a:rPr lang="en" sz="1200">
                <a:solidFill>
                  <a:srgbClr val="F3F3F3"/>
                </a:solidFill>
                <a:latin typeface="Chivo"/>
                <a:ea typeface="Chivo"/>
                <a:cs typeface="Chivo"/>
                <a:sym typeface="Chivo"/>
              </a:rPr>
              <a:t>7</a:t>
            </a:r>
            <a:r>
              <a:rPr i="0" lang="en" sz="1200" u="none" cap="none" strike="noStrike">
                <a:solidFill>
                  <a:srgbClr val="F3F3F3"/>
                </a:solidFill>
                <a:latin typeface="Chivo"/>
                <a:ea typeface="Chivo"/>
                <a:cs typeface="Chivo"/>
                <a:sym typeface="Chivo"/>
              </a:rPr>
              <a:t>/19</a:t>
            </a:r>
            <a:endParaRPr i="0" sz="1400" u="none" cap="none" strike="noStrike">
              <a:solidFill>
                <a:srgbClr val="F3F3F3"/>
              </a:solidFill>
              <a:latin typeface="Chivo"/>
              <a:ea typeface="Chivo"/>
              <a:cs typeface="Chivo"/>
              <a:sym typeface="Chivo"/>
            </a:endParaRPr>
          </a:p>
        </p:txBody>
      </p:sp>
      <p:sp>
        <p:nvSpPr>
          <p:cNvPr id="266" name="Google Shape;266;p31"/>
          <p:cNvSpPr txBox="1"/>
          <p:nvPr/>
        </p:nvSpPr>
        <p:spPr>
          <a:xfrm>
            <a:off x="518275" y="2192325"/>
            <a:ext cx="10680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3F3F3"/>
                </a:solidFill>
                <a:latin typeface="Chivo"/>
                <a:ea typeface="Chivo"/>
                <a:cs typeface="Chivo"/>
                <a:sym typeface="Chivo"/>
              </a:rPr>
              <a:t>0</a:t>
            </a:r>
            <a:r>
              <a:rPr i="0" lang="en" sz="1200" u="none" cap="none" strike="noStrike">
                <a:solidFill>
                  <a:srgbClr val="F3F3F3"/>
                </a:solidFill>
                <a:latin typeface="Chivo"/>
                <a:ea typeface="Chivo"/>
                <a:cs typeface="Chivo"/>
                <a:sym typeface="Chivo"/>
              </a:rPr>
              <a:t>5/0</a:t>
            </a:r>
            <a:r>
              <a:rPr lang="en" sz="1200">
                <a:solidFill>
                  <a:srgbClr val="F3F3F3"/>
                </a:solidFill>
                <a:latin typeface="Chivo"/>
                <a:ea typeface="Chivo"/>
                <a:cs typeface="Chivo"/>
                <a:sym typeface="Chivo"/>
              </a:rPr>
              <a:t>8</a:t>
            </a:r>
            <a:r>
              <a:rPr i="0" lang="en" sz="1200" u="none" cap="none" strike="noStrike">
                <a:solidFill>
                  <a:srgbClr val="F3F3F3"/>
                </a:solidFill>
                <a:latin typeface="Chivo"/>
                <a:ea typeface="Chivo"/>
                <a:cs typeface="Chivo"/>
                <a:sym typeface="Chivo"/>
              </a:rPr>
              <a:t>/19</a:t>
            </a:r>
            <a:endParaRPr i="0" sz="1400" u="none" cap="none" strike="noStrike">
              <a:solidFill>
                <a:srgbClr val="F3F3F3"/>
              </a:solidFill>
              <a:latin typeface="Chivo"/>
              <a:ea typeface="Chivo"/>
              <a:cs typeface="Chivo"/>
              <a:sym typeface="Chivo"/>
            </a:endParaRPr>
          </a:p>
        </p:txBody>
      </p:sp>
      <p:sp>
        <p:nvSpPr>
          <p:cNvPr id="267" name="Google Shape;267;p31"/>
          <p:cNvSpPr txBox="1"/>
          <p:nvPr/>
        </p:nvSpPr>
        <p:spPr>
          <a:xfrm>
            <a:off x="518275" y="2535700"/>
            <a:ext cx="10680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3F3F3"/>
                </a:solidFill>
                <a:latin typeface="Chivo"/>
                <a:ea typeface="Chivo"/>
                <a:cs typeface="Chivo"/>
                <a:sym typeface="Chivo"/>
              </a:rPr>
              <a:t>12</a:t>
            </a:r>
            <a:r>
              <a:rPr i="0" lang="en" sz="1200" u="none" cap="none" strike="noStrike">
                <a:solidFill>
                  <a:srgbClr val="F3F3F3"/>
                </a:solidFill>
                <a:latin typeface="Chivo"/>
                <a:ea typeface="Chivo"/>
                <a:cs typeface="Chivo"/>
                <a:sym typeface="Chivo"/>
              </a:rPr>
              <a:t>/0</a:t>
            </a:r>
            <a:r>
              <a:rPr lang="en" sz="1200">
                <a:solidFill>
                  <a:srgbClr val="F3F3F3"/>
                </a:solidFill>
                <a:latin typeface="Chivo"/>
                <a:ea typeface="Chivo"/>
                <a:cs typeface="Chivo"/>
                <a:sym typeface="Chivo"/>
              </a:rPr>
              <a:t>8</a:t>
            </a:r>
            <a:r>
              <a:rPr i="0" lang="en" sz="1200" u="none" cap="none" strike="noStrike">
                <a:solidFill>
                  <a:srgbClr val="F3F3F3"/>
                </a:solidFill>
                <a:latin typeface="Chivo"/>
                <a:ea typeface="Chivo"/>
                <a:cs typeface="Chivo"/>
                <a:sym typeface="Chivo"/>
              </a:rPr>
              <a:t>/19</a:t>
            </a:r>
            <a:endParaRPr i="0" sz="1400" u="none" cap="none" strike="noStrike">
              <a:solidFill>
                <a:srgbClr val="F3F3F3"/>
              </a:solidFill>
              <a:latin typeface="Chivo"/>
              <a:ea typeface="Chivo"/>
              <a:cs typeface="Chivo"/>
              <a:sym typeface="Chivo"/>
            </a:endParaRPr>
          </a:p>
        </p:txBody>
      </p:sp>
      <p:sp>
        <p:nvSpPr>
          <p:cNvPr id="268" name="Google Shape;268;p31"/>
          <p:cNvSpPr txBox="1"/>
          <p:nvPr/>
        </p:nvSpPr>
        <p:spPr>
          <a:xfrm>
            <a:off x="518275" y="2879075"/>
            <a:ext cx="10680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1</a:t>
            </a:r>
            <a:r>
              <a:rPr lang="en" sz="1200">
                <a:solidFill>
                  <a:srgbClr val="F3F3F3"/>
                </a:solidFill>
                <a:latin typeface="Chivo"/>
                <a:ea typeface="Chivo"/>
                <a:cs typeface="Chivo"/>
                <a:sym typeface="Chivo"/>
              </a:rPr>
              <a:t>9</a:t>
            </a:r>
            <a:r>
              <a:rPr i="0" lang="en" sz="1200" u="none" cap="none" strike="noStrike">
                <a:solidFill>
                  <a:srgbClr val="F3F3F3"/>
                </a:solidFill>
                <a:latin typeface="Chivo"/>
                <a:ea typeface="Chivo"/>
                <a:cs typeface="Chivo"/>
                <a:sym typeface="Chivo"/>
              </a:rPr>
              <a:t>/0</a:t>
            </a:r>
            <a:r>
              <a:rPr lang="en" sz="1200">
                <a:solidFill>
                  <a:srgbClr val="F3F3F3"/>
                </a:solidFill>
                <a:latin typeface="Chivo"/>
                <a:ea typeface="Chivo"/>
                <a:cs typeface="Chivo"/>
                <a:sym typeface="Chivo"/>
              </a:rPr>
              <a:t>8</a:t>
            </a:r>
            <a:r>
              <a:rPr i="0" lang="en" sz="1200" u="none" cap="none" strike="noStrike">
                <a:solidFill>
                  <a:srgbClr val="F3F3F3"/>
                </a:solidFill>
                <a:latin typeface="Chivo"/>
                <a:ea typeface="Chivo"/>
                <a:cs typeface="Chivo"/>
                <a:sym typeface="Chivo"/>
              </a:rPr>
              <a:t>/19</a:t>
            </a:r>
            <a:endParaRPr i="0" sz="1400" u="none" cap="none" strike="noStrike">
              <a:solidFill>
                <a:srgbClr val="F3F3F3"/>
              </a:solidFill>
              <a:latin typeface="Chivo"/>
              <a:ea typeface="Chivo"/>
              <a:cs typeface="Chivo"/>
              <a:sym typeface="Chivo"/>
            </a:endParaRPr>
          </a:p>
        </p:txBody>
      </p:sp>
      <p:sp>
        <p:nvSpPr>
          <p:cNvPr id="269" name="Google Shape;269;p31"/>
          <p:cNvSpPr txBox="1"/>
          <p:nvPr/>
        </p:nvSpPr>
        <p:spPr>
          <a:xfrm>
            <a:off x="518275" y="3222450"/>
            <a:ext cx="10680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3F3F3"/>
                </a:solidFill>
                <a:latin typeface="Chivo"/>
                <a:ea typeface="Chivo"/>
                <a:cs typeface="Chivo"/>
                <a:sym typeface="Chivo"/>
              </a:rPr>
              <a:t>26</a:t>
            </a:r>
            <a:r>
              <a:rPr i="0" lang="en" sz="1200" u="none" cap="none" strike="noStrike">
                <a:solidFill>
                  <a:srgbClr val="F3F3F3"/>
                </a:solidFill>
                <a:latin typeface="Chivo"/>
                <a:ea typeface="Chivo"/>
                <a:cs typeface="Chivo"/>
                <a:sym typeface="Chivo"/>
              </a:rPr>
              <a:t>/0</a:t>
            </a:r>
            <a:r>
              <a:rPr lang="en" sz="1200">
                <a:solidFill>
                  <a:srgbClr val="F3F3F3"/>
                </a:solidFill>
                <a:latin typeface="Chivo"/>
                <a:ea typeface="Chivo"/>
                <a:cs typeface="Chivo"/>
                <a:sym typeface="Chivo"/>
              </a:rPr>
              <a:t>8</a:t>
            </a:r>
            <a:r>
              <a:rPr i="0" lang="en" sz="1200" u="none" cap="none" strike="noStrike">
                <a:solidFill>
                  <a:srgbClr val="F3F3F3"/>
                </a:solidFill>
                <a:latin typeface="Chivo"/>
                <a:ea typeface="Chivo"/>
                <a:cs typeface="Chivo"/>
                <a:sym typeface="Chivo"/>
              </a:rPr>
              <a:t>/19</a:t>
            </a:r>
            <a:endParaRPr i="0" sz="1400" u="none" cap="none" strike="noStrike">
              <a:solidFill>
                <a:srgbClr val="F3F3F3"/>
              </a:solidFill>
              <a:latin typeface="Chivo"/>
              <a:ea typeface="Chivo"/>
              <a:cs typeface="Chivo"/>
              <a:sym typeface="Chivo"/>
            </a:endParaRPr>
          </a:p>
        </p:txBody>
      </p:sp>
      <p:sp>
        <p:nvSpPr>
          <p:cNvPr id="270" name="Google Shape;270;p31"/>
          <p:cNvSpPr txBox="1"/>
          <p:nvPr/>
        </p:nvSpPr>
        <p:spPr>
          <a:xfrm>
            <a:off x="518275" y="3565825"/>
            <a:ext cx="10680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3F3F3"/>
                </a:solidFill>
                <a:latin typeface="Chivo"/>
                <a:ea typeface="Chivo"/>
                <a:cs typeface="Chivo"/>
                <a:sym typeface="Chivo"/>
              </a:rPr>
              <a:t>0</a:t>
            </a:r>
            <a:r>
              <a:rPr i="0" lang="en" sz="1200" u="none" cap="none" strike="noStrike">
                <a:solidFill>
                  <a:srgbClr val="F3F3F3"/>
                </a:solidFill>
                <a:latin typeface="Chivo"/>
                <a:ea typeface="Chivo"/>
                <a:cs typeface="Chivo"/>
                <a:sym typeface="Chivo"/>
              </a:rPr>
              <a:t>2/0</a:t>
            </a:r>
            <a:r>
              <a:rPr lang="en" sz="1200">
                <a:solidFill>
                  <a:srgbClr val="F3F3F3"/>
                </a:solidFill>
                <a:latin typeface="Chivo"/>
                <a:ea typeface="Chivo"/>
                <a:cs typeface="Chivo"/>
                <a:sym typeface="Chivo"/>
              </a:rPr>
              <a:t>9</a:t>
            </a:r>
            <a:r>
              <a:rPr i="0" lang="en" sz="1200" u="none" cap="none" strike="noStrike">
                <a:solidFill>
                  <a:srgbClr val="F3F3F3"/>
                </a:solidFill>
                <a:latin typeface="Chivo"/>
                <a:ea typeface="Chivo"/>
                <a:cs typeface="Chivo"/>
                <a:sym typeface="Chivo"/>
              </a:rPr>
              <a:t>/19</a:t>
            </a:r>
            <a:endParaRPr i="0" sz="1400" u="none" cap="none" strike="noStrike">
              <a:solidFill>
                <a:srgbClr val="F3F3F3"/>
              </a:solidFill>
              <a:latin typeface="Chivo"/>
              <a:ea typeface="Chivo"/>
              <a:cs typeface="Chivo"/>
              <a:sym typeface="Chivo"/>
            </a:endParaRPr>
          </a:p>
        </p:txBody>
      </p:sp>
      <p:sp>
        <p:nvSpPr>
          <p:cNvPr id="271" name="Google Shape;271;p31"/>
          <p:cNvSpPr txBox="1"/>
          <p:nvPr/>
        </p:nvSpPr>
        <p:spPr>
          <a:xfrm>
            <a:off x="518275" y="3909200"/>
            <a:ext cx="10680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3F3F3"/>
                </a:solidFill>
                <a:latin typeface="Chivo"/>
                <a:ea typeface="Chivo"/>
                <a:cs typeface="Chivo"/>
                <a:sym typeface="Chivo"/>
              </a:rPr>
              <a:t>0</a:t>
            </a:r>
            <a:r>
              <a:rPr lang="en" sz="1200">
                <a:solidFill>
                  <a:srgbClr val="F3F3F3"/>
                </a:solidFill>
                <a:latin typeface="Chivo"/>
                <a:ea typeface="Chivo"/>
                <a:cs typeface="Chivo"/>
                <a:sym typeface="Chivo"/>
              </a:rPr>
              <a:t>9</a:t>
            </a:r>
            <a:r>
              <a:rPr i="0" lang="en" sz="1200" u="none" cap="none" strike="noStrike">
                <a:solidFill>
                  <a:srgbClr val="F3F3F3"/>
                </a:solidFill>
                <a:latin typeface="Chivo"/>
                <a:ea typeface="Chivo"/>
                <a:cs typeface="Chivo"/>
                <a:sym typeface="Chivo"/>
              </a:rPr>
              <a:t>/0</a:t>
            </a:r>
            <a:r>
              <a:rPr lang="en" sz="1200">
                <a:solidFill>
                  <a:srgbClr val="F3F3F3"/>
                </a:solidFill>
                <a:latin typeface="Chivo"/>
                <a:ea typeface="Chivo"/>
                <a:cs typeface="Chivo"/>
                <a:sym typeface="Chivo"/>
              </a:rPr>
              <a:t>9</a:t>
            </a:r>
            <a:r>
              <a:rPr i="0" lang="en" sz="1200" u="none" cap="none" strike="noStrike">
                <a:solidFill>
                  <a:srgbClr val="F3F3F3"/>
                </a:solidFill>
                <a:latin typeface="Chivo"/>
                <a:ea typeface="Chivo"/>
                <a:cs typeface="Chivo"/>
                <a:sym typeface="Chivo"/>
              </a:rPr>
              <a:t>/19</a:t>
            </a:r>
            <a:endParaRPr i="0" sz="1400" u="none" cap="none" strike="noStrike">
              <a:solidFill>
                <a:srgbClr val="F3F3F3"/>
              </a:solidFill>
              <a:latin typeface="Chivo"/>
              <a:ea typeface="Chivo"/>
              <a:cs typeface="Chivo"/>
              <a:sym typeface="Chivo"/>
            </a:endParaRPr>
          </a:p>
        </p:txBody>
      </p:sp>
      <p:sp>
        <p:nvSpPr>
          <p:cNvPr id="272" name="Google Shape;272;p31"/>
          <p:cNvSpPr txBox="1"/>
          <p:nvPr/>
        </p:nvSpPr>
        <p:spPr>
          <a:xfrm>
            <a:off x="518275" y="4252575"/>
            <a:ext cx="10680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3F3F3"/>
                </a:solidFill>
                <a:latin typeface="Chivo"/>
                <a:ea typeface="Chivo"/>
                <a:cs typeface="Chivo"/>
                <a:sym typeface="Chivo"/>
              </a:rPr>
              <a:t>16</a:t>
            </a:r>
            <a:r>
              <a:rPr i="0" lang="en" sz="1200" u="none" cap="none" strike="noStrike">
                <a:solidFill>
                  <a:srgbClr val="F3F3F3"/>
                </a:solidFill>
                <a:latin typeface="Chivo"/>
                <a:ea typeface="Chivo"/>
                <a:cs typeface="Chivo"/>
                <a:sym typeface="Chivo"/>
              </a:rPr>
              <a:t>/0</a:t>
            </a:r>
            <a:r>
              <a:rPr lang="en" sz="1200">
                <a:solidFill>
                  <a:srgbClr val="F3F3F3"/>
                </a:solidFill>
                <a:latin typeface="Chivo"/>
                <a:ea typeface="Chivo"/>
                <a:cs typeface="Chivo"/>
                <a:sym typeface="Chivo"/>
              </a:rPr>
              <a:t>9</a:t>
            </a:r>
            <a:r>
              <a:rPr i="0" lang="en" sz="1200" u="none" cap="none" strike="noStrike">
                <a:solidFill>
                  <a:srgbClr val="F3F3F3"/>
                </a:solidFill>
                <a:latin typeface="Chivo"/>
                <a:ea typeface="Chivo"/>
                <a:cs typeface="Chivo"/>
                <a:sym typeface="Chivo"/>
              </a:rPr>
              <a:t>/19</a:t>
            </a:r>
            <a:endParaRPr i="0" sz="1400" u="none" cap="none" strike="noStrike">
              <a:solidFill>
                <a:srgbClr val="F3F3F3"/>
              </a:solidFill>
              <a:latin typeface="Chivo"/>
              <a:ea typeface="Chivo"/>
              <a:cs typeface="Chivo"/>
              <a:sym typeface="Chivo"/>
            </a:endParaRPr>
          </a:p>
        </p:txBody>
      </p:sp>
      <p:sp>
        <p:nvSpPr>
          <p:cNvPr id="273" name="Google Shape;273;p31"/>
          <p:cNvSpPr txBox="1"/>
          <p:nvPr/>
        </p:nvSpPr>
        <p:spPr>
          <a:xfrm>
            <a:off x="518275" y="4595950"/>
            <a:ext cx="1068000" cy="343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3F3F3"/>
                </a:solidFill>
                <a:latin typeface="Chivo"/>
                <a:ea typeface="Chivo"/>
                <a:cs typeface="Chivo"/>
                <a:sym typeface="Chivo"/>
              </a:rPr>
              <a:t>23</a:t>
            </a:r>
            <a:r>
              <a:rPr i="0" lang="en" sz="1200" u="none" cap="none" strike="noStrike">
                <a:solidFill>
                  <a:srgbClr val="F3F3F3"/>
                </a:solidFill>
                <a:latin typeface="Chivo"/>
                <a:ea typeface="Chivo"/>
                <a:cs typeface="Chivo"/>
                <a:sym typeface="Chivo"/>
              </a:rPr>
              <a:t>/0</a:t>
            </a:r>
            <a:r>
              <a:rPr lang="en" sz="1200">
                <a:solidFill>
                  <a:srgbClr val="F3F3F3"/>
                </a:solidFill>
                <a:latin typeface="Chivo"/>
                <a:ea typeface="Chivo"/>
                <a:cs typeface="Chivo"/>
                <a:sym typeface="Chivo"/>
              </a:rPr>
              <a:t>9</a:t>
            </a:r>
            <a:r>
              <a:rPr i="0" lang="en" sz="1200" u="none" cap="none" strike="noStrike">
                <a:solidFill>
                  <a:srgbClr val="F3F3F3"/>
                </a:solidFill>
                <a:latin typeface="Chivo"/>
                <a:ea typeface="Chivo"/>
                <a:cs typeface="Chivo"/>
                <a:sym typeface="Chivo"/>
              </a:rPr>
              <a:t>/19</a:t>
            </a:r>
            <a:endParaRPr i="0" sz="1400" u="none" cap="none" strike="noStrike">
              <a:solidFill>
                <a:srgbClr val="F3F3F3"/>
              </a:solidFill>
              <a:latin typeface="Chivo"/>
              <a:ea typeface="Chivo"/>
              <a:cs typeface="Chivo"/>
              <a:sym typeface="Chiv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2"/>
          <p:cNvSpPr txBox="1"/>
          <p:nvPr/>
        </p:nvSpPr>
        <p:spPr>
          <a:xfrm>
            <a:off x="400500" y="259125"/>
            <a:ext cx="6565800" cy="6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Chivo"/>
                <a:ea typeface="Chivo"/>
                <a:cs typeface="Chivo"/>
                <a:sym typeface="Chivo"/>
              </a:rPr>
              <a:t>Passion Project</a:t>
            </a:r>
            <a:r>
              <a:rPr i="0" lang="en" sz="3600" u="none" cap="none" strike="noStrike">
                <a:solidFill>
                  <a:srgbClr val="FFFFFF"/>
                </a:solidFill>
                <a:latin typeface="Chivo"/>
                <a:ea typeface="Chivo"/>
                <a:cs typeface="Chivo"/>
                <a:sym typeface="Chivo"/>
              </a:rPr>
              <a:t> </a:t>
            </a:r>
            <a:r>
              <a:rPr i="0" lang="en" sz="3600" u="none" cap="none" strike="noStrike">
                <a:solidFill>
                  <a:srgbClr val="F1C232"/>
                </a:solidFill>
                <a:latin typeface="Chivo"/>
                <a:ea typeface="Chivo"/>
                <a:cs typeface="Chivo"/>
                <a:sym typeface="Chivo"/>
              </a:rPr>
              <a:t>Planning</a:t>
            </a:r>
            <a:endParaRPr i="0" sz="3600" u="none" cap="none" strike="noStrike">
              <a:solidFill>
                <a:srgbClr val="F1C232"/>
              </a:solidFill>
              <a:latin typeface="Chivo"/>
              <a:ea typeface="Chivo"/>
              <a:cs typeface="Chivo"/>
              <a:sym typeface="Chivo"/>
            </a:endParaRPr>
          </a:p>
        </p:txBody>
      </p:sp>
      <p:sp>
        <p:nvSpPr>
          <p:cNvPr id="279" name="Google Shape;279;p32"/>
          <p:cNvSpPr txBox="1"/>
          <p:nvPr/>
        </p:nvSpPr>
        <p:spPr>
          <a:xfrm>
            <a:off x="1586323" y="1162200"/>
            <a:ext cx="6996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FFFFFF"/>
                </a:solidFill>
                <a:latin typeface="Chivo"/>
                <a:ea typeface="Chivo"/>
                <a:cs typeface="Chivo"/>
                <a:sym typeface="Chivo"/>
              </a:rPr>
              <a:t>WEEK</a:t>
            </a:r>
            <a:endParaRPr i="0" sz="1200" u="none" cap="none" strike="noStrike">
              <a:solidFill>
                <a:srgbClr val="FFFFFF"/>
              </a:solidFill>
              <a:latin typeface="Chivo"/>
              <a:ea typeface="Chivo"/>
              <a:cs typeface="Chivo"/>
              <a:sym typeface="Chivo"/>
            </a:endParaRPr>
          </a:p>
        </p:txBody>
      </p:sp>
      <p:sp>
        <p:nvSpPr>
          <p:cNvPr id="280" name="Google Shape;280;p32"/>
          <p:cNvSpPr txBox="1"/>
          <p:nvPr/>
        </p:nvSpPr>
        <p:spPr>
          <a:xfrm>
            <a:off x="2285926" y="1162200"/>
            <a:ext cx="63597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FFFFFF"/>
                </a:solidFill>
                <a:latin typeface="Chivo"/>
                <a:ea typeface="Chivo"/>
                <a:cs typeface="Chivo"/>
                <a:sym typeface="Chivo"/>
              </a:rPr>
              <a:t>WEEK PLAN</a:t>
            </a:r>
            <a:endParaRPr i="0" sz="1400" u="none" cap="none" strike="noStrike">
              <a:solidFill>
                <a:srgbClr val="FFFFFF"/>
              </a:solidFill>
              <a:latin typeface="Chivo"/>
              <a:ea typeface="Chivo"/>
              <a:cs typeface="Chivo"/>
              <a:sym typeface="Chivo"/>
            </a:endParaRPr>
          </a:p>
        </p:txBody>
      </p:sp>
      <p:sp>
        <p:nvSpPr>
          <p:cNvPr id="281" name="Google Shape;281;p32"/>
          <p:cNvSpPr txBox="1"/>
          <p:nvPr/>
        </p:nvSpPr>
        <p:spPr>
          <a:xfrm>
            <a:off x="1586323" y="1505575"/>
            <a:ext cx="6996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FFFFFF"/>
                </a:solidFill>
                <a:latin typeface="Chivo"/>
                <a:ea typeface="Chivo"/>
                <a:cs typeface="Chivo"/>
                <a:sym typeface="Chivo"/>
              </a:rPr>
              <a:t>1</a:t>
            </a:r>
            <a:endParaRPr i="0" sz="1200" u="none" cap="none" strike="noStrike">
              <a:solidFill>
                <a:srgbClr val="FFFFFF"/>
              </a:solidFill>
              <a:latin typeface="Chivo"/>
              <a:ea typeface="Chivo"/>
              <a:cs typeface="Chivo"/>
              <a:sym typeface="Chivo"/>
            </a:endParaRPr>
          </a:p>
        </p:txBody>
      </p:sp>
      <p:sp>
        <p:nvSpPr>
          <p:cNvPr id="282" name="Google Shape;282;p32"/>
          <p:cNvSpPr txBox="1"/>
          <p:nvPr/>
        </p:nvSpPr>
        <p:spPr>
          <a:xfrm>
            <a:off x="2285926" y="1505575"/>
            <a:ext cx="63597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FFFFF"/>
              </a:solidFill>
              <a:latin typeface="Chivo"/>
              <a:ea typeface="Chivo"/>
              <a:cs typeface="Chivo"/>
              <a:sym typeface="Chivo"/>
            </a:endParaRPr>
          </a:p>
        </p:txBody>
      </p:sp>
      <p:sp>
        <p:nvSpPr>
          <p:cNvPr id="283" name="Google Shape;283;p32"/>
          <p:cNvSpPr txBox="1"/>
          <p:nvPr/>
        </p:nvSpPr>
        <p:spPr>
          <a:xfrm>
            <a:off x="1586323" y="1848950"/>
            <a:ext cx="6996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FFFFF"/>
                </a:solidFill>
                <a:latin typeface="Chivo"/>
                <a:ea typeface="Chivo"/>
                <a:cs typeface="Chivo"/>
                <a:sym typeface="Chivo"/>
              </a:rPr>
              <a:t>2</a:t>
            </a:r>
            <a:endParaRPr i="0" sz="1400" u="none" cap="none" strike="noStrike">
              <a:solidFill>
                <a:srgbClr val="FFFFFF"/>
              </a:solidFill>
              <a:latin typeface="Chivo"/>
              <a:ea typeface="Chivo"/>
              <a:cs typeface="Chivo"/>
              <a:sym typeface="Chivo"/>
            </a:endParaRPr>
          </a:p>
        </p:txBody>
      </p:sp>
      <p:sp>
        <p:nvSpPr>
          <p:cNvPr id="284" name="Google Shape;284;p32"/>
          <p:cNvSpPr txBox="1"/>
          <p:nvPr/>
        </p:nvSpPr>
        <p:spPr>
          <a:xfrm>
            <a:off x="2285926" y="1848950"/>
            <a:ext cx="63597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FFFFF"/>
              </a:solidFill>
              <a:latin typeface="Chivo"/>
              <a:ea typeface="Chivo"/>
              <a:cs typeface="Chivo"/>
              <a:sym typeface="Chivo"/>
            </a:endParaRPr>
          </a:p>
        </p:txBody>
      </p:sp>
      <p:sp>
        <p:nvSpPr>
          <p:cNvPr id="285" name="Google Shape;285;p32"/>
          <p:cNvSpPr txBox="1"/>
          <p:nvPr/>
        </p:nvSpPr>
        <p:spPr>
          <a:xfrm>
            <a:off x="1586323" y="2192325"/>
            <a:ext cx="6996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FFFFF"/>
                </a:solidFill>
                <a:latin typeface="Chivo"/>
                <a:ea typeface="Chivo"/>
                <a:cs typeface="Chivo"/>
                <a:sym typeface="Chivo"/>
              </a:rPr>
              <a:t>3</a:t>
            </a:r>
            <a:endParaRPr i="0" sz="1400" u="none" cap="none" strike="noStrike">
              <a:solidFill>
                <a:srgbClr val="FFFFFF"/>
              </a:solidFill>
              <a:latin typeface="Chivo"/>
              <a:ea typeface="Chivo"/>
              <a:cs typeface="Chivo"/>
              <a:sym typeface="Chivo"/>
            </a:endParaRPr>
          </a:p>
        </p:txBody>
      </p:sp>
      <p:sp>
        <p:nvSpPr>
          <p:cNvPr id="286" name="Google Shape;286;p32"/>
          <p:cNvSpPr txBox="1"/>
          <p:nvPr/>
        </p:nvSpPr>
        <p:spPr>
          <a:xfrm>
            <a:off x="2285926" y="2192325"/>
            <a:ext cx="63597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i="0" sz="1400" u="none" cap="none" strike="noStrike">
              <a:solidFill>
                <a:srgbClr val="FFFFFF"/>
              </a:solidFill>
              <a:latin typeface="Chivo"/>
              <a:ea typeface="Chivo"/>
              <a:cs typeface="Chivo"/>
              <a:sym typeface="Chivo"/>
            </a:endParaRPr>
          </a:p>
        </p:txBody>
      </p:sp>
      <p:sp>
        <p:nvSpPr>
          <p:cNvPr id="287" name="Google Shape;287;p32"/>
          <p:cNvSpPr txBox="1"/>
          <p:nvPr/>
        </p:nvSpPr>
        <p:spPr>
          <a:xfrm>
            <a:off x="1586323" y="2535700"/>
            <a:ext cx="6996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FFFFF"/>
                </a:solidFill>
                <a:latin typeface="Chivo"/>
                <a:ea typeface="Chivo"/>
                <a:cs typeface="Chivo"/>
                <a:sym typeface="Chivo"/>
              </a:rPr>
              <a:t>4</a:t>
            </a:r>
            <a:endParaRPr i="0" sz="1400" u="none" cap="none" strike="noStrike">
              <a:solidFill>
                <a:srgbClr val="FFFFFF"/>
              </a:solidFill>
              <a:latin typeface="Chivo"/>
              <a:ea typeface="Chivo"/>
              <a:cs typeface="Chivo"/>
              <a:sym typeface="Chivo"/>
            </a:endParaRPr>
          </a:p>
        </p:txBody>
      </p:sp>
      <p:sp>
        <p:nvSpPr>
          <p:cNvPr id="288" name="Google Shape;288;p32"/>
          <p:cNvSpPr txBox="1"/>
          <p:nvPr/>
        </p:nvSpPr>
        <p:spPr>
          <a:xfrm>
            <a:off x="2285926" y="2535700"/>
            <a:ext cx="63597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FFFFF"/>
              </a:solidFill>
              <a:latin typeface="Chivo"/>
              <a:ea typeface="Chivo"/>
              <a:cs typeface="Chivo"/>
              <a:sym typeface="Chivo"/>
            </a:endParaRPr>
          </a:p>
        </p:txBody>
      </p:sp>
      <p:sp>
        <p:nvSpPr>
          <p:cNvPr id="289" name="Google Shape;289;p32"/>
          <p:cNvSpPr txBox="1"/>
          <p:nvPr/>
        </p:nvSpPr>
        <p:spPr>
          <a:xfrm>
            <a:off x="1586323" y="2879075"/>
            <a:ext cx="6996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FFFFF"/>
                </a:solidFill>
                <a:latin typeface="Chivo"/>
                <a:ea typeface="Chivo"/>
                <a:cs typeface="Chivo"/>
                <a:sym typeface="Chivo"/>
              </a:rPr>
              <a:t>5</a:t>
            </a:r>
            <a:endParaRPr i="0" sz="1400" u="none" cap="none" strike="noStrike">
              <a:solidFill>
                <a:srgbClr val="FFFFFF"/>
              </a:solidFill>
              <a:latin typeface="Chivo"/>
              <a:ea typeface="Chivo"/>
              <a:cs typeface="Chivo"/>
              <a:sym typeface="Chivo"/>
            </a:endParaRPr>
          </a:p>
        </p:txBody>
      </p:sp>
      <p:sp>
        <p:nvSpPr>
          <p:cNvPr id="290" name="Google Shape;290;p32"/>
          <p:cNvSpPr txBox="1"/>
          <p:nvPr/>
        </p:nvSpPr>
        <p:spPr>
          <a:xfrm>
            <a:off x="2285926" y="2879075"/>
            <a:ext cx="63597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i="0" sz="1400" u="none" cap="none" strike="noStrike">
              <a:solidFill>
                <a:srgbClr val="FFFFFF"/>
              </a:solidFill>
              <a:latin typeface="Chivo"/>
              <a:ea typeface="Chivo"/>
              <a:cs typeface="Chivo"/>
              <a:sym typeface="Chivo"/>
            </a:endParaRPr>
          </a:p>
        </p:txBody>
      </p:sp>
      <p:sp>
        <p:nvSpPr>
          <p:cNvPr id="291" name="Google Shape;291;p32"/>
          <p:cNvSpPr txBox="1"/>
          <p:nvPr/>
        </p:nvSpPr>
        <p:spPr>
          <a:xfrm>
            <a:off x="1586323" y="3222450"/>
            <a:ext cx="6996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FFFFF"/>
                </a:solidFill>
                <a:latin typeface="Chivo"/>
                <a:ea typeface="Chivo"/>
                <a:cs typeface="Chivo"/>
                <a:sym typeface="Chivo"/>
              </a:rPr>
              <a:t>6</a:t>
            </a:r>
            <a:endParaRPr i="0" sz="1400" u="none" cap="none" strike="noStrike">
              <a:solidFill>
                <a:srgbClr val="FFFFFF"/>
              </a:solidFill>
              <a:latin typeface="Chivo"/>
              <a:ea typeface="Chivo"/>
              <a:cs typeface="Chivo"/>
              <a:sym typeface="Chivo"/>
            </a:endParaRPr>
          </a:p>
        </p:txBody>
      </p:sp>
      <p:sp>
        <p:nvSpPr>
          <p:cNvPr id="292" name="Google Shape;292;p32"/>
          <p:cNvSpPr txBox="1"/>
          <p:nvPr/>
        </p:nvSpPr>
        <p:spPr>
          <a:xfrm>
            <a:off x="2285926" y="3222450"/>
            <a:ext cx="63597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i="0" sz="1400" u="none" cap="none" strike="noStrike">
              <a:solidFill>
                <a:srgbClr val="FFFFFF"/>
              </a:solidFill>
              <a:latin typeface="Chivo"/>
              <a:ea typeface="Chivo"/>
              <a:cs typeface="Chivo"/>
              <a:sym typeface="Chivo"/>
            </a:endParaRPr>
          </a:p>
        </p:txBody>
      </p:sp>
      <p:sp>
        <p:nvSpPr>
          <p:cNvPr id="293" name="Google Shape;293;p32"/>
          <p:cNvSpPr txBox="1"/>
          <p:nvPr/>
        </p:nvSpPr>
        <p:spPr>
          <a:xfrm>
            <a:off x="1586323" y="3565825"/>
            <a:ext cx="6996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FFFFF"/>
                </a:solidFill>
                <a:latin typeface="Chivo"/>
                <a:ea typeface="Chivo"/>
                <a:cs typeface="Chivo"/>
                <a:sym typeface="Chivo"/>
              </a:rPr>
              <a:t>7</a:t>
            </a:r>
            <a:endParaRPr i="0" sz="1400" u="none" cap="none" strike="noStrike">
              <a:solidFill>
                <a:srgbClr val="FFFFFF"/>
              </a:solidFill>
              <a:latin typeface="Chivo"/>
              <a:ea typeface="Chivo"/>
              <a:cs typeface="Chivo"/>
              <a:sym typeface="Chivo"/>
            </a:endParaRPr>
          </a:p>
        </p:txBody>
      </p:sp>
      <p:sp>
        <p:nvSpPr>
          <p:cNvPr id="294" name="Google Shape;294;p32"/>
          <p:cNvSpPr txBox="1"/>
          <p:nvPr/>
        </p:nvSpPr>
        <p:spPr>
          <a:xfrm>
            <a:off x="2285926" y="3565825"/>
            <a:ext cx="63597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i="0" sz="1400" u="none" cap="none" strike="noStrike">
              <a:solidFill>
                <a:srgbClr val="FFFFFF"/>
              </a:solidFill>
              <a:latin typeface="Chivo"/>
              <a:ea typeface="Chivo"/>
              <a:cs typeface="Chivo"/>
              <a:sym typeface="Chivo"/>
            </a:endParaRPr>
          </a:p>
        </p:txBody>
      </p:sp>
      <p:sp>
        <p:nvSpPr>
          <p:cNvPr id="295" name="Google Shape;295;p32"/>
          <p:cNvSpPr txBox="1"/>
          <p:nvPr/>
        </p:nvSpPr>
        <p:spPr>
          <a:xfrm>
            <a:off x="1586323" y="3909200"/>
            <a:ext cx="6996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FFFFF"/>
                </a:solidFill>
                <a:latin typeface="Chivo"/>
                <a:ea typeface="Chivo"/>
                <a:cs typeface="Chivo"/>
                <a:sym typeface="Chivo"/>
              </a:rPr>
              <a:t>8</a:t>
            </a:r>
            <a:endParaRPr i="0" sz="1400" u="none" cap="none" strike="noStrike">
              <a:solidFill>
                <a:srgbClr val="FFFFFF"/>
              </a:solidFill>
              <a:latin typeface="Chivo"/>
              <a:ea typeface="Chivo"/>
              <a:cs typeface="Chivo"/>
              <a:sym typeface="Chivo"/>
            </a:endParaRPr>
          </a:p>
        </p:txBody>
      </p:sp>
      <p:sp>
        <p:nvSpPr>
          <p:cNvPr id="296" name="Google Shape;296;p32"/>
          <p:cNvSpPr txBox="1"/>
          <p:nvPr/>
        </p:nvSpPr>
        <p:spPr>
          <a:xfrm>
            <a:off x="2285926" y="3909200"/>
            <a:ext cx="63597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i="0" sz="1400" u="none" cap="none" strike="noStrike">
              <a:solidFill>
                <a:srgbClr val="FFFFFF"/>
              </a:solidFill>
              <a:latin typeface="Chivo"/>
              <a:ea typeface="Chivo"/>
              <a:cs typeface="Chivo"/>
              <a:sym typeface="Chivo"/>
            </a:endParaRPr>
          </a:p>
        </p:txBody>
      </p:sp>
      <p:sp>
        <p:nvSpPr>
          <p:cNvPr id="297" name="Google Shape;297;p32"/>
          <p:cNvSpPr txBox="1"/>
          <p:nvPr/>
        </p:nvSpPr>
        <p:spPr>
          <a:xfrm>
            <a:off x="1586323" y="4252575"/>
            <a:ext cx="6996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FFFFF"/>
                </a:solidFill>
                <a:latin typeface="Chivo"/>
                <a:ea typeface="Chivo"/>
                <a:cs typeface="Chivo"/>
                <a:sym typeface="Chivo"/>
              </a:rPr>
              <a:t>9</a:t>
            </a:r>
            <a:endParaRPr i="0" sz="1400" u="none" cap="none" strike="noStrike">
              <a:solidFill>
                <a:srgbClr val="FFFFFF"/>
              </a:solidFill>
              <a:latin typeface="Chivo"/>
              <a:ea typeface="Chivo"/>
              <a:cs typeface="Chivo"/>
              <a:sym typeface="Chivo"/>
            </a:endParaRPr>
          </a:p>
        </p:txBody>
      </p:sp>
      <p:sp>
        <p:nvSpPr>
          <p:cNvPr id="298" name="Google Shape;298;p32"/>
          <p:cNvSpPr txBox="1"/>
          <p:nvPr/>
        </p:nvSpPr>
        <p:spPr>
          <a:xfrm>
            <a:off x="2285926" y="4252575"/>
            <a:ext cx="63597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FFFFF"/>
              </a:solidFill>
              <a:latin typeface="Chivo"/>
              <a:ea typeface="Chivo"/>
              <a:cs typeface="Chivo"/>
              <a:sym typeface="Chivo"/>
            </a:endParaRPr>
          </a:p>
        </p:txBody>
      </p:sp>
      <p:sp>
        <p:nvSpPr>
          <p:cNvPr id="299" name="Google Shape;299;p32"/>
          <p:cNvSpPr txBox="1"/>
          <p:nvPr/>
        </p:nvSpPr>
        <p:spPr>
          <a:xfrm>
            <a:off x="1586323" y="4595950"/>
            <a:ext cx="6996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FFFFF"/>
                </a:solidFill>
                <a:latin typeface="Chivo"/>
                <a:ea typeface="Chivo"/>
                <a:cs typeface="Chivo"/>
                <a:sym typeface="Chivo"/>
              </a:rPr>
              <a:t>10</a:t>
            </a:r>
            <a:endParaRPr i="0" sz="1400" u="none" cap="none" strike="noStrike">
              <a:solidFill>
                <a:srgbClr val="FFFFFF"/>
              </a:solidFill>
              <a:latin typeface="Chivo"/>
              <a:ea typeface="Chivo"/>
              <a:cs typeface="Chivo"/>
              <a:sym typeface="Chivo"/>
            </a:endParaRPr>
          </a:p>
        </p:txBody>
      </p:sp>
      <p:sp>
        <p:nvSpPr>
          <p:cNvPr id="300" name="Google Shape;300;p32"/>
          <p:cNvSpPr txBox="1"/>
          <p:nvPr/>
        </p:nvSpPr>
        <p:spPr>
          <a:xfrm>
            <a:off x="2285926" y="4595950"/>
            <a:ext cx="63597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FFFFF"/>
              </a:solidFill>
              <a:latin typeface="Chivo"/>
              <a:ea typeface="Chivo"/>
              <a:cs typeface="Chivo"/>
              <a:sym typeface="Chivo"/>
            </a:endParaRPr>
          </a:p>
        </p:txBody>
      </p:sp>
      <p:sp>
        <p:nvSpPr>
          <p:cNvPr id="301" name="Google Shape;301;p32"/>
          <p:cNvSpPr txBox="1"/>
          <p:nvPr/>
        </p:nvSpPr>
        <p:spPr>
          <a:xfrm>
            <a:off x="518275" y="1162200"/>
            <a:ext cx="10680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FFFFFF"/>
                </a:solidFill>
                <a:latin typeface="Chivo"/>
                <a:ea typeface="Chivo"/>
                <a:cs typeface="Chivo"/>
                <a:sym typeface="Chivo"/>
              </a:rPr>
              <a:t>DATE</a:t>
            </a:r>
            <a:endParaRPr i="0" sz="1200" u="none" cap="none" strike="noStrike">
              <a:solidFill>
                <a:srgbClr val="FFFFFF"/>
              </a:solidFill>
              <a:latin typeface="Chivo"/>
              <a:ea typeface="Chivo"/>
              <a:cs typeface="Chivo"/>
              <a:sym typeface="Chivo"/>
            </a:endParaRPr>
          </a:p>
        </p:txBody>
      </p:sp>
      <p:sp>
        <p:nvSpPr>
          <p:cNvPr id="302" name="Google Shape;302;p32"/>
          <p:cNvSpPr txBox="1"/>
          <p:nvPr/>
        </p:nvSpPr>
        <p:spPr>
          <a:xfrm>
            <a:off x="518275" y="1505575"/>
            <a:ext cx="10680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rgbClr val="FFFFFF"/>
                </a:solidFill>
                <a:latin typeface="Chivo"/>
                <a:ea typeface="Chivo"/>
                <a:cs typeface="Chivo"/>
                <a:sym typeface="Chivo"/>
              </a:rPr>
              <a:t>22</a:t>
            </a:r>
            <a:r>
              <a:rPr i="0" lang="en" sz="1200" u="none" cap="none" strike="noStrike">
                <a:solidFill>
                  <a:srgbClr val="FFFFFF"/>
                </a:solidFill>
                <a:latin typeface="Chivo"/>
                <a:ea typeface="Chivo"/>
                <a:cs typeface="Chivo"/>
                <a:sym typeface="Chivo"/>
              </a:rPr>
              <a:t>/0</a:t>
            </a:r>
            <a:r>
              <a:rPr lang="en" sz="1200">
                <a:solidFill>
                  <a:srgbClr val="FFFFFF"/>
                </a:solidFill>
                <a:latin typeface="Chivo"/>
                <a:ea typeface="Chivo"/>
                <a:cs typeface="Chivo"/>
                <a:sym typeface="Chivo"/>
              </a:rPr>
              <a:t>7</a:t>
            </a:r>
            <a:r>
              <a:rPr i="0" lang="en" sz="1200" u="none" cap="none" strike="noStrike">
                <a:solidFill>
                  <a:srgbClr val="FFFFFF"/>
                </a:solidFill>
                <a:latin typeface="Chivo"/>
                <a:ea typeface="Chivo"/>
                <a:cs typeface="Chivo"/>
                <a:sym typeface="Chivo"/>
              </a:rPr>
              <a:t>/19</a:t>
            </a:r>
            <a:endParaRPr i="0" sz="1200" u="none" cap="none" strike="noStrike">
              <a:solidFill>
                <a:srgbClr val="FFFFFF"/>
              </a:solidFill>
              <a:latin typeface="Chivo"/>
              <a:ea typeface="Chivo"/>
              <a:cs typeface="Chivo"/>
              <a:sym typeface="Chivo"/>
            </a:endParaRPr>
          </a:p>
        </p:txBody>
      </p:sp>
      <p:sp>
        <p:nvSpPr>
          <p:cNvPr id="303" name="Google Shape;303;p32"/>
          <p:cNvSpPr txBox="1"/>
          <p:nvPr/>
        </p:nvSpPr>
        <p:spPr>
          <a:xfrm>
            <a:off x="518275" y="1848950"/>
            <a:ext cx="10680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FFFFF"/>
                </a:solidFill>
                <a:latin typeface="Chivo"/>
                <a:ea typeface="Chivo"/>
                <a:cs typeface="Chivo"/>
                <a:sym typeface="Chivo"/>
              </a:rPr>
              <a:t>29</a:t>
            </a:r>
            <a:r>
              <a:rPr i="0" lang="en" sz="1200" u="none" cap="none" strike="noStrike">
                <a:solidFill>
                  <a:srgbClr val="FFFFFF"/>
                </a:solidFill>
                <a:latin typeface="Chivo"/>
                <a:ea typeface="Chivo"/>
                <a:cs typeface="Chivo"/>
                <a:sym typeface="Chivo"/>
              </a:rPr>
              <a:t>/0</a:t>
            </a:r>
            <a:r>
              <a:rPr lang="en" sz="1200">
                <a:solidFill>
                  <a:srgbClr val="FFFFFF"/>
                </a:solidFill>
                <a:latin typeface="Chivo"/>
                <a:ea typeface="Chivo"/>
                <a:cs typeface="Chivo"/>
                <a:sym typeface="Chivo"/>
              </a:rPr>
              <a:t>7</a:t>
            </a:r>
            <a:r>
              <a:rPr i="0" lang="en" sz="1200" u="none" cap="none" strike="noStrike">
                <a:solidFill>
                  <a:srgbClr val="FFFFFF"/>
                </a:solidFill>
                <a:latin typeface="Chivo"/>
                <a:ea typeface="Chivo"/>
                <a:cs typeface="Chivo"/>
                <a:sym typeface="Chivo"/>
              </a:rPr>
              <a:t>/19</a:t>
            </a:r>
            <a:endParaRPr i="0" sz="1400" u="none" cap="none" strike="noStrike">
              <a:solidFill>
                <a:srgbClr val="FFFFFF"/>
              </a:solidFill>
              <a:latin typeface="Chivo"/>
              <a:ea typeface="Chivo"/>
              <a:cs typeface="Chivo"/>
              <a:sym typeface="Chivo"/>
            </a:endParaRPr>
          </a:p>
        </p:txBody>
      </p:sp>
      <p:sp>
        <p:nvSpPr>
          <p:cNvPr id="304" name="Google Shape;304;p32"/>
          <p:cNvSpPr txBox="1"/>
          <p:nvPr/>
        </p:nvSpPr>
        <p:spPr>
          <a:xfrm>
            <a:off x="518275" y="2192325"/>
            <a:ext cx="10680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FFFFF"/>
                </a:solidFill>
                <a:latin typeface="Chivo"/>
                <a:ea typeface="Chivo"/>
                <a:cs typeface="Chivo"/>
                <a:sym typeface="Chivo"/>
              </a:rPr>
              <a:t>0</a:t>
            </a:r>
            <a:r>
              <a:rPr i="0" lang="en" sz="1200" u="none" cap="none" strike="noStrike">
                <a:solidFill>
                  <a:srgbClr val="FFFFFF"/>
                </a:solidFill>
                <a:latin typeface="Chivo"/>
                <a:ea typeface="Chivo"/>
                <a:cs typeface="Chivo"/>
                <a:sym typeface="Chivo"/>
              </a:rPr>
              <a:t>5/0</a:t>
            </a:r>
            <a:r>
              <a:rPr lang="en" sz="1200">
                <a:solidFill>
                  <a:srgbClr val="FFFFFF"/>
                </a:solidFill>
                <a:latin typeface="Chivo"/>
                <a:ea typeface="Chivo"/>
                <a:cs typeface="Chivo"/>
                <a:sym typeface="Chivo"/>
              </a:rPr>
              <a:t>8</a:t>
            </a:r>
            <a:r>
              <a:rPr i="0" lang="en" sz="1200" u="none" cap="none" strike="noStrike">
                <a:solidFill>
                  <a:srgbClr val="FFFFFF"/>
                </a:solidFill>
                <a:latin typeface="Chivo"/>
                <a:ea typeface="Chivo"/>
                <a:cs typeface="Chivo"/>
                <a:sym typeface="Chivo"/>
              </a:rPr>
              <a:t>/19</a:t>
            </a:r>
            <a:endParaRPr i="0" sz="1400" u="none" cap="none" strike="noStrike">
              <a:solidFill>
                <a:srgbClr val="FFFFFF"/>
              </a:solidFill>
              <a:latin typeface="Chivo"/>
              <a:ea typeface="Chivo"/>
              <a:cs typeface="Chivo"/>
              <a:sym typeface="Chivo"/>
            </a:endParaRPr>
          </a:p>
        </p:txBody>
      </p:sp>
      <p:sp>
        <p:nvSpPr>
          <p:cNvPr id="305" name="Google Shape;305;p32"/>
          <p:cNvSpPr txBox="1"/>
          <p:nvPr/>
        </p:nvSpPr>
        <p:spPr>
          <a:xfrm>
            <a:off x="518275" y="2535700"/>
            <a:ext cx="10680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FFFFF"/>
                </a:solidFill>
                <a:latin typeface="Chivo"/>
                <a:ea typeface="Chivo"/>
                <a:cs typeface="Chivo"/>
                <a:sym typeface="Chivo"/>
              </a:rPr>
              <a:t>12</a:t>
            </a:r>
            <a:r>
              <a:rPr i="0" lang="en" sz="1200" u="none" cap="none" strike="noStrike">
                <a:solidFill>
                  <a:srgbClr val="FFFFFF"/>
                </a:solidFill>
                <a:latin typeface="Chivo"/>
                <a:ea typeface="Chivo"/>
                <a:cs typeface="Chivo"/>
                <a:sym typeface="Chivo"/>
              </a:rPr>
              <a:t>/0</a:t>
            </a:r>
            <a:r>
              <a:rPr lang="en" sz="1200">
                <a:solidFill>
                  <a:srgbClr val="FFFFFF"/>
                </a:solidFill>
                <a:latin typeface="Chivo"/>
                <a:ea typeface="Chivo"/>
                <a:cs typeface="Chivo"/>
                <a:sym typeface="Chivo"/>
              </a:rPr>
              <a:t>8</a:t>
            </a:r>
            <a:r>
              <a:rPr i="0" lang="en" sz="1200" u="none" cap="none" strike="noStrike">
                <a:solidFill>
                  <a:srgbClr val="FFFFFF"/>
                </a:solidFill>
                <a:latin typeface="Chivo"/>
                <a:ea typeface="Chivo"/>
                <a:cs typeface="Chivo"/>
                <a:sym typeface="Chivo"/>
              </a:rPr>
              <a:t>/19</a:t>
            </a:r>
            <a:endParaRPr i="0" sz="1400" u="none" cap="none" strike="noStrike">
              <a:solidFill>
                <a:srgbClr val="FFFFFF"/>
              </a:solidFill>
              <a:latin typeface="Chivo"/>
              <a:ea typeface="Chivo"/>
              <a:cs typeface="Chivo"/>
              <a:sym typeface="Chivo"/>
            </a:endParaRPr>
          </a:p>
        </p:txBody>
      </p:sp>
      <p:sp>
        <p:nvSpPr>
          <p:cNvPr id="306" name="Google Shape;306;p32"/>
          <p:cNvSpPr txBox="1"/>
          <p:nvPr/>
        </p:nvSpPr>
        <p:spPr>
          <a:xfrm>
            <a:off x="518275" y="2879075"/>
            <a:ext cx="10680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0" lang="en" sz="1200" u="none" cap="none" strike="noStrike">
                <a:solidFill>
                  <a:srgbClr val="FFFFFF"/>
                </a:solidFill>
                <a:latin typeface="Chivo"/>
                <a:ea typeface="Chivo"/>
                <a:cs typeface="Chivo"/>
                <a:sym typeface="Chivo"/>
              </a:rPr>
              <a:t>1</a:t>
            </a:r>
            <a:r>
              <a:rPr lang="en" sz="1200">
                <a:solidFill>
                  <a:srgbClr val="FFFFFF"/>
                </a:solidFill>
                <a:latin typeface="Chivo"/>
                <a:ea typeface="Chivo"/>
                <a:cs typeface="Chivo"/>
                <a:sym typeface="Chivo"/>
              </a:rPr>
              <a:t>9</a:t>
            </a:r>
            <a:r>
              <a:rPr i="0" lang="en" sz="1200" u="none" cap="none" strike="noStrike">
                <a:solidFill>
                  <a:srgbClr val="FFFFFF"/>
                </a:solidFill>
                <a:latin typeface="Chivo"/>
                <a:ea typeface="Chivo"/>
                <a:cs typeface="Chivo"/>
                <a:sym typeface="Chivo"/>
              </a:rPr>
              <a:t>/0</a:t>
            </a:r>
            <a:r>
              <a:rPr lang="en" sz="1200">
                <a:solidFill>
                  <a:srgbClr val="FFFFFF"/>
                </a:solidFill>
                <a:latin typeface="Chivo"/>
                <a:ea typeface="Chivo"/>
                <a:cs typeface="Chivo"/>
                <a:sym typeface="Chivo"/>
              </a:rPr>
              <a:t>8</a:t>
            </a:r>
            <a:r>
              <a:rPr i="0" lang="en" sz="1200" u="none" cap="none" strike="noStrike">
                <a:solidFill>
                  <a:srgbClr val="FFFFFF"/>
                </a:solidFill>
                <a:latin typeface="Chivo"/>
                <a:ea typeface="Chivo"/>
                <a:cs typeface="Chivo"/>
                <a:sym typeface="Chivo"/>
              </a:rPr>
              <a:t>/19</a:t>
            </a:r>
            <a:endParaRPr i="0" sz="1400" u="none" cap="none" strike="noStrike">
              <a:solidFill>
                <a:srgbClr val="FFFFFF"/>
              </a:solidFill>
              <a:latin typeface="Chivo"/>
              <a:ea typeface="Chivo"/>
              <a:cs typeface="Chivo"/>
              <a:sym typeface="Chivo"/>
            </a:endParaRPr>
          </a:p>
        </p:txBody>
      </p:sp>
      <p:sp>
        <p:nvSpPr>
          <p:cNvPr id="307" name="Google Shape;307;p32"/>
          <p:cNvSpPr txBox="1"/>
          <p:nvPr/>
        </p:nvSpPr>
        <p:spPr>
          <a:xfrm>
            <a:off x="518275" y="3222450"/>
            <a:ext cx="10680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FFFFF"/>
                </a:solidFill>
                <a:latin typeface="Chivo"/>
                <a:ea typeface="Chivo"/>
                <a:cs typeface="Chivo"/>
                <a:sym typeface="Chivo"/>
              </a:rPr>
              <a:t>26</a:t>
            </a:r>
            <a:r>
              <a:rPr i="0" lang="en" sz="1200" u="none" cap="none" strike="noStrike">
                <a:solidFill>
                  <a:srgbClr val="FFFFFF"/>
                </a:solidFill>
                <a:latin typeface="Chivo"/>
                <a:ea typeface="Chivo"/>
                <a:cs typeface="Chivo"/>
                <a:sym typeface="Chivo"/>
              </a:rPr>
              <a:t>/0</a:t>
            </a:r>
            <a:r>
              <a:rPr lang="en" sz="1200">
                <a:solidFill>
                  <a:srgbClr val="FFFFFF"/>
                </a:solidFill>
                <a:latin typeface="Chivo"/>
                <a:ea typeface="Chivo"/>
                <a:cs typeface="Chivo"/>
                <a:sym typeface="Chivo"/>
              </a:rPr>
              <a:t>8</a:t>
            </a:r>
            <a:r>
              <a:rPr i="0" lang="en" sz="1200" u="none" cap="none" strike="noStrike">
                <a:solidFill>
                  <a:srgbClr val="FFFFFF"/>
                </a:solidFill>
                <a:latin typeface="Chivo"/>
                <a:ea typeface="Chivo"/>
                <a:cs typeface="Chivo"/>
                <a:sym typeface="Chivo"/>
              </a:rPr>
              <a:t>/19</a:t>
            </a:r>
            <a:endParaRPr i="0" sz="1400" u="none" cap="none" strike="noStrike">
              <a:solidFill>
                <a:srgbClr val="FFFFFF"/>
              </a:solidFill>
              <a:latin typeface="Chivo"/>
              <a:ea typeface="Chivo"/>
              <a:cs typeface="Chivo"/>
              <a:sym typeface="Chivo"/>
            </a:endParaRPr>
          </a:p>
        </p:txBody>
      </p:sp>
      <p:sp>
        <p:nvSpPr>
          <p:cNvPr id="308" name="Google Shape;308;p32"/>
          <p:cNvSpPr txBox="1"/>
          <p:nvPr/>
        </p:nvSpPr>
        <p:spPr>
          <a:xfrm>
            <a:off x="518275" y="3565825"/>
            <a:ext cx="10680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FFFFF"/>
                </a:solidFill>
                <a:latin typeface="Chivo"/>
                <a:ea typeface="Chivo"/>
                <a:cs typeface="Chivo"/>
                <a:sym typeface="Chivo"/>
              </a:rPr>
              <a:t>0</a:t>
            </a:r>
            <a:r>
              <a:rPr i="0" lang="en" sz="1200" u="none" cap="none" strike="noStrike">
                <a:solidFill>
                  <a:srgbClr val="FFFFFF"/>
                </a:solidFill>
                <a:latin typeface="Chivo"/>
                <a:ea typeface="Chivo"/>
                <a:cs typeface="Chivo"/>
                <a:sym typeface="Chivo"/>
              </a:rPr>
              <a:t>2/0</a:t>
            </a:r>
            <a:r>
              <a:rPr lang="en" sz="1200">
                <a:solidFill>
                  <a:srgbClr val="FFFFFF"/>
                </a:solidFill>
                <a:latin typeface="Chivo"/>
                <a:ea typeface="Chivo"/>
                <a:cs typeface="Chivo"/>
                <a:sym typeface="Chivo"/>
              </a:rPr>
              <a:t>9</a:t>
            </a:r>
            <a:r>
              <a:rPr i="0" lang="en" sz="1200" u="none" cap="none" strike="noStrike">
                <a:solidFill>
                  <a:srgbClr val="FFFFFF"/>
                </a:solidFill>
                <a:latin typeface="Chivo"/>
                <a:ea typeface="Chivo"/>
                <a:cs typeface="Chivo"/>
                <a:sym typeface="Chivo"/>
              </a:rPr>
              <a:t>/19</a:t>
            </a:r>
            <a:endParaRPr i="0" sz="1400" u="none" cap="none" strike="noStrike">
              <a:solidFill>
                <a:srgbClr val="FFFFFF"/>
              </a:solidFill>
              <a:latin typeface="Chivo"/>
              <a:ea typeface="Chivo"/>
              <a:cs typeface="Chivo"/>
              <a:sym typeface="Chivo"/>
            </a:endParaRPr>
          </a:p>
        </p:txBody>
      </p:sp>
      <p:sp>
        <p:nvSpPr>
          <p:cNvPr id="309" name="Google Shape;309;p32"/>
          <p:cNvSpPr txBox="1"/>
          <p:nvPr/>
        </p:nvSpPr>
        <p:spPr>
          <a:xfrm>
            <a:off x="518275" y="3909200"/>
            <a:ext cx="10680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FFFFF"/>
                </a:solidFill>
                <a:latin typeface="Chivo"/>
                <a:ea typeface="Chivo"/>
                <a:cs typeface="Chivo"/>
                <a:sym typeface="Chivo"/>
              </a:rPr>
              <a:t>09</a:t>
            </a:r>
            <a:r>
              <a:rPr i="0" lang="en" sz="1200" u="none" cap="none" strike="noStrike">
                <a:solidFill>
                  <a:srgbClr val="FFFFFF"/>
                </a:solidFill>
                <a:latin typeface="Chivo"/>
                <a:ea typeface="Chivo"/>
                <a:cs typeface="Chivo"/>
                <a:sym typeface="Chivo"/>
              </a:rPr>
              <a:t>/0</a:t>
            </a:r>
            <a:r>
              <a:rPr lang="en" sz="1200">
                <a:solidFill>
                  <a:srgbClr val="FFFFFF"/>
                </a:solidFill>
                <a:latin typeface="Chivo"/>
                <a:ea typeface="Chivo"/>
                <a:cs typeface="Chivo"/>
                <a:sym typeface="Chivo"/>
              </a:rPr>
              <a:t>9</a:t>
            </a:r>
            <a:r>
              <a:rPr i="0" lang="en" sz="1200" u="none" cap="none" strike="noStrike">
                <a:solidFill>
                  <a:srgbClr val="FFFFFF"/>
                </a:solidFill>
                <a:latin typeface="Chivo"/>
                <a:ea typeface="Chivo"/>
                <a:cs typeface="Chivo"/>
                <a:sym typeface="Chivo"/>
              </a:rPr>
              <a:t>/19</a:t>
            </a:r>
            <a:endParaRPr i="0" sz="1400" u="none" cap="none" strike="noStrike">
              <a:solidFill>
                <a:srgbClr val="FFFFFF"/>
              </a:solidFill>
              <a:latin typeface="Chivo"/>
              <a:ea typeface="Chivo"/>
              <a:cs typeface="Chivo"/>
              <a:sym typeface="Chivo"/>
            </a:endParaRPr>
          </a:p>
        </p:txBody>
      </p:sp>
      <p:sp>
        <p:nvSpPr>
          <p:cNvPr id="310" name="Google Shape;310;p32"/>
          <p:cNvSpPr txBox="1"/>
          <p:nvPr/>
        </p:nvSpPr>
        <p:spPr>
          <a:xfrm>
            <a:off x="518275" y="4252575"/>
            <a:ext cx="10680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FFFFF"/>
                </a:solidFill>
                <a:latin typeface="Chivo"/>
                <a:ea typeface="Chivo"/>
                <a:cs typeface="Chivo"/>
                <a:sym typeface="Chivo"/>
              </a:rPr>
              <a:t>16</a:t>
            </a:r>
            <a:r>
              <a:rPr i="0" lang="en" sz="1200" u="none" cap="none" strike="noStrike">
                <a:solidFill>
                  <a:srgbClr val="FFFFFF"/>
                </a:solidFill>
                <a:latin typeface="Chivo"/>
                <a:ea typeface="Chivo"/>
                <a:cs typeface="Chivo"/>
                <a:sym typeface="Chivo"/>
              </a:rPr>
              <a:t>/0</a:t>
            </a:r>
            <a:r>
              <a:rPr lang="en" sz="1200">
                <a:solidFill>
                  <a:srgbClr val="FFFFFF"/>
                </a:solidFill>
                <a:latin typeface="Chivo"/>
                <a:ea typeface="Chivo"/>
                <a:cs typeface="Chivo"/>
                <a:sym typeface="Chivo"/>
              </a:rPr>
              <a:t>9</a:t>
            </a:r>
            <a:r>
              <a:rPr i="0" lang="en" sz="1200" u="none" cap="none" strike="noStrike">
                <a:solidFill>
                  <a:srgbClr val="FFFFFF"/>
                </a:solidFill>
                <a:latin typeface="Chivo"/>
                <a:ea typeface="Chivo"/>
                <a:cs typeface="Chivo"/>
                <a:sym typeface="Chivo"/>
              </a:rPr>
              <a:t>/19</a:t>
            </a:r>
            <a:endParaRPr i="0" sz="1400" u="none" cap="none" strike="noStrike">
              <a:solidFill>
                <a:srgbClr val="FFFFFF"/>
              </a:solidFill>
              <a:latin typeface="Chivo"/>
              <a:ea typeface="Chivo"/>
              <a:cs typeface="Chivo"/>
              <a:sym typeface="Chivo"/>
            </a:endParaRPr>
          </a:p>
        </p:txBody>
      </p:sp>
      <p:sp>
        <p:nvSpPr>
          <p:cNvPr id="311" name="Google Shape;311;p32"/>
          <p:cNvSpPr txBox="1"/>
          <p:nvPr/>
        </p:nvSpPr>
        <p:spPr>
          <a:xfrm>
            <a:off x="518275" y="4595950"/>
            <a:ext cx="1068000" cy="3435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FFFFFF"/>
                </a:solidFill>
                <a:latin typeface="Chivo"/>
                <a:ea typeface="Chivo"/>
                <a:cs typeface="Chivo"/>
                <a:sym typeface="Chivo"/>
              </a:rPr>
              <a:t>23</a:t>
            </a:r>
            <a:r>
              <a:rPr i="0" lang="en" sz="1200" u="none" cap="none" strike="noStrike">
                <a:solidFill>
                  <a:srgbClr val="FFFFFF"/>
                </a:solidFill>
                <a:latin typeface="Chivo"/>
                <a:ea typeface="Chivo"/>
                <a:cs typeface="Chivo"/>
                <a:sym typeface="Chivo"/>
              </a:rPr>
              <a:t>/0</a:t>
            </a:r>
            <a:r>
              <a:rPr lang="en" sz="1200">
                <a:solidFill>
                  <a:srgbClr val="FFFFFF"/>
                </a:solidFill>
                <a:latin typeface="Chivo"/>
                <a:ea typeface="Chivo"/>
                <a:cs typeface="Chivo"/>
                <a:sym typeface="Chivo"/>
              </a:rPr>
              <a:t>9</a:t>
            </a:r>
            <a:r>
              <a:rPr i="0" lang="en" sz="1200" u="none" cap="none" strike="noStrike">
                <a:solidFill>
                  <a:srgbClr val="FFFFFF"/>
                </a:solidFill>
                <a:latin typeface="Chivo"/>
                <a:ea typeface="Chivo"/>
                <a:cs typeface="Chivo"/>
                <a:sym typeface="Chivo"/>
              </a:rPr>
              <a:t>/19</a:t>
            </a:r>
            <a:endParaRPr i="0" sz="1400" u="none" cap="none" strike="noStrike">
              <a:solidFill>
                <a:srgbClr val="FFFFFF"/>
              </a:solidFill>
              <a:latin typeface="Chivo"/>
              <a:ea typeface="Chivo"/>
              <a:cs typeface="Chivo"/>
              <a:sym typeface="Chiv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2"/>
          <p:cNvSpPr txBox="1"/>
          <p:nvPr/>
        </p:nvSpPr>
        <p:spPr>
          <a:xfrm>
            <a:off x="560450" y="1340250"/>
            <a:ext cx="42813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Some Basic </a:t>
            </a:r>
            <a:br>
              <a:rPr i="0" lang="en" sz="3600" u="none" cap="none" strike="noStrike">
                <a:solidFill>
                  <a:srgbClr val="FFFFFF"/>
                </a:solidFill>
                <a:latin typeface="Chivo Black"/>
                <a:ea typeface="Chivo Black"/>
                <a:cs typeface="Chivo Black"/>
                <a:sym typeface="Chivo Black"/>
              </a:rPr>
            </a:br>
            <a:r>
              <a:rPr lang="en" sz="3600">
                <a:solidFill>
                  <a:srgbClr val="F1C232"/>
                </a:solidFill>
                <a:latin typeface="Chivo Light"/>
                <a:ea typeface="Chivo Light"/>
                <a:cs typeface="Chivo Light"/>
                <a:sym typeface="Chivo Light"/>
              </a:rPr>
              <a:t>web terms</a:t>
            </a:r>
            <a:endParaRPr i="0" sz="3600" u="none" cap="none" strike="noStrike">
              <a:solidFill>
                <a:srgbClr val="F1C232"/>
              </a:solidFill>
              <a:latin typeface="Chivo Light"/>
              <a:ea typeface="Chivo Light"/>
              <a:cs typeface="Chivo Light"/>
              <a:sym typeface="Chivo Light"/>
            </a:endParaRPr>
          </a:p>
        </p:txBody>
      </p:sp>
      <p:sp>
        <p:nvSpPr>
          <p:cNvPr id="317" name="Google Shape;317;p42"/>
          <p:cNvSpPr txBox="1"/>
          <p:nvPr/>
        </p:nvSpPr>
        <p:spPr>
          <a:xfrm>
            <a:off x="560450" y="2739025"/>
            <a:ext cx="33498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Language you’ll need to be familiar with.</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3"/>
          <p:cNvSpPr txBox="1"/>
          <p:nvPr/>
        </p:nvSpPr>
        <p:spPr>
          <a:xfrm>
            <a:off x="1093850" y="1771525"/>
            <a:ext cx="2970900" cy="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Chivo"/>
                <a:ea typeface="Chivo"/>
                <a:cs typeface="Chivo"/>
                <a:sym typeface="Chivo"/>
              </a:rPr>
              <a:t>Browsers</a:t>
            </a:r>
            <a:endParaRPr b="1" i="0" sz="2400" u="none" cap="none" strike="noStrike">
              <a:solidFill>
                <a:srgbClr val="FFFFFF"/>
              </a:solidFill>
              <a:latin typeface="Chivo"/>
              <a:ea typeface="Chivo"/>
              <a:cs typeface="Chivo"/>
              <a:sym typeface="Chivo"/>
            </a:endParaRPr>
          </a:p>
        </p:txBody>
      </p:sp>
      <p:sp>
        <p:nvSpPr>
          <p:cNvPr id="323" name="Google Shape;323;p43"/>
          <p:cNvSpPr txBox="1"/>
          <p:nvPr/>
        </p:nvSpPr>
        <p:spPr>
          <a:xfrm>
            <a:off x="1093850" y="1089600"/>
            <a:ext cx="5756100" cy="66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Web </a:t>
            </a:r>
            <a:r>
              <a:rPr i="0" lang="en" sz="3600" u="none" cap="none" strike="noStrike">
                <a:solidFill>
                  <a:srgbClr val="F1C232"/>
                </a:solidFill>
                <a:latin typeface="Chivo Light"/>
                <a:ea typeface="Chivo Light"/>
                <a:cs typeface="Chivo Light"/>
                <a:sym typeface="Chivo Light"/>
              </a:rPr>
              <a:t>Glossary</a:t>
            </a:r>
            <a:endParaRPr i="0" sz="3600" u="none" cap="none" strike="noStrike">
              <a:solidFill>
                <a:srgbClr val="F1C232"/>
              </a:solidFill>
              <a:latin typeface="Chivo Light"/>
              <a:ea typeface="Chivo Light"/>
              <a:cs typeface="Chivo Light"/>
              <a:sym typeface="Chivo Light"/>
            </a:endParaRPr>
          </a:p>
        </p:txBody>
      </p:sp>
      <p:sp>
        <p:nvSpPr>
          <p:cNvPr id="324" name="Google Shape;324;p43"/>
          <p:cNvSpPr txBox="1"/>
          <p:nvPr/>
        </p:nvSpPr>
        <p:spPr>
          <a:xfrm>
            <a:off x="1093850" y="2358025"/>
            <a:ext cx="40116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In order to view a page, users might type a web address into their browser, follow a link from another site or use a bookmark.</a:t>
            </a: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hivo"/>
              <a:ea typeface="Chivo"/>
              <a:cs typeface="Chivo"/>
              <a:sym typeface="Chivo"/>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hivo"/>
              <a:ea typeface="Chivo"/>
              <a:cs typeface="Chivo"/>
              <a:sym typeface="Chivo"/>
            </a:endParaRPr>
          </a:p>
        </p:txBody>
      </p:sp>
      <p:sp>
        <p:nvSpPr>
          <p:cNvPr id="325" name="Google Shape;325;p43"/>
          <p:cNvSpPr/>
          <p:nvPr/>
        </p:nvSpPr>
        <p:spPr>
          <a:xfrm>
            <a:off x="6827925" y="-75"/>
            <a:ext cx="235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6" name="Google Shape;326;p43"/>
          <p:cNvPicPr preferRelativeResize="0"/>
          <p:nvPr/>
        </p:nvPicPr>
        <p:blipFill rotWithShape="1">
          <a:blip r:embed="rId3">
            <a:alphaModFix/>
          </a:blip>
          <a:srcRect b="0" l="0" r="0" t="0"/>
          <a:stretch/>
        </p:blipFill>
        <p:spPr>
          <a:xfrm>
            <a:off x="7044550" y="454825"/>
            <a:ext cx="1925051" cy="1443800"/>
          </a:xfrm>
          <a:prstGeom prst="rect">
            <a:avLst/>
          </a:prstGeom>
          <a:noFill/>
          <a:ln>
            <a:noFill/>
          </a:ln>
        </p:spPr>
      </p:pic>
      <p:pic>
        <p:nvPicPr>
          <p:cNvPr id="327" name="Google Shape;327;p43"/>
          <p:cNvPicPr preferRelativeResize="0"/>
          <p:nvPr/>
        </p:nvPicPr>
        <p:blipFill rotWithShape="1">
          <a:blip r:embed="rId4">
            <a:alphaModFix/>
          </a:blip>
          <a:srcRect b="0" l="0" r="0" t="0"/>
          <a:stretch/>
        </p:blipFill>
        <p:spPr>
          <a:xfrm>
            <a:off x="7574088" y="1982200"/>
            <a:ext cx="865973" cy="894123"/>
          </a:xfrm>
          <a:prstGeom prst="rect">
            <a:avLst/>
          </a:prstGeom>
          <a:noFill/>
          <a:ln>
            <a:noFill/>
          </a:ln>
        </p:spPr>
      </p:pic>
      <p:pic>
        <p:nvPicPr>
          <p:cNvPr id="328" name="Google Shape;328;p43"/>
          <p:cNvPicPr preferRelativeResize="0"/>
          <p:nvPr/>
        </p:nvPicPr>
        <p:blipFill rotWithShape="1">
          <a:blip r:embed="rId5">
            <a:alphaModFix/>
          </a:blip>
          <a:srcRect b="0" l="0" r="0" t="0"/>
          <a:stretch/>
        </p:blipFill>
        <p:spPr>
          <a:xfrm>
            <a:off x="7557993" y="3390211"/>
            <a:ext cx="898165" cy="894123"/>
          </a:xfrm>
          <a:prstGeom prst="rect">
            <a:avLst/>
          </a:prstGeom>
          <a:noFill/>
          <a:ln>
            <a:noFill/>
          </a:ln>
        </p:spPr>
      </p:pic>
      <p:sp>
        <p:nvSpPr>
          <p:cNvPr id="329" name="Google Shape;329;p43"/>
          <p:cNvSpPr/>
          <p:nvPr/>
        </p:nvSpPr>
        <p:spPr>
          <a:xfrm rot="-5400000">
            <a:off x="6249425" y="1711825"/>
            <a:ext cx="810600" cy="4851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4"/>
          <p:cNvSpPr txBox="1"/>
          <p:nvPr/>
        </p:nvSpPr>
        <p:spPr>
          <a:xfrm>
            <a:off x="1246250" y="1923925"/>
            <a:ext cx="2970900" cy="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Chivo"/>
                <a:ea typeface="Chivo"/>
                <a:cs typeface="Chivo"/>
                <a:sym typeface="Chivo"/>
              </a:rPr>
              <a:t>Web Servers</a:t>
            </a:r>
            <a:endParaRPr b="1" i="0" sz="2400" u="none" cap="none" strike="noStrike">
              <a:solidFill>
                <a:srgbClr val="FFFFFF"/>
              </a:solidFill>
              <a:latin typeface="Chivo"/>
              <a:ea typeface="Chivo"/>
              <a:cs typeface="Chivo"/>
              <a:sym typeface="Chivo"/>
            </a:endParaRPr>
          </a:p>
        </p:txBody>
      </p:sp>
      <p:sp>
        <p:nvSpPr>
          <p:cNvPr id="335" name="Google Shape;335;p44"/>
          <p:cNvSpPr txBox="1"/>
          <p:nvPr/>
        </p:nvSpPr>
        <p:spPr>
          <a:xfrm>
            <a:off x="1246250" y="1242000"/>
            <a:ext cx="5756100" cy="66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Web </a:t>
            </a:r>
            <a:r>
              <a:rPr i="0" lang="en" sz="3600" u="none" cap="none" strike="noStrike">
                <a:solidFill>
                  <a:srgbClr val="F1C232"/>
                </a:solidFill>
                <a:latin typeface="Chivo Light"/>
                <a:ea typeface="Chivo Light"/>
                <a:cs typeface="Chivo Light"/>
                <a:sym typeface="Chivo Light"/>
              </a:rPr>
              <a:t>Glossary</a:t>
            </a:r>
            <a:endParaRPr i="0" sz="3600" u="none" cap="none" strike="noStrike">
              <a:solidFill>
                <a:srgbClr val="F1C232"/>
              </a:solidFill>
              <a:latin typeface="Chivo Light"/>
              <a:ea typeface="Chivo Light"/>
              <a:cs typeface="Chivo Light"/>
              <a:sym typeface="Chivo Light"/>
            </a:endParaRPr>
          </a:p>
        </p:txBody>
      </p:sp>
      <p:sp>
        <p:nvSpPr>
          <p:cNvPr id="336" name="Google Shape;336;p44"/>
          <p:cNvSpPr txBox="1"/>
          <p:nvPr/>
        </p:nvSpPr>
        <p:spPr>
          <a:xfrm>
            <a:off x="1246250" y="2510425"/>
            <a:ext cx="40116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When you ask your browser for a webpage, the request is sent across the Internet to the web server that hosts the website.</a:t>
            </a: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hivo"/>
              <a:ea typeface="Chivo"/>
              <a:cs typeface="Chivo"/>
              <a:sym typeface="Chivo"/>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hivo"/>
              <a:ea typeface="Chivo"/>
              <a:cs typeface="Chivo"/>
              <a:sym typeface="Chivo"/>
            </a:endParaRPr>
          </a:p>
        </p:txBody>
      </p:sp>
      <p:sp>
        <p:nvSpPr>
          <p:cNvPr id="337" name="Google Shape;337;p44"/>
          <p:cNvSpPr/>
          <p:nvPr/>
        </p:nvSpPr>
        <p:spPr>
          <a:xfrm>
            <a:off x="6827925" y="-75"/>
            <a:ext cx="235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8" name="Google Shape;338;p44"/>
          <p:cNvPicPr preferRelativeResize="0"/>
          <p:nvPr/>
        </p:nvPicPr>
        <p:blipFill rotWithShape="1">
          <a:blip r:embed="rId3">
            <a:alphaModFix/>
          </a:blip>
          <a:srcRect b="0" l="0" r="0" t="0"/>
          <a:stretch/>
        </p:blipFill>
        <p:spPr>
          <a:xfrm>
            <a:off x="7186000" y="1750600"/>
            <a:ext cx="1642150" cy="1642150"/>
          </a:xfrm>
          <a:prstGeom prst="rect">
            <a:avLst/>
          </a:prstGeom>
          <a:noFill/>
          <a:ln>
            <a:noFill/>
          </a:ln>
        </p:spPr>
      </p:pic>
      <p:sp>
        <p:nvSpPr>
          <p:cNvPr id="339" name="Google Shape;339;p44"/>
          <p:cNvSpPr/>
          <p:nvPr/>
        </p:nvSpPr>
        <p:spPr>
          <a:xfrm rot="-5400000">
            <a:off x="6249425" y="1711825"/>
            <a:ext cx="810600" cy="4851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5"/>
          <p:cNvSpPr txBox="1"/>
          <p:nvPr/>
        </p:nvSpPr>
        <p:spPr>
          <a:xfrm>
            <a:off x="1681800" y="2211050"/>
            <a:ext cx="2970900" cy="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Chivo"/>
                <a:ea typeface="Chivo"/>
                <a:cs typeface="Chivo"/>
                <a:sym typeface="Chivo"/>
              </a:rPr>
              <a:t>Devices</a:t>
            </a:r>
            <a:endParaRPr b="1" i="0" sz="2400" u="none" cap="none" strike="noStrike">
              <a:solidFill>
                <a:srgbClr val="FFFFFF"/>
              </a:solidFill>
              <a:latin typeface="Chivo"/>
              <a:ea typeface="Chivo"/>
              <a:cs typeface="Chivo"/>
              <a:sym typeface="Chivo"/>
            </a:endParaRPr>
          </a:p>
        </p:txBody>
      </p:sp>
      <p:sp>
        <p:nvSpPr>
          <p:cNvPr id="345" name="Google Shape;345;p45"/>
          <p:cNvSpPr txBox="1"/>
          <p:nvPr/>
        </p:nvSpPr>
        <p:spPr>
          <a:xfrm>
            <a:off x="1681800" y="1529125"/>
            <a:ext cx="5756100" cy="66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Web </a:t>
            </a:r>
            <a:r>
              <a:rPr i="0" lang="en" sz="3600" u="none" cap="none" strike="noStrike">
                <a:solidFill>
                  <a:srgbClr val="F1C232"/>
                </a:solidFill>
                <a:latin typeface="Chivo Light"/>
                <a:ea typeface="Chivo Light"/>
                <a:cs typeface="Chivo Light"/>
                <a:sym typeface="Chivo Light"/>
              </a:rPr>
              <a:t>Glossary</a:t>
            </a:r>
            <a:endParaRPr i="0" sz="3600" u="none" cap="none" strike="noStrike">
              <a:solidFill>
                <a:srgbClr val="F1C232"/>
              </a:solidFill>
              <a:latin typeface="Chivo Light"/>
              <a:ea typeface="Chivo Light"/>
              <a:cs typeface="Chivo Light"/>
              <a:sym typeface="Chivo Light"/>
            </a:endParaRPr>
          </a:p>
        </p:txBody>
      </p:sp>
      <p:sp>
        <p:nvSpPr>
          <p:cNvPr id="346" name="Google Shape;346;p45"/>
          <p:cNvSpPr txBox="1"/>
          <p:nvPr/>
        </p:nvSpPr>
        <p:spPr>
          <a:xfrm>
            <a:off x="1681800" y="2797550"/>
            <a:ext cx="40116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What type of screen a user is viewing the web page on.</a:t>
            </a: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hivo"/>
              <a:ea typeface="Chivo"/>
              <a:cs typeface="Chivo"/>
              <a:sym typeface="Chivo"/>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hivo"/>
              <a:ea typeface="Chivo"/>
              <a:cs typeface="Chivo"/>
              <a:sym typeface="Chivo"/>
            </a:endParaRPr>
          </a:p>
        </p:txBody>
      </p:sp>
      <p:sp>
        <p:nvSpPr>
          <p:cNvPr id="347" name="Google Shape;347;p45"/>
          <p:cNvSpPr/>
          <p:nvPr/>
        </p:nvSpPr>
        <p:spPr>
          <a:xfrm>
            <a:off x="6827925" y="-75"/>
            <a:ext cx="235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8" name="Google Shape;348;p45"/>
          <p:cNvPicPr preferRelativeResize="0"/>
          <p:nvPr/>
        </p:nvPicPr>
        <p:blipFill rotWithShape="1">
          <a:blip r:embed="rId3">
            <a:alphaModFix/>
          </a:blip>
          <a:srcRect b="0" l="66565" r="0" t="0"/>
          <a:stretch/>
        </p:blipFill>
        <p:spPr>
          <a:xfrm>
            <a:off x="7561378" y="65650"/>
            <a:ext cx="891401" cy="2506100"/>
          </a:xfrm>
          <a:prstGeom prst="rect">
            <a:avLst/>
          </a:prstGeom>
          <a:noFill/>
          <a:ln>
            <a:noFill/>
          </a:ln>
        </p:spPr>
      </p:pic>
      <p:pic>
        <p:nvPicPr>
          <p:cNvPr id="349" name="Google Shape;349;p45"/>
          <p:cNvPicPr preferRelativeResize="0"/>
          <p:nvPr/>
        </p:nvPicPr>
        <p:blipFill rotWithShape="1">
          <a:blip r:embed="rId3">
            <a:alphaModFix/>
          </a:blip>
          <a:srcRect b="0" l="0" r="66565" t="0"/>
          <a:stretch/>
        </p:blipFill>
        <p:spPr>
          <a:xfrm>
            <a:off x="7561378" y="2571750"/>
            <a:ext cx="891401" cy="2506100"/>
          </a:xfrm>
          <a:prstGeom prst="rect">
            <a:avLst/>
          </a:prstGeom>
          <a:noFill/>
          <a:ln>
            <a:noFill/>
          </a:ln>
        </p:spPr>
      </p:pic>
      <p:sp>
        <p:nvSpPr>
          <p:cNvPr id="350" name="Google Shape;350;p45"/>
          <p:cNvSpPr/>
          <p:nvPr/>
        </p:nvSpPr>
        <p:spPr>
          <a:xfrm rot="-5400000">
            <a:off x="6249425" y="1711825"/>
            <a:ext cx="810600" cy="4851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6"/>
          <p:cNvSpPr txBox="1"/>
          <p:nvPr/>
        </p:nvSpPr>
        <p:spPr>
          <a:xfrm>
            <a:off x="1348375" y="1841025"/>
            <a:ext cx="2970900" cy="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Chivo"/>
                <a:ea typeface="Chivo"/>
                <a:cs typeface="Chivo"/>
                <a:sym typeface="Chivo"/>
              </a:rPr>
              <a:t>Screen Readers</a:t>
            </a:r>
            <a:endParaRPr b="1" i="0" sz="2400" u="none" cap="none" strike="noStrike">
              <a:solidFill>
                <a:srgbClr val="FFFFFF"/>
              </a:solidFill>
              <a:latin typeface="Chivo"/>
              <a:ea typeface="Chivo"/>
              <a:cs typeface="Chivo"/>
              <a:sym typeface="Chivo"/>
            </a:endParaRPr>
          </a:p>
        </p:txBody>
      </p:sp>
      <p:sp>
        <p:nvSpPr>
          <p:cNvPr id="356" name="Google Shape;356;p46"/>
          <p:cNvSpPr txBox="1"/>
          <p:nvPr/>
        </p:nvSpPr>
        <p:spPr>
          <a:xfrm>
            <a:off x="1348375" y="1159100"/>
            <a:ext cx="5756100" cy="66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Web </a:t>
            </a:r>
            <a:r>
              <a:rPr i="0" lang="en" sz="3600" u="none" cap="none" strike="noStrike">
                <a:solidFill>
                  <a:srgbClr val="F1C232"/>
                </a:solidFill>
                <a:latin typeface="Chivo Light"/>
                <a:ea typeface="Chivo Light"/>
                <a:cs typeface="Chivo Light"/>
                <a:sym typeface="Chivo Light"/>
              </a:rPr>
              <a:t>Glossary</a:t>
            </a:r>
            <a:endParaRPr i="0" sz="3600" u="none" cap="none" strike="noStrike">
              <a:solidFill>
                <a:srgbClr val="F1C232"/>
              </a:solidFill>
              <a:latin typeface="Chivo Light"/>
              <a:ea typeface="Chivo Light"/>
              <a:cs typeface="Chivo Light"/>
              <a:sym typeface="Chivo Light"/>
            </a:endParaRPr>
          </a:p>
        </p:txBody>
      </p:sp>
      <p:sp>
        <p:nvSpPr>
          <p:cNvPr id="357" name="Google Shape;357;p46"/>
          <p:cNvSpPr txBox="1"/>
          <p:nvPr/>
        </p:nvSpPr>
        <p:spPr>
          <a:xfrm>
            <a:off x="1348375" y="2427525"/>
            <a:ext cx="40116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Programs that read out what is on the screen and are commonly used by visually impaired people, but also for people while driving or in need of handsfree.</a:t>
            </a: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hivo"/>
              <a:ea typeface="Chivo"/>
              <a:cs typeface="Chivo"/>
              <a:sym typeface="Chivo"/>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hivo"/>
              <a:ea typeface="Chivo"/>
              <a:cs typeface="Chivo"/>
              <a:sym typeface="Chivo"/>
            </a:endParaRPr>
          </a:p>
        </p:txBody>
      </p:sp>
      <p:sp>
        <p:nvSpPr>
          <p:cNvPr id="358" name="Google Shape;358;p46"/>
          <p:cNvSpPr/>
          <p:nvPr/>
        </p:nvSpPr>
        <p:spPr>
          <a:xfrm>
            <a:off x="6827925" y="-75"/>
            <a:ext cx="235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9" name="Google Shape;359;p46"/>
          <p:cNvPicPr preferRelativeResize="0"/>
          <p:nvPr/>
        </p:nvPicPr>
        <p:blipFill rotWithShape="1">
          <a:blip r:embed="rId3">
            <a:alphaModFix/>
          </a:blip>
          <a:srcRect b="0" l="0" r="0" t="0"/>
          <a:stretch/>
        </p:blipFill>
        <p:spPr>
          <a:xfrm>
            <a:off x="7031538" y="1596213"/>
            <a:ext cx="1951075" cy="1951075"/>
          </a:xfrm>
          <a:prstGeom prst="rect">
            <a:avLst/>
          </a:prstGeom>
          <a:noFill/>
          <a:ln>
            <a:noFill/>
          </a:ln>
        </p:spPr>
      </p:pic>
      <p:sp>
        <p:nvSpPr>
          <p:cNvPr id="360" name="Google Shape;360;p46"/>
          <p:cNvSpPr/>
          <p:nvPr/>
        </p:nvSpPr>
        <p:spPr>
          <a:xfrm rot="-5400000">
            <a:off x="6249425" y="1711825"/>
            <a:ext cx="810600" cy="4851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3"/>
          <p:cNvSpPr txBox="1"/>
          <p:nvPr/>
        </p:nvSpPr>
        <p:spPr>
          <a:xfrm>
            <a:off x="1677900" y="1349175"/>
            <a:ext cx="6237600" cy="705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How websites </a:t>
            </a:r>
            <a:r>
              <a:rPr lang="en" sz="3600">
                <a:solidFill>
                  <a:srgbClr val="F1C232"/>
                </a:solidFill>
                <a:latin typeface="Chivo Light"/>
                <a:ea typeface="Chivo Light"/>
                <a:cs typeface="Chivo Light"/>
                <a:sym typeface="Chivo Light"/>
              </a:rPr>
              <a:t>are created?</a:t>
            </a:r>
            <a:endParaRPr i="0" sz="3600" u="none" cap="none" strike="noStrike">
              <a:solidFill>
                <a:srgbClr val="F1C232"/>
              </a:solidFill>
              <a:latin typeface="Chivo Light"/>
              <a:ea typeface="Chivo Light"/>
              <a:cs typeface="Chivo Light"/>
              <a:sym typeface="Chivo Light"/>
            </a:endParaRPr>
          </a:p>
        </p:txBody>
      </p:sp>
      <p:sp>
        <p:nvSpPr>
          <p:cNvPr id="366" name="Google Shape;366;p33"/>
          <p:cNvSpPr txBox="1"/>
          <p:nvPr/>
        </p:nvSpPr>
        <p:spPr>
          <a:xfrm>
            <a:off x="1677900" y="2222075"/>
            <a:ext cx="4721400" cy="2043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1000"/>
              </a:spcBef>
              <a:spcAft>
                <a:spcPts val="0"/>
              </a:spcAft>
              <a:buClr>
                <a:srgbClr val="FFFFFF"/>
              </a:buClr>
              <a:buSzPts val="1800"/>
              <a:buFont typeface="Chivo Light"/>
              <a:buChar char="❖"/>
            </a:pPr>
            <a:r>
              <a:rPr lang="en" sz="1800">
                <a:solidFill>
                  <a:srgbClr val="FFFFFF"/>
                </a:solidFill>
                <a:latin typeface="Chivo Light"/>
                <a:ea typeface="Chivo Light"/>
                <a:cs typeface="Chivo Light"/>
                <a:sym typeface="Chivo Light"/>
              </a:rPr>
              <a:t>HTML/CSS</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Char char="❖"/>
            </a:pPr>
            <a:r>
              <a:rPr lang="en" sz="1800">
                <a:solidFill>
                  <a:srgbClr val="FFFFFF"/>
                </a:solidFill>
                <a:latin typeface="Chivo Light"/>
                <a:ea typeface="Chivo Light"/>
                <a:cs typeface="Chivo Light"/>
                <a:sym typeface="Chivo Light"/>
              </a:rPr>
              <a:t>CMS </a:t>
            </a:r>
            <a:r>
              <a:rPr lang="en" sz="1800">
                <a:solidFill>
                  <a:srgbClr val="FFFFFF"/>
                </a:solidFill>
                <a:latin typeface="Chivo Light"/>
                <a:ea typeface="Chivo Light"/>
                <a:cs typeface="Chivo Light"/>
                <a:sym typeface="Chivo Light"/>
              </a:rPr>
              <a:t>platform</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Char char="❖"/>
            </a:pPr>
            <a:r>
              <a:rPr lang="en" sz="1800">
                <a:solidFill>
                  <a:srgbClr val="FFFFFF"/>
                </a:solidFill>
                <a:latin typeface="Chivo Light"/>
                <a:ea typeface="Chivo Light"/>
                <a:cs typeface="Chivo Light"/>
                <a:sym typeface="Chivo Light"/>
              </a:rPr>
              <a:t>E-commerce</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Char char="❖"/>
            </a:pPr>
            <a:r>
              <a:rPr lang="en" sz="1800">
                <a:solidFill>
                  <a:srgbClr val="FFFFFF"/>
                </a:solidFill>
                <a:latin typeface="Chivo Light"/>
                <a:ea typeface="Chivo Light"/>
                <a:cs typeface="Chivo Light"/>
                <a:sym typeface="Chivo Light"/>
              </a:rPr>
              <a:t>Blogging platform</a:t>
            </a:r>
            <a:endParaRPr sz="1800">
              <a:solidFill>
                <a:srgbClr val="FFFFFF"/>
              </a:solidFill>
              <a:latin typeface="Chivo Light"/>
              <a:ea typeface="Chivo Light"/>
              <a:cs typeface="Chivo Light"/>
              <a:sym typeface="Chiv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1"/>
          <p:cNvSpPr/>
          <p:nvPr/>
        </p:nvSpPr>
        <p:spPr>
          <a:xfrm>
            <a:off x="1732500" y="1145700"/>
            <a:ext cx="5679000" cy="2852100"/>
          </a:xfrm>
          <a:prstGeom prst="wedgeRectCallout">
            <a:avLst>
              <a:gd fmla="val -20833" name="adj1"/>
              <a:gd fmla="val 62500" name="adj2"/>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nvSpPr>
        <p:spPr>
          <a:xfrm>
            <a:off x="2343600" y="1994550"/>
            <a:ext cx="4456800" cy="100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lang="en" sz="6000">
                <a:solidFill>
                  <a:srgbClr val="FFFFFF"/>
                </a:solidFill>
                <a:latin typeface="Chivo Black"/>
                <a:ea typeface="Chivo Black"/>
                <a:cs typeface="Chivo Black"/>
                <a:sym typeface="Chivo Black"/>
              </a:rPr>
              <a:t>about </a:t>
            </a:r>
            <a:r>
              <a:rPr lang="en" sz="6000">
                <a:solidFill>
                  <a:srgbClr val="F1C232"/>
                </a:solidFill>
                <a:latin typeface="Chivo Light"/>
                <a:ea typeface="Chivo Light"/>
                <a:cs typeface="Chivo Light"/>
                <a:sym typeface="Chivo Light"/>
              </a:rPr>
              <a:t>me</a:t>
            </a:r>
            <a:endParaRPr i="0" sz="6000" u="none" cap="none" strike="noStrike">
              <a:solidFill>
                <a:srgbClr val="F1C232"/>
              </a:solidFill>
              <a:latin typeface="Chivo Light"/>
              <a:ea typeface="Chivo Light"/>
              <a:cs typeface="Chivo Light"/>
              <a:sym typeface="Chivo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g5d1928a419_0_0"/>
          <p:cNvSpPr txBox="1"/>
          <p:nvPr/>
        </p:nvSpPr>
        <p:spPr>
          <a:xfrm>
            <a:off x="2287500" y="823300"/>
            <a:ext cx="42813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HTML</a:t>
            </a:r>
            <a:endParaRPr i="0" sz="3600" u="none" cap="none" strike="noStrike">
              <a:solidFill>
                <a:srgbClr val="FFFFFF"/>
              </a:solidFill>
              <a:latin typeface="Chivo Black"/>
              <a:ea typeface="Chivo Black"/>
              <a:cs typeface="Chivo Black"/>
              <a:sym typeface="Chivo Black"/>
            </a:endParaRPr>
          </a:p>
        </p:txBody>
      </p:sp>
      <p:sp>
        <p:nvSpPr>
          <p:cNvPr id="372" name="Google Shape;372;g5d1928a419_0_0"/>
          <p:cNvSpPr txBox="1"/>
          <p:nvPr/>
        </p:nvSpPr>
        <p:spPr>
          <a:xfrm>
            <a:off x="2287500" y="2222075"/>
            <a:ext cx="47214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hivo"/>
                <a:ea typeface="Chivo"/>
                <a:cs typeface="Chivo"/>
                <a:sym typeface="Chivo"/>
              </a:rPr>
              <a:t>Hyper</a:t>
            </a:r>
            <a:r>
              <a:rPr b="1" lang="en" sz="1800">
                <a:solidFill>
                  <a:srgbClr val="FFFFFF"/>
                </a:solidFill>
                <a:latin typeface="Chivo"/>
                <a:ea typeface="Chivo"/>
                <a:cs typeface="Chivo"/>
                <a:sym typeface="Chivo"/>
              </a:rPr>
              <a:t>t</a:t>
            </a:r>
            <a:r>
              <a:rPr b="1" i="0" lang="en" sz="1800" u="none" cap="none" strike="noStrike">
                <a:solidFill>
                  <a:srgbClr val="FFFFFF"/>
                </a:solidFill>
                <a:latin typeface="Chivo"/>
                <a:ea typeface="Chivo"/>
                <a:cs typeface="Chivo"/>
                <a:sym typeface="Chivo"/>
              </a:rPr>
              <a:t>ext Markup Language</a:t>
            </a:r>
            <a:endParaRPr b="1" i="0" sz="1800" u="none" cap="none" strike="noStrike">
              <a:solidFill>
                <a:srgbClr val="FFFFFF"/>
              </a:solidFill>
              <a:latin typeface="Chivo"/>
              <a:ea typeface="Chivo"/>
              <a:cs typeface="Chivo"/>
              <a:sym typeface="Chivo"/>
            </a:endParaRPr>
          </a:p>
          <a:p>
            <a:pPr indent="0" lvl="0" marL="0" marR="0" rtl="0" algn="l">
              <a:lnSpc>
                <a:spcPct val="100000"/>
              </a:lnSpc>
              <a:spcBef>
                <a:spcPts val="100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A programming language, the building blocks of every website.</a:t>
            </a: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Defines the content and structure.</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4"/>
          <p:cNvSpPr txBox="1"/>
          <p:nvPr/>
        </p:nvSpPr>
        <p:spPr>
          <a:xfrm>
            <a:off x="2897100" y="646200"/>
            <a:ext cx="42813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HTML</a:t>
            </a:r>
            <a:endParaRPr i="0" sz="3600" u="none" cap="none" strike="noStrike">
              <a:solidFill>
                <a:srgbClr val="FFFFFF"/>
              </a:solidFill>
              <a:latin typeface="Chivo Black"/>
              <a:ea typeface="Chivo Black"/>
              <a:cs typeface="Chivo Black"/>
              <a:sym typeface="Chivo Black"/>
            </a:endParaRPr>
          </a:p>
        </p:txBody>
      </p:sp>
      <p:sp>
        <p:nvSpPr>
          <p:cNvPr id="378" name="Google Shape;378;p34"/>
          <p:cNvSpPr txBox="1"/>
          <p:nvPr/>
        </p:nvSpPr>
        <p:spPr>
          <a:xfrm>
            <a:off x="2897100" y="2044975"/>
            <a:ext cx="47214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hivo"/>
                <a:ea typeface="Chivo"/>
                <a:cs typeface="Chivo"/>
                <a:sym typeface="Chivo"/>
              </a:rPr>
              <a:t>Hyper</a:t>
            </a:r>
            <a:r>
              <a:rPr b="1" lang="en" sz="1800">
                <a:solidFill>
                  <a:srgbClr val="FFFFFF"/>
                </a:solidFill>
                <a:latin typeface="Chivo"/>
                <a:ea typeface="Chivo"/>
                <a:cs typeface="Chivo"/>
                <a:sym typeface="Chivo"/>
              </a:rPr>
              <a:t>t</a:t>
            </a:r>
            <a:r>
              <a:rPr b="1" i="0" lang="en" sz="1800" u="none" cap="none" strike="noStrike">
                <a:solidFill>
                  <a:srgbClr val="FFFFFF"/>
                </a:solidFill>
                <a:latin typeface="Chivo"/>
                <a:ea typeface="Chivo"/>
                <a:cs typeface="Chivo"/>
                <a:sym typeface="Chivo"/>
              </a:rPr>
              <a:t>ext:</a:t>
            </a:r>
            <a:br>
              <a:rPr i="0" lang="en" sz="1800" u="none" cap="none" strike="noStrike">
                <a:solidFill>
                  <a:srgbClr val="FFFFFF"/>
                </a:solidFill>
                <a:latin typeface="Chivo"/>
                <a:ea typeface="Chivo"/>
                <a:cs typeface="Chivo"/>
                <a:sym typeface="Chivo"/>
              </a:rPr>
            </a:br>
            <a:r>
              <a:rPr lang="en" sz="1800">
                <a:solidFill>
                  <a:srgbClr val="FFFFFF"/>
                </a:solidFill>
                <a:latin typeface="Chivo Light"/>
                <a:ea typeface="Chivo Light"/>
                <a:cs typeface="Chivo Light"/>
                <a:sym typeface="Chivo Light"/>
              </a:rPr>
              <a:t>D</a:t>
            </a:r>
            <a:r>
              <a:rPr i="0" lang="en" sz="1800" u="none" cap="none" strike="noStrike">
                <a:solidFill>
                  <a:srgbClr val="FFFFFF"/>
                </a:solidFill>
                <a:latin typeface="Chivo Light"/>
                <a:ea typeface="Chivo Light"/>
                <a:cs typeface="Chivo Light"/>
                <a:sym typeface="Chivo Light"/>
              </a:rPr>
              <a:t>oes stuff when you click </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things on a web page</a:t>
            </a:r>
            <a:endParaRPr i="0" sz="1800" u="none" cap="none" strike="noStrike">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Clr>
                <a:srgbClr val="000000"/>
              </a:buClr>
              <a:buSzPts val="1800"/>
              <a:buFont typeface="Arial"/>
              <a:buNone/>
            </a:pPr>
            <a:r>
              <a:rPr b="1" i="0" lang="en" sz="1800" u="none" cap="none" strike="noStrike">
                <a:solidFill>
                  <a:srgbClr val="FFFFFF"/>
                </a:solidFill>
                <a:latin typeface="Chivo"/>
                <a:ea typeface="Chivo"/>
                <a:cs typeface="Chivo"/>
                <a:sym typeface="Chivo"/>
              </a:rPr>
              <a:t>Markup Language:</a:t>
            </a:r>
            <a:endParaRPr b="1" i="0" sz="1800" u="none" cap="none" strike="noStrike">
              <a:solidFill>
                <a:srgbClr val="FFFFFF"/>
              </a:solidFill>
              <a:latin typeface="Chivo"/>
              <a:ea typeface="Chivo"/>
              <a:cs typeface="Chivo"/>
              <a:sym typeface="Chivo"/>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Tells the computer how to </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format documents.</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35"/>
          <p:cNvSpPr txBox="1"/>
          <p:nvPr/>
        </p:nvSpPr>
        <p:spPr>
          <a:xfrm>
            <a:off x="2271900" y="833675"/>
            <a:ext cx="42813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HTML</a:t>
            </a:r>
            <a:r>
              <a:rPr i="0" lang="en" sz="3600" u="none" cap="none" strike="noStrike">
                <a:solidFill>
                  <a:srgbClr val="FFFFFF"/>
                </a:solidFill>
                <a:latin typeface="Chivo"/>
                <a:ea typeface="Chivo"/>
                <a:cs typeface="Chivo"/>
                <a:sym typeface="Chivo"/>
              </a:rPr>
              <a:t> </a:t>
            </a:r>
            <a:r>
              <a:rPr i="0" lang="en" sz="3600" u="none" cap="none" strike="noStrike">
                <a:solidFill>
                  <a:srgbClr val="FFFFFF"/>
                </a:solidFill>
                <a:latin typeface="Chivo Light"/>
                <a:ea typeface="Chivo Light"/>
                <a:cs typeface="Chivo Light"/>
                <a:sym typeface="Chivo Light"/>
              </a:rPr>
              <a:t>5</a:t>
            </a:r>
            <a:endParaRPr i="0" sz="3600" u="none" cap="none" strike="noStrike">
              <a:solidFill>
                <a:srgbClr val="FFFFFF"/>
              </a:solidFill>
              <a:latin typeface="Chivo Light"/>
              <a:ea typeface="Chivo Light"/>
              <a:cs typeface="Chivo Light"/>
              <a:sym typeface="Chivo Light"/>
            </a:endParaRPr>
          </a:p>
        </p:txBody>
      </p:sp>
      <p:sp>
        <p:nvSpPr>
          <p:cNvPr id="384" name="Google Shape;384;p35"/>
          <p:cNvSpPr txBox="1"/>
          <p:nvPr/>
        </p:nvSpPr>
        <p:spPr>
          <a:xfrm>
            <a:off x="2271900" y="2232450"/>
            <a:ext cx="47214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hivo"/>
                <a:ea typeface="Chivo"/>
                <a:cs typeface="Chivo"/>
                <a:sym typeface="Chivo"/>
              </a:rPr>
              <a:t>Hyper</a:t>
            </a:r>
            <a:r>
              <a:rPr b="1" lang="en" sz="1800">
                <a:solidFill>
                  <a:srgbClr val="FFFFFF"/>
                </a:solidFill>
                <a:latin typeface="Chivo"/>
                <a:ea typeface="Chivo"/>
                <a:cs typeface="Chivo"/>
                <a:sym typeface="Chivo"/>
              </a:rPr>
              <a:t>t</a:t>
            </a:r>
            <a:r>
              <a:rPr b="1" i="0" lang="en" sz="1800" u="none" cap="none" strike="noStrike">
                <a:solidFill>
                  <a:srgbClr val="FFFFFF"/>
                </a:solidFill>
                <a:latin typeface="Chivo"/>
                <a:ea typeface="Chivo"/>
                <a:cs typeface="Chivo"/>
                <a:sym typeface="Chivo"/>
              </a:rPr>
              <a:t>ext Markup Language</a:t>
            </a:r>
            <a:endParaRPr b="1" i="0" sz="1800" u="none" cap="none" strike="noStrike">
              <a:solidFill>
                <a:srgbClr val="FFFFFF"/>
              </a:solidFill>
              <a:latin typeface="Chivo"/>
              <a:ea typeface="Chivo"/>
              <a:cs typeface="Chivo"/>
              <a:sym typeface="Chivo"/>
            </a:endParaRPr>
          </a:p>
          <a:p>
            <a:pPr indent="0" lvl="0" marL="0" marR="0" rtl="0" algn="l">
              <a:lnSpc>
                <a:spcPct val="100000"/>
              </a:lnSpc>
              <a:spcBef>
                <a:spcPts val="100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The latest set of guidelines, standards &amp; tools that make websites more stable, beautiful &amp; better overall.</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6"/>
          <p:cNvSpPr txBox="1"/>
          <p:nvPr/>
        </p:nvSpPr>
        <p:spPr>
          <a:xfrm>
            <a:off x="2211300" y="766000"/>
            <a:ext cx="42813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HTML</a:t>
            </a:r>
            <a:endParaRPr i="0" sz="3600" u="none" cap="none" strike="noStrike">
              <a:solidFill>
                <a:srgbClr val="FFFFFF"/>
              </a:solidFill>
              <a:latin typeface="Chivo Black"/>
              <a:ea typeface="Chivo Black"/>
              <a:cs typeface="Chivo Black"/>
              <a:sym typeface="Chivo Black"/>
            </a:endParaRPr>
          </a:p>
        </p:txBody>
      </p:sp>
      <p:sp>
        <p:nvSpPr>
          <p:cNvPr id="390" name="Google Shape;390;p36"/>
          <p:cNvSpPr txBox="1"/>
          <p:nvPr/>
        </p:nvSpPr>
        <p:spPr>
          <a:xfrm>
            <a:off x="2211300" y="2164775"/>
            <a:ext cx="47214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Chivo"/>
                <a:ea typeface="Chivo"/>
                <a:cs typeface="Chivo"/>
                <a:sym typeface="Chivo"/>
              </a:rPr>
              <a:t>Websites are a collection of text, images </a:t>
            </a:r>
            <a:br>
              <a:rPr b="1" i="0" lang="en" sz="1800" u="none" cap="none" strike="noStrike">
                <a:solidFill>
                  <a:srgbClr val="FFFFFF"/>
                </a:solidFill>
                <a:latin typeface="Chivo"/>
                <a:ea typeface="Chivo"/>
                <a:cs typeface="Chivo"/>
                <a:sym typeface="Chivo"/>
              </a:rPr>
            </a:br>
            <a:r>
              <a:rPr b="1" i="0" lang="en" sz="1800" u="none" cap="none" strike="noStrike">
                <a:solidFill>
                  <a:srgbClr val="FFFFFF"/>
                </a:solidFill>
                <a:latin typeface="Chivo"/>
                <a:ea typeface="Chivo"/>
                <a:cs typeface="Chivo"/>
                <a:sym typeface="Chivo"/>
              </a:rPr>
              <a:t>and other media.</a:t>
            </a:r>
            <a:endParaRPr b="1" i="0" sz="1800" u="none" cap="none" strike="noStrike">
              <a:solidFill>
                <a:srgbClr val="FFFFFF"/>
              </a:solidFill>
              <a:latin typeface="Chivo"/>
              <a:ea typeface="Chivo"/>
              <a:cs typeface="Chivo"/>
              <a:sym typeface="Chivo"/>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FFFFFF"/>
              </a:solidFill>
              <a:latin typeface="Chivo"/>
              <a:ea typeface="Chivo"/>
              <a:cs typeface="Chivo"/>
              <a:sym typeface="Chivo"/>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Organises</a:t>
            </a:r>
            <a:r>
              <a:rPr i="0" lang="en" sz="1800" u="none" cap="none" strike="noStrike">
                <a:solidFill>
                  <a:srgbClr val="FFFFFF"/>
                </a:solidFill>
                <a:latin typeface="Chivo Light"/>
                <a:ea typeface="Chivo Light"/>
                <a:cs typeface="Chivo Light"/>
                <a:sym typeface="Chivo Light"/>
              </a:rPr>
              <a:t> all in a way that makes sense </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to us – like how we format newspapers </a:t>
            </a:r>
            <a:br>
              <a:rPr i="0" lang="en" sz="1800" u="none" cap="none" strike="noStrike">
                <a:solidFill>
                  <a:srgbClr val="FFFFFF"/>
                </a:solidFill>
                <a:latin typeface="Chivo Light"/>
                <a:ea typeface="Chivo Light"/>
                <a:cs typeface="Chivo Light"/>
                <a:sym typeface="Chivo Light"/>
              </a:rPr>
            </a:br>
            <a:r>
              <a:rPr i="0" lang="en" sz="1800" u="none" cap="none" strike="noStrike">
                <a:solidFill>
                  <a:srgbClr val="FFFFFF"/>
                </a:solidFill>
                <a:latin typeface="Chivo Light"/>
                <a:ea typeface="Chivo Light"/>
                <a:cs typeface="Chivo Light"/>
                <a:sym typeface="Chivo Light"/>
              </a:rPr>
              <a:t>&amp; posters.</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7"/>
          <p:cNvSpPr txBox="1"/>
          <p:nvPr/>
        </p:nvSpPr>
        <p:spPr>
          <a:xfrm>
            <a:off x="2211300" y="873000"/>
            <a:ext cx="42813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HTML</a:t>
            </a:r>
            <a:endParaRPr i="0" sz="3600" u="none" cap="none" strike="noStrike">
              <a:solidFill>
                <a:srgbClr val="FFFFFF"/>
              </a:solidFill>
              <a:latin typeface="Chivo Black"/>
              <a:ea typeface="Chivo Black"/>
              <a:cs typeface="Chivo Black"/>
              <a:sym typeface="Chivo Black"/>
            </a:endParaRPr>
          </a:p>
        </p:txBody>
      </p:sp>
      <p:sp>
        <p:nvSpPr>
          <p:cNvPr id="396" name="Google Shape;396;p37"/>
          <p:cNvSpPr txBox="1"/>
          <p:nvPr/>
        </p:nvSpPr>
        <p:spPr>
          <a:xfrm>
            <a:off x="2211300" y="2271775"/>
            <a:ext cx="47214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Light"/>
                <a:ea typeface="Chivo Light"/>
                <a:cs typeface="Chivo Light"/>
                <a:sym typeface="Chivo Light"/>
              </a:rPr>
              <a:t>The web browser takes the html code, interprets it and displays it in a way that we’re used to seeing.</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8"/>
          <p:cNvSpPr/>
          <p:nvPr/>
        </p:nvSpPr>
        <p:spPr>
          <a:xfrm>
            <a:off x="1703450" y="998050"/>
            <a:ext cx="5679000" cy="2852100"/>
          </a:xfrm>
          <a:prstGeom prst="wedgeRectCallout">
            <a:avLst>
              <a:gd fmla="val -20833" name="adj1"/>
              <a:gd fmla="val 62500" name="adj2"/>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3100150" y="2007150"/>
            <a:ext cx="4281300" cy="69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a website is </a:t>
            </a:r>
            <a:br>
              <a:rPr i="0" lang="en" sz="3600" u="none" cap="none" strike="noStrike">
                <a:solidFill>
                  <a:srgbClr val="FFFFFF"/>
                </a:solidFill>
                <a:latin typeface="Chivo Black"/>
                <a:ea typeface="Chivo Black"/>
                <a:cs typeface="Chivo Black"/>
                <a:sym typeface="Chivo Black"/>
              </a:rPr>
            </a:br>
            <a:r>
              <a:rPr lang="en" sz="3600">
                <a:solidFill>
                  <a:srgbClr val="F1C232"/>
                </a:solidFill>
                <a:latin typeface="Chivo Light"/>
                <a:ea typeface="Chivo Light"/>
                <a:cs typeface="Chivo Light"/>
                <a:sym typeface="Chivo Light"/>
              </a:rPr>
              <a:t>like a house</a:t>
            </a:r>
            <a:endParaRPr i="0" sz="3600" u="none" cap="none" strike="noStrike">
              <a:solidFill>
                <a:srgbClr val="F1C232"/>
              </a:solidFill>
              <a:latin typeface="Chivo Light"/>
              <a:ea typeface="Chivo Light"/>
              <a:cs typeface="Chivo Light"/>
              <a:sym typeface="Chivo Light"/>
            </a:endParaRPr>
          </a:p>
        </p:txBody>
      </p:sp>
      <p:sp>
        <p:nvSpPr>
          <p:cNvPr id="403" name="Google Shape;403;p38"/>
          <p:cNvSpPr txBox="1"/>
          <p:nvPr/>
        </p:nvSpPr>
        <p:spPr>
          <a:xfrm>
            <a:off x="3100150" y="2721025"/>
            <a:ext cx="5401200" cy="77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a:ea typeface="Chivo"/>
                <a:cs typeface="Chivo"/>
                <a:sym typeface="Chivo"/>
              </a:rPr>
              <a:t>Let’s try a metaphor.</a:t>
            </a:r>
            <a:endParaRPr i="0" sz="1800" u="none" cap="none" strike="noStrike">
              <a:solidFill>
                <a:srgbClr val="FFFFFF"/>
              </a:solidFill>
              <a:latin typeface="Chivo"/>
              <a:ea typeface="Chivo"/>
              <a:cs typeface="Chivo"/>
              <a:sym typeface="Chiv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9"/>
          <p:cNvSpPr txBox="1"/>
          <p:nvPr/>
        </p:nvSpPr>
        <p:spPr>
          <a:xfrm>
            <a:off x="530375" y="507175"/>
            <a:ext cx="4281300" cy="69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HTML</a:t>
            </a:r>
            <a:endParaRPr i="0" sz="3600" u="none" cap="none" strike="noStrike">
              <a:solidFill>
                <a:srgbClr val="FFFFFF"/>
              </a:solidFill>
              <a:latin typeface="Chivo Black"/>
              <a:ea typeface="Chivo Black"/>
              <a:cs typeface="Chivo Black"/>
              <a:sym typeface="Chivo Black"/>
            </a:endParaRPr>
          </a:p>
        </p:txBody>
      </p:sp>
      <p:sp>
        <p:nvSpPr>
          <p:cNvPr id="409" name="Google Shape;409;p39"/>
          <p:cNvSpPr txBox="1"/>
          <p:nvPr/>
        </p:nvSpPr>
        <p:spPr>
          <a:xfrm>
            <a:off x="530375" y="1015675"/>
            <a:ext cx="1887900" cy="4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1C232"/>
                </a:solidFill>
                <a:latin typeface="Chivo Light"/>
                <a:ea typeface="Chivo Light"/>
                <a:cs typeface="Chivo Light"/>
                <a:sym typeface="Chivo Light"/>
              </a:rPr>
              <a:t>The Frame</a:t>
            </a:r>
            <a:endParaRPr i="0" sz="1800" u="none" cap="none" strike="noStrike">
              <a:solidFill>
                <a:srgbClr val="F1C232"/>
              </a:solidFill>
              <a:latin typeface="Chivo Light"/>
              <a:ea typeface="Chivo Light"/>
              <a:cs typeface="Chivo Light"/>
              <a:sym typeface="Chivo Light"/>
            </a:endParaRPr>
          </a:p>
        </p:txBody>
      </p:sp>
      <p:sp>
        <p:nvSpPr>
          <p:cNvPr id="410" name="Google Shape;410;p39"/>
          <p:cNvSpPr/>
          <p:nvPr/>
        </p:nvSpPr>
        <p:spPr>
          <a:xfrm>
            <a:off x="5588675" y="-75"/>
            <a:ext cx="359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9"/>
          <p:cNvSpPr txBox="1"/>
          <p:nvPr/>
        </p:nvSpPr>
        <p:spPr>
          <a:xfrm>
            <a:off x="6109175" y="610625"/>
            <a:ext cx="2556600" cy="40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[code language=”html”]</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&lt;house&gt;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&lt;second_floor&gt;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&lt;bedroom&gt;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&lt;bed /&gt;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&lt;/bedroom&gt;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&lt;/second_floor&gt;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&lt;first_floor&gt;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&lt;living_room&gt;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&lt;television /&gt;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&lt;/living_room&gt;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&lt;kitchen&gt;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&lt;fridge /&gt;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&lt;/kitchen&gt;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&lt;entrance&gt;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&lt;front_door&gt;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&lt;door_bell&gt;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&lt;/front_door&gt;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&lt;/entrance&gt;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&lt;/first_floor&gt;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&lt;/house&gt;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rgbClr val="000000"/>
              </a:buClr>
              <a:buSzPts val="1050"/>
              <a:buFont typeface="Arial"/>
              <a:buNone/>
            </a:pPr>
            <a:r>
              <a:rPr i="0" lang="en" sz="1050" u="none" cap="none" strike="noStrike">
                <a:latin typeface="Chivo"/>
                <a:ea typeface="Chivo"/>
                <a:cs typeface="Chivo"/>
                <a:sym typeface="Chivo"/>
              </a:rPr>
              <a:t>    [/code]</a:t>
            </a:r>
            <a:endParaRPr i="0" sz="1800" u="none" cap="none" strike="noStrike">
              <a:latin typeface="Chivo"/>
              <a:ea typeface="Chivo"/>
              <a:cs typeface="Chivo"/>
              <a:sym typeface="Chivo"/>
            </a:endParaRPr>
          </a:p>
        </p:txBody>
      </p:sp>
      <p:sp>
        <p:nvSpPr>
          <p:cNvPr id="412" name="Google Shape;412;p39"/>
          <p:cNvSpPr/>
          <p:nvPr/>
        </p:nvSpPr>
        <p:spPr>
          <a:xfrm rot="-5400000">
            <a:off x="4986750" y="1711825"/>
            <a:ext cx="810600" cy="4851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0"/>
          <p:cNvSpPr/>
          <p:nvPr/>
        </p:nvSpPr>
        <p:spPr>
          <a:xfrm>
            <a:off x="5588675" y="-75"/>
            <a:ext cx="359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0"/>
          <p:cNvSpPr/>
          <p:nvPr/>
        </p:nvSpPr>
        <p:spPr>
          <a:xfrm rot="-5400000">
            <a:off x="4986750" y="1711825"/>
            <a:ext cx="810600" cy="4851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txBox="1"/>
          <p:nvPr/>
        </p:nvSpPr>
        <p:spPr>
          <a:xfrm>
            <a:off x="530375" y="507175"/>
            <a:ext cx="4281300" cy="69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HTML</a:t>
            </a:r>
            <a:endParaRPr i="0" sz="3600" u="none" cap="none" strike="noStrike">
              <a:solidFill>
                <a:srgbClr val="FFFFFF"/>
              </a:solidFill>
              <a:latin typeface="Chivo Black"/>
              <a:ea typeface="Chivo Black"/>
              <a:cs typeface="Chivo Black"/>
              <a:sym typeface="Chivo Black"/>
            </a:endParaRPr>
          </a:p>
        </p:txBody>
      </p:sp>
      <p:sp>
        <p:nvSpPr>
          <p:cNvPr id="420" name="Google Shape;420;p40"/>
          <p:cNvSpPr txBox="1"/>
          <p:nvPr/>
        </p:nvSpPr>
        <p:spPr>
          <a:xfrm>
            <a:off x="530375" y="1015675"/>
            <a:ext cx="1887900" cy="4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1C232"/>
                </a:solidFill>
                <a:latin typeface="Chivo Light"/>
                <a:ea typeface="Chivo Light"/>
                <a:cs typeface="Chivo Light"/>
                <a:sym typeface="Chivo Light"/>
              </a:rPr>
              <a:t>The Frame</a:t>
            </a:r>
            <a:endParaRPr i="0" sz="1800" u="none" cap="none" strike="noStrike">
              <a:solidFill>
                <a:srgbClr val="F1C232"/>
              </a:solidFill>
              <a:latin typeface="Chivo Light"/>
              <a:ea typeface="Chivo Light"/>
              <a:cs typeface="Chivo Light"/>
              <a:sym typeface="Chivo Light"/>
            </a:endParaRPr>
          </a:p>
        </p:txBody>
      </p:sp>
      <p:sp>
        <p:nvSpPr>
          <p:cNvPr id="421" name="Google Shape;421;p40"/>
          <p:cNvSpPr txBox="1"/>
          <p:nvPr/>
        </p:nvSpPr>
        <p:spPr>
          <a:xfrm>
            <a:off x="6109175" y="534425"/>
            <a:ext cx="2556600" cy="400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highlight>
                  <a:srgbClr val="FFFFFF"/>
                </a:highlight>
                <a:latin typeface="Chivo"/>
                <a:ea typeface="Chivo"/>
                <a:cs typeface="Chivo"/>
                <a:sym typeface="Chivo"/>
              </a:rPr>
              <a:t>      </a:t>
            </a:r>
            <a:r>
              <a:rPr i="0" lang="en" sz="1050" u="none" cap="none" strike="noStrike">
                <a:latin typeface="Chivo"/>
                <a:ea typeface="Chivo"/>
                <a:cs typeface="Chivo"/>
                <a:sym typeface="Chivo"/>
              </a:rPr>
              <a:t>  [code language=”css”]</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bedroom {</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width: 12ft;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height: 8ft;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walls: 1mm wallpaper matte;</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floor: carpet</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a:t>
            </a:r>
            <a:endParaRPr i="0" sz="1050" u="none" cap="none" strike="noStrike">
              <a:latin typeface="Chivo"/>
              <a:ea typeface="Chivo"/>
              <a:cs typeface="Chivo"/>
              <a:sym typeface="Chivo"/>
            </a:endParaRPr>
          </a:p>
          <a:p>
            <a:pPr indent="0" lvl="0" marL="0" marR="0" rtl="0" algn="l">
              <a:lnSpc>
                <a:spcPct val="100000"/>
              </a:lnSpc>
              <a:spcBef>
                <a:spcPts val="0"/>
              </a:spcBef>
              <a:spcAft>
                <a:spcPts val="0"/>
              </a:spcAft>
              <a:buClr>
                <a:srgbClr val="000000"/>
              </a:buClr>
              <a:buSzPts val="1050"/>
              <a:buFont typeface="Arial"/>
              <a:buNone/>
            </a:pPr>
            <a:r>
              <a:rPr i="0" lang="en" sz="1050" u="none" cap="none" strike="noStrike">
                <a:latin typeface="Chivo"/>
                <a:ea typeface="Chivo"/>
                <a:cs typeface="Chivo"/>
                <a:sym typeface="Chivo"/>
              </a:rPr>
              <a:t>        [/code]</a:t>
            </a:r>
            <a:endParaRPr i="0" sz="1050" u="none" cap="none" strike="noStrike">
              <a:latin typeface="Chivo"/>
              <a:ea typeface="Chivo"/>
              <a:cs typeface="Chivo"/>
              <a:sym typeface="Chivo"/>
            </a:endParaRPr>
          </a:p>
        </p:txBody>
      </p:sp>
      <p:sp>
        <p:nvSpPr>
          <p:cNvPr id="422" name="Google Shape;422;p40"/>
          <p:cNvSpPr txBox="1"/>
          <p:nvPr/>
        </p:nvSpPr>
        <p:spPr>
          <a:xfrm>
            <a:off x="530375" y="1556850"/>
            <a:ext cx="4281300" cy="69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CSS</a:t>
            </a:r>
            <a:endParaRPr i="0" sz="3600" u="none" cap="none" strike="noStrike">
              <a:solidFill>
                <a:srgbClr val="FFFFFF"/>
              </a:solidFill>
              <a:latin typeface="Chivo Black"/>
              <a:ea typeface="Chivo Black"/>
              <a:cs typeface="Chivo Black"/>
              <a:sym typeface="Chivo Black"/>
            </a:endParaRPr>
          </a:p>
        </p:txBody>
      </p:sp>
      <p:sp>
        <p:nvSpPr>
          <p:cNvPr id="423" name="Google Shape;423;p40"/>
          <p:cNvSpPr txBox="1"/>
          <p:nvPr/>
        </p:nvSpPr>
        <p:spPr>
          <a:xfrm>
            <a:off x="530375" y="2065350"/>
            <a:ext cx="1887900" cy="4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1C232"/>
                </a:solidFill>
                <a:latin typeface="Chivo Light"/>
                <a:ea typeface="Chivo Light"/>
                <a:cs typeface="Chivo Light"/>
                <a:sym typeface="Chivo Light"/>
              </a:rPr>
              <a:t>The Look</a:t>
            </a:r>
            <a:endParaRPr i="0" sz="1800" u="none" cap="none" strike="noStrike">
              <a:solidFill>
                <a:srgbClr val="F1C232"/>
              </a:solidFill>
              <a:latin typeface="Chivo Light"/>
              <a:ea typeface="Chivo Light"/>
              <a:cs typeface="Chivo Light"/>
              <a:sym typeface="Chiv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41"/>
          <p:cNvSpPr/>
          <p:nvPr/>
        </p:nvSpPr>
        <p:spPr>
          <a:xfrm>
            <a:off x="5588675" y="-75"/>
            <a:ext cx="359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1"/>
          <p:cNvSpPr/>
          <p:nvPr/>
        </p:nvSpPr>
        <p:spPr>
          <a:xfrm rot="-5400000">
            <a:off x="4986750" y="1711825"/>
            <a:ext cx="810600" cy="4851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1"/>
          <p:cNvSpPr txBox="1"/>
          <p:nvPr/>
        </p:nvSpPr>
        <p:spPr>
          <a:xfrm>
            <a:off x="530375" y="507175"/>
            <a:ext cx="4281300" cy="69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HTML</a:t>
            </a:r>
            <a:endParaRPr i="0" sz="3600" u="none" cap="none" strike="noStrike">
              <a:solidFill>
                <a:srgbClr val="FFFFFF"/>
              </a:solidFill>
              <a:latin typeface="Chivo Black"/>
              <a:ea typeface="Chivo Black"/>
              <a:cs typeface="Chivo Black"/>
              <a:sym typeface="Chivo Black"/>
            </a:endParaRPr>
          </a:p>
        </p:txBody>
      </p:sp>
      <p:sp>
        <p:nvSpPr>
          <p:cNvPr id="431" name="Google Shape;431;p41"/>
          <p:cNvSpPr txBox="1"/>
          <p:nvPr/>
        </p:nvSpPr>
        <p:spPr>
          <a:xfrm>
            <a:off x="530375" y="1015675"/>
            <a:ext cx="1887900" cy="4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1C232"/>
                </a:solidFill>
                <a:latin typeface="Chivo Light"/>
                <a:ea typeface="Chivo Light"/>
                <a:cs typeface="Chivo Light"/>
                <a:sym typeface="Chivo Light"/>
              </a:rPr>
              <a:t>The Frame</a:t>
            </a:r>
            <a:endParaRPr i="0" sz="1800" u="none" cap="none" strike="noStrike">
              <a:solidFill>
                <a:srgbClr val="F1C232"/>
              </a:solidFill>
              <a:latin typeface="Chivo Light"/>
              <a:ea typeface="Chivo Light"/>
              <a:cs typeface="Chivo Light"/>
              <a:sym typeface="Chivo Light"/>
            </a:endParaRPr>
          </a:p>
        </p:txBody>
      </p:sp>
      <p:sp>
        <p:nvSpPr>
          <p:cNvPr id="432" name="Google Shape;432;p41"/>
          <p:cNvSpPr txBox="1"/>
          <p:nvPr/>
        </p:nvSpPr>
        <p:spPr>
          <a:xfrm>
            <a:off x="6109175" y="610625"/>
            <a:ext cx="3034800" cy="4003500"/>
          </a:xfrm>
          <a:prstGeom prst="rect">
            <a:avLst/>
          </a:prstGeom>
          <a:noFill/>
          <a:ln>
            <a:noFill/>
          </a:ln>
        </p:spPr>
        <p:txBody>
          <a:bodyPr anchorCtr="0" anchor="ctr" bIns="91425" lIns="91425" spcFirstLastPara="1" rIns="91425" wrap="square" tIns="91425">
            <a:noAutofit/>
          </a:bodyPr>
          <a:lstStyle/>
          <a:p>
            <a:pPr indent="0" lvl="0" marL="0" marR="0" rtl="0" algn="l">
              <a:lnSpc>
                <a:spcPct val="160000"/>
              </a:lnSpc>
              <a:spcBef>
                <a:spcPts val="0"/>
              </a:spcBef>
              <a:spcAft>
                <a:spcPts val="0"/>
              </a:spcAft>
              <a:buClr>
                <a:schemeClr val="dk1"/>
              </a:buClr>
              <a:buSzPts val="1100"/>
              <a:buFont typeface="Arial"/>
              <a:buNone/>
            </a:pPr>
            <a:r>
              <a:rPr i="0" lang="en" sz="1050" u="none" cap="none" strike="noStrike">
                <a:latin typeface="Chivo"/>
                <a:ea typeface="Chivo"/>
                <a:cs typeface="Chivo"/>
                <a:sym typeface="Chivo"/>
              </a:rPr>
              <a:t> [code language=”javascript”]</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$(“door_bell”).click(function(){</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alert(“Ding Dong”)</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$(“input[type=televisionRemote]”).change (function(){</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var buttonPressed = $(this).val();</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if (buttonPressed === “powerButton”){</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turnOffTelevision();</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 else {</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goToChannel(“buttonPressed”)</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a:t>
            </a:r>
            <a:endParaRPr i="0" sz="1050" u="none" cap="none" strike="noStrike">
              <a:latin typeface="Chivo"/>
              <a:ea typeface="Chivo"/>
              <a:cs typeface="Chivo"/>
              <a:sym typeface="Chivo"/>
            </a:endParaRPr>
          </a:p>
          <a:p>
            <a:pPr indent="0" lvl="0" marL="0" marR="0" rtl="0" algn="l">
              <a:lnSpc>
                <a:spcPct val="160000"/>
              </a:lnSpc>
              <a:spcBef>
                <a:spcPts val="200"/>
              </a:spcBef>
              <a:spcAft>
                <a:spcPts val="0"/>
              </a:spcAft>
              <a:buClr>
                <a:schemeClr val="dk1"/>
              </a:buClr>
              <a:buSzPts val="1100"/>
              <a:buFont typeface="Arial"/>
              <a:buNone/>
            </a:pPr>
            <a:r>
              <a:rPr i="0" lang="en" sz="1050" u="none" cap="none" strike="noStrike">
                <a:latin typeface="Chivo"/>
                <a:ea typeface="Chivo"/>
                <a:cs typeface="Chivo"/>
                <a:sym typeface="Chivo"/>
              </a:rPr>
              <a:t>    [/code]</a:t>
            </a:r>
            <a:endParaRPr i="0" sz="1050" u="none" cap="none" strike="noStrike">
              <a:latin typeface="Chivo"/>
              <a:ea typeface="Chivo"/>
              <a:cs typeface="Chivo"/>
              <a:sym typeface="Chivo"/>
            </a:endParaRPr>
          </a:p>
          <a:p>
            <a:pPr indent="0" lvl="0" marL="0" marR="0" rtl="0" algn="l">
              <a:lnSpc>
                <a:spcPct val="100000"/>
              </a:lnSpc>
              <a:spcBef>
                <a:spcPts val="200"/>
              </a:spcBef>
              <a:spcAft>
                <a:spcPts val="0"/>
              </a:spcAft>
              <a:buClr>
                <a:srgbClr val="000000"/>
              </a:buClr>
              <a:buSzPts val="1050"/>
              <a:buFont typeface="Arial"/>
              <a:buNone/>
            </a:pPr>
            <a:r>
              <a:t/>
            </a:r>
            <a:endParaRPr i="0" sz="1050" u="none" cap="none" strike="noStrike">
              <a:latin typeface="Chivo"/>
              <a:ea typeface="Chivo"/>
              <a:cs typeface="Chivo"/>
              <a:sym typeface="Chivo"/>
            </a:endParaRPr>
          </a:p>
        </p:txBody>
      </p:sp>
      <p:sp>
        <p:nvSpPr>
          <p:cNvPr id="433" name="Google Shape;433;p41"/>
          <p:cNvSpPr txBox="1"/>
          <p:nvPr/>
        </p:nvSpPr>
        <p:spPr>
          <a:xfrm>
            <a:off x="530375" y="1556850"/>
            <a:ext cx="4281300" cy="69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CSS</a:t>
            </a:r>
            <a:endParaRPr i="0" sz="3600" u="none" cap="none" strike="noStrike">
              <a:solidFill>
                <a:srgbClr val="FFFFFF"/>
              </a:solidFill>
              <a:latin typeface="Chivo Black"/>
              <a:ea typeface="Chivo Black"/>
              <a:cs typeface="Chivo Black"/>
              <a:sym typeface="Chivo Black"/>
            </a:endParaRPr>
          </a:p>
        </p:txBody>
      </p:sp>
      <p:sp>
        <p:nvSpPr>
          <p:cNvPr id="434" name="Google Shape;434;p41"/>
          <p:cNvSpPr txBox="1"/>
          <p:nvPr/>
        </p:nvSpPr>
        <p:spPr>
          <a:xfrm>
            <a:off x="530375" y="2065350"/>
            <a:ext cx="1887900" cy="4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1C232"/>
                </a:solidFill>
                <a:latin typeface="Chivo Light"/>
                <a:ea typeface="Chivo Light"/>
                <a:cs typeface="Chivo Light"/>
                <a:sym typeface="Chivo Light"/>
              </a:rPr>
              <a:t>The Look</a:t>
            </a:r>
            <a:endParaRPr i="0" sz="1800" u="none" cap="none" strike="noStrike">
              <a:solidFill>
                <a:srgbClr val="F1C232"/>
              </a:solidFill>
              <a:latin typeface="Chivo Light"/>
              <a:ea typeface="Chivo Light"/>
              <a:cs typeface="Chivo Light"/>
              <a:sym typeface="Chivo Light"/>
            </a:endParaRPr>
          </a:p>
        </p:txBody>
      </p:sp>
      <p:sp>
        <p:nvSpPr>
          <p:cNvPr id="435" name="Google Shape;435;p41"/>
          <p:cNvSpPr txBox="1"/>
          <p:nvPr/>
        </p:nvSpPr>
        <p:spPr>
          <a:xfrm>
            <a:off x="530375" y="2606525"/>
            <a:ext cx="4281300" cy="69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JavaScript</a:t>
            </a:r>
            <a:endParaRPr i="0" sz="3600" u="none" cap="none" strike="noStrike">
              <a:solidFill>
                <a:srgbClr val="FFFFFF"/>
              </a:solidFill>
              <a:latin typeface="Chivo Black"/>
              <a:ea typeface="Chivo Black"/>
              <a:cs typeface="Chivo Black"/>
              <a:sym typeface="Chivo Black"/>
            </a:endParaRPr>
          </a:p>
        </p:txBody>
      </p:sp>
      <p:sp>
        <p:nvSpPr>
          <p:cNvPr id="436" name="Google Shape;436;p41"/>
          <p:cNvSpPr txBox="1"/>
          <p:nvPr/>
        </p:nvSpPr>
        <p:spPr>
          <a:xfrm>
            <a:off x="530375" y="3115025"/>
            <a:ext cx="2697000" cy="4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1C232"/>
                </a:solidFill>
                <a:latin typeface="Chivo Light"/>
                <a:ea typeface="Chivo Light"/>
                <a:cs typeface="Chivo Light"/>
                <a:sym typeface="Chivo Light"/>
              </a:rPr>
              <a:t>The Moving Pieces</a:t>
            </a:r>
            <a:endParaRPr i="0" sz="1800" u="none" cap="none" strike="noStrike">
              <a:solidFill>
                <a:srgbClr val="F1C232"/>
              </a:solidFill>
              <a:latin typeface="Chivo Light"/>
              <a:ea typeface="Chivo Light"/>
              <a:cs typeface="Chivo Light"/>
              <a:sym typeface="Chiv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pic>
        <p:nvPicPr>
          <p:cNvPr descr="Tumblr founder David Karp and Xbox program manager Jasmine Lawrence give a detailed description of how the Internet works using HTTP and HTML.&#10;&#10;Start learning at http://code.org/ &#10;&#10;Help us translate into your language: http://code.org/translate/videos&#10;&#10;Stay in touch with us!&#10;• on Twitter https://twitter.com/codeorg&#10;• on Facebook https://www.facebook.com/Code.org&#10;• on Instagram https://instagram.com/codeorg&#10;• on Tumblr https://blog.code.org &#10;• on LinkedIn https://www.linkedin.com/company/code...&#10;• on Google+ https://google.com/+codeorg&#10;&#10;Help us caption &amp; translate this video!&#10;&#10;http://amara.org/v/HZkB/" id="441" name="Google Shape;441;p47" title="The Internet: HTTP &amp; HTML">
            <a:hlinkClick r:id="rId3"/>
          </p:cNvPr>
          <p:cNvPicPr preferRelativeResize="0"/>
          <p:nvPr/>
        </p:nvPicPr>
        <p:blipFill rotWithShape="1">
          <a:blip r:embed="rId4">
            <a:alphaModFix/>
          </a:blip>
          <a:srcRect b="0" l="0" r="0" t="0"/>
          <a:stretch/>
        </p:blipFill>
        <p:spPr>
          <a:xfrm>
            <a:off x="1143000" y="0"/>
            <a:ext cx="6858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nvSpPr>
        <p:spPr>
          <a:xfrm>
            <a:off x="1196225" y="930800"/>
            <a:ext cx="5756100" cy="66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about</a:t>
            </a:r>
            <a:r>
              <a:rPr i="0" lang="en" sz="3600" u="none" cap="none" strike="noStrike">
                <a:solidFill>
                  <a:srgbClr val="FFFFFF"/>
                </a:solidFill>
                <a:latin typeface="Chivo Black"/>
                <a:ea typeface="Chivo Black"/>
                <a:cs typeface="Chivo Black"/>
                <a:sym typeface="Chivo Black"/>
              </a:rPr>
              <a:t> </a:t>
            </a:r>
            <a:r>
              <a:rPr lang="en" sz="3600">
                <a:solidFill>
                  <a:srgbClr val="F1C232"/>
                </a:solidFill>
                <a:latin typeface="Chivo Light"/>
                <a:ea typeface="Chivo Light"/>
                <a:cs typeface="Chivo Light"/>
                <a:sym typeface="Chivo Light"/>
              </a:rPr>
              <a:t>me (metadata)</a:t>
            </a:r>
            <a:endParaRPr i="0" sz="3600" u="none" cap="none" strike="noStrike">
              <a:solidFill>
                <a:srgbClr val="F1C232"/>
              </a:solidFill>
              <a:latin typeface="Chivo Light"/>
              <a:ea typeface="Chivo Light"/>
              <a:cs typeface="Chivo Light"/>
              <a:sym typeface="Chivo Light"/>
            </a:endParaRPr>
          </a:p>
        </p:txBody>
      </p:sp>
      <p:sp>
        <p:nvSpPr>
          <p:cNvPr id="90" name="Google Shape;90;p14"/>
          <p:cNvSpPr txBox="1"/>
          <p:nvPr/>
        </p:nvSpPr>
        <p:spPr>
          <a:xfrm>
            <a:off x="1196225" y="1930675"/>
            <a:ext cx="8379000" cy="356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n" sz="1300">
                <a:solidFill>
                  <a:srgbClr val="FFFFFF"/>
                </a:solidFill>
                <a:latin typeface="Chivo Light"/>
                <a:ea typeface="Chivo Light"/>
                <a:cs typeface="Chivo Light"/>
                <a:sym typeface="Chivo Light"/>
              </a:rPr>
              <a:t>&lt;head&gt;</a:t>
            </a:r>
            <a:endParaRPr sz="13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r>
              <a:rPr lang="en" sz="1300">
                <a:solidFill>
                  <a:srgbClr val="FFFFFF"/>
                </a:solidFill>
                <a:latin typeface="Chivo Light"/>
                <a:ea typeface="Chivo Light"/>
                <a:cs typeface="Chivo Light"/>
                <a:sym typeface="Chivo Light"/>
              </a:rPr>
              <a:t>  &lt;meta charset="UTF-8"&gt;</a:t>
            </a:r>
            <a:endParaRPr sz="13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r>
              <a:rPr lang="en" sz="1300">
                <a:solidFill>
                  <a:srgbClr val="FFFFFF"/>
                </a:solidFill>
                <a:latin typeface="Chivo Light"/>
                <a:ea typeface="Chivo Light"/>
                <a:cs typeface="Chivo Light"/>
                <a:sym typeface="Chivo Light"/>
              </a:rPr>
              <a:t>  &lt;meta name="keywords" content="Puerto Rican, Family, </a:t>
            </a:r>
            <a:r>
              <a:rPr lang="en" sz="1300">
                <a:solidFill>
                  <a:schemeClr val="dk1"/>
                </a:solidFill>
                <a:latin typeface="Chivo Light"/>
                <a:ea typeface="Chivo Light"/>
                <a:cs typeface="Chivo Light"/>
                <a:sym typeface="Chivo Light"/>
              </a:rPr>
              <a:t>Minimalism, Marvel, Cartoons</a:t>
            </a:r>
            <a:r>
              <a:rPr lang="en" sz="1300">
                <a:solidFill>
                  <a:srgbClr val="FFFFFF"/>
                </a:solidFill>
                <a:latin typeface="Chivo Light"/>
                <a:ea typeface="Chivo Light"/>
                <a:cs typeface="Chivo Light"/>
                <a:sym typeface="Chivo Light"/>
              </a:rPr>
              <a:t>"&gt;</a:t>
            </a:r>
            <a:endParaRPr sz="13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r>
              <a:rPr lang="en" sz="1300">
                <a:solidFill>
                  <a:srgbClr val="FFFFFF"/>
                </a:solidFill>
                <a:latin typeface="Chivo Light"/>
                <a:ea typeface="Chivo Light"/>
                <a:cs typeface="Chivo Light"/>
                <a:sym typeface="Chivo Light"/>
              </a:rPr>
              <a:t>  &lt;meta name="author" content="Michael Rivera-Cruz"&gt;</a:t>
            </a:r>
            <a:endParaRPr sz="13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0"/>
              </a:spcAft>
              <a:buNone/>
            </a:pPr>
            <a:r>
              <a:rPr lang="en" sz="1300">
                <a:solidFill>
                  <a:srgbClr val="FFFFFF"/>
                </a:solidFill>
                <a:latin typeface="Chivo Light"/>
                <a:ea typeface="Chivo Light"/>
                <a:cs typeface="Chivo Light"/>
                <a:sym typeface="Chivo Light"/>
              </a:rPr>
              <a:t>  &lt;meta name="viewport" content="width=device-width, initial-scale=1.0"&gt;</a:t>
            </a:r>
            <a:endParaRPr sz="1300">
              <a:solidFill>
                <a:srgbClr val="FFFFFF"/>
              </a:solidFill>
              <a:latin typeface="Chivo Light"/>
              <a:ea typeface="Chivo Light"/>
              <a:cs typeface="Chivo Light"/>
              <a:sym typeface="Chivo Light"/>
            </a:endParaRPr>
          </a:p>
          <a:p>
            <a:pPr indent="0" lvl="0" marL="0" marR="0" rtl="0" algn="l">
              <a:lnSpc>
                <a:spcPct val="100000"/>
              </a:lnSpc>
              <a:spcBef>
                <a:spcPts val="1000"/>
              </a:spcBef>
              <a:spcAft>
                <a:spcPts val="1000"/>
              </a:spcAft>
              <a:buNone/>
            </a:pPr>
            <a:r>
              <a:rPr lang="en" sz="1300">
                <a:solidFill>
                  <a:srgbClr val="FFFFFF"/>
                </a:solidFill>
                <a:latin typeface="Chivo Light"/>
                <a:ea typeface="Chivo Light"/>
                <a:cs typeface="Chivo Light"/>
                <a:sym typeface="Chivo Light"/>
              </a:rPr>
              <a:t>&lt;/head&gt;</a:t>
            </a:r>
            <a:endParaRPr sz="1300">
              <a:solidFill>
                <a:srgbClr val="FFFFFF"/>
              </a:solidFill>
              <a:latin typeface="Chivo Light"/>
              <a:ea typeface="Chivo Light"/>
              <a:cs typeface="Chivo Light"/>
              <a:sym typeface="Chivo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descr="The co-founder of the Internet (!) Vint Cerf and software engineer Paola Mejia take us through the ins and outs of how networks talk to each other and what makes the Internet tick.&#10;&#10;Start learning at http://code.org/ &#10;&#10;Help us translate into your language: http://code.org/translate/videos&#10;&#10;Stay in touch with us!&#10;• on Twitter https://twitter.com/codeorg&#10;• on Facebook https://www.facebook.com/Code.org&#10;• on Instagram https://instagram.com/codeorg&#10;• on Tumblr https://blog.code.org &#10;• on LinkedIn https://www.linkedin.com/company/code...&#10;• on Google+ https://google.com/+codeorg&#10;&#10;Help us caption &amp; translate this video!&#10;&#10;http://amara.org/v/HGaQ/" id="446" name="Google Shape;446;g5de02a2022_0_2" title="The Internet: IP Addresses &amp; DNS">
            <a:hlinkClick r:id="rId3"/>
          </p:cNvPr>
          <p:cNvPicPr preferRelativeResize="0"/>
          <p:nvPr/>
        </p:nvPicPr>
        <p:blipFill>
          <a:blip r:embed="rId4">
            <a:alphaModFix/>
          </a:blip>
          <a:stretch>
            <a:fillRect/>
          </a:stretch>
        </p:blipFill>
        <p:spPr>
          <a:xfrm>
            <a:off x="1131600" y="0"/>
            <a:ext cx="6858000" cy="5143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g5d1928a419_0_10"/>
          <p:cNvSpPr txBox="1"/>
          <p:nvPr/>
        </p:nvSpPr>
        <p:spPr>
          <a:xfrm>
            <a:off x="1677900" y="2034975"/>
            <a:ext cx="6890100" cy="705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How does </a:t>
            </a:r>
            <a:r>
              <a:rPr lang="en" sz="3600">
                <a:solidFill>
                  <a:srgbClr val="F1C232"/>
                </a:solidFill>
                <a:latin typeface="Chivo Light"/>
                <a:ea typeface="Chivo Light"/>
                <a:cs typeface="Chivo Light"/>
                <a:sym typeface="Chivo Light"/>
              </a:rPr>
              <a:t>the Internet work?</a:t>
            </a:r>
            <a:endParaRPr i="0" sz="3600" u="none" cap="none" strike="noStrike">
              <a:solidFill>
                <a:srgbClr val="F1C232"/>
              </a:solidFill>
              <a:latin typeface="Chivo Light"/>
              <a:ea typeface="Chivo Light"/>
              <a:cs typeface="Chivo Light"/>
              <a:sym typeface="Chivo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pic>
        <p:nvPicPr>
          <p:cNvPr id="456" name="Google Shape;456;g5d1928a419_0_5"/>
          <p:cNvPicPr preferRelativeResize="0"/>
          <p:nvPr/>
        </p:nvPicPr>
        <p:blipFill>
          <a:blip r:embed="rId3">
            <a:alphaModFix/>
          </a:blip>
          <a:stretch>
            <a:fillRect/>
          </a:stretch>
        </p:blipFill>
        <p:spPr>
          <a:xfrm>
            <a:off x="1665850" y="302400"/>
            <a:ext cx="5812307" cy="4114175"/>
          </a:xfrm>
          <a:prstGeom prst="rect">
            <a:avLst/>
          </a:prstGeom>
          <a:noFill/>
          <a:ln>
            <a:noFill/>
          </a:ln>
        </p:spPr>
      </p:pic>
      <p:sp>
        <p:nvSpPr>
          <p:cNvPr id="457" name="Google Shape;457;g5d1928a419_0_5"/>
          <p:cNvSpPr txBox="1"/>
          <p:nvPr/>
        </p:nvSpPr>
        <p:spPr>
          <a:xfrm>
            <a:off x="2399700" y="4037975"/>
            <a:ext cx="4344600" cy="5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hivo"/>
                <a:ea typeface="Chivo"/>
                <a:cs typeface="Chivo"/>
                <a:sym typeface="Chivo"/>
              </a:rPr>
              <a:t>End user </a:t>
            </a:r>
            <a:r>
              <a:rPr lang="en" sz="1800">
                <a:solidFill>
                  <a:srgbClr val="F1C232"/>
                </a:solidFill>
                <a:latin typeface="Chivo Light"/>
                <a:ea typeface="Chivo Light"/>
                <a:cs typeface="Chivo Light"/>
                <a:sym typeface="Chivo Light"/>
              </a:rPr>
              <a:t>search &amp; send get request</a:t>
            </a:r>
            <a:endParaRPr sz="1800">
              <a:solidFill>
                <a:srgbClr val="F1C232"/>
              </a:solidFill>
              <a:latin typeface="Chivo Light"/>
              <a:ea typeface="Chivo Light"/>
              <a:cs typeface="Chivo Light"/>
              <a:sym typeface="Chivo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pic>
        <p:nvPicPr>
          <p:cNvPr id="462" name="Google Shape;462;g5d1928a419_0_16"/>
          <p:cNvPicPr preferRelativeResize="0"/>
          <p:nvPr/>
        </p:nvPicPr>
        <p:blipFill rotWithShape="1">
          <a:blip r:embed="rId3">
            <a:alphaModFix/>
          </a:blip>
          <a:srcRect b="3110" l="2889" r="-2890" t="-3110"/>
          <a:stretch/>
        </p:blipFill>
        <p:spPr>
          <a:xfrm>
            <a:off x="999388" y="-679175"/>
            <a:ext cx="7145225" cy="5066149"/>
          </a:xfrm>
          <a:prstGeom prst="rect">
            <a:avLst/>
          </a:prstGeom>
          <a:noFill/>
          <a:ln>
            <a:noFill/>
          </a:ln>
        </p:spPr>
      </p:pic>
      <p:sp>
        <p:nvSpPr>
          <p:cNvPr id="463" name="Google Shape;463;g5d1928a419_0_16"/>
          <p:cNvSpPr txBox="1"/>
          <p:nvPr/>
        </p:nvSpPr>
        <p:spPr>
          <a:xfrm>
            <a:off x="2323500" y="3497425"/>
            <a:ext cx="4344600" cy="5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hivo"/>
                <a:ea typeface="Chivo"/>
                <a:cs typeface="Chivo"/>
                <a:sym typeface="Chivo"/>
              </a:rPr>
              <a:t>Router</a:t>
            </a:r>
            <a:endParaRPr sz="1800">
              <a:solidFill>
                <a:srgbClr val="FFFFFF"/>
              </a:solidFill>
              <a:latin typeface="Chivo Light"/>
              <a:ea typeface="Chivo Light"/>
              <a:cs typeface="Chivo Light"/>
              <a:sym typeface="Chivo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g5d1928a419_0_39"/>
          <p:cNvSpPr/>
          <p:nvPr/>
        </p:nvSpPr>
        <p:spPr>
          <a:xfrm>
            <a:off x="2826300" y="826050"/>
            <a:ext cx="3491400" cy="3491400"/>
          </a:xfrm>
          <a:prstGeom prst="flowChartConnector">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5d1928a419_0_39"/>
          <p:cNvSpPr txBox="1"/>
          <p:nvPr/>
        </p:nvSpPr>
        <p:spPr>
          <a:xfrm>
            <a:off x="3303300" y="2116650"/>
            <a:ext cx="2537400" cy="16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Chivo Black"/>
                <a:ea typeface="Chivo Black"/>
                <a:cs typeface="Chivo Black"/>
                <a:sym typeface="Chivo Black"/>
              </a:rPr>
              <a:t>HTTP (S)/</a:t>
            </a:r>
            <a:r>
              <a:rPr lang="en" sz="3600">
                <a:latin typeface="Chivo Light"/>
                <a:ea typeface="Chivo Light"/>
                <a:cs typeface="Chivo Light"/>
                <a:sym typeface="Chivo Light"/>
              </a:rPr>
              <a:t> DNS</a:t>
            </a:r>
            <a:endParaRPr sz="3600">
              <a:latin typeface="Chivo Light"/>
              <a:ea typeface="Chivo Light"/>
              <a:cs typeface="Chivo Light"/>
              <a:sym typeface="Chivo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g5d1928a419_0_22"/>
          <p:cNvSpPr txBox="1"/>
          <p:nvPr/>
        </p:nvSpPr>
        <p:spPr>
          <a:xfrm>
            <a:off x="2399700" y="4266575"/>
            <a:ext cx="4344600" cy="5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hivo"/>
                <a:ea typeface="Chivo"/>
                <a:cs typeface="Chivo"/>
                <a:sym typeface="Chivo"/>
              </a:rPr>
              <a:t>Internet/</a:t>
            </a:r>
            <a:r>
              <a:rPr lang="en" sz="1800">
                <a:solidFill>
                  <a:srgbClr val="F1C232"/>
                </a:solidFill>
                <a:latin typeface="Chivo Light"/>
                <a:ea typeface="Chivo Light"/>
                <a:cs typeface="Chivo Light"/>
                <a:sym typeface="Chivo Light"/>
              </a:rPr>
              <a:t>Servers</a:t>
            </a:r>
            <a:endParaRPr sz="1800">
              <a:solidFill>
                <a:srgbClr val="F1C232"/>
              </a:solidFill>
              <a:latin typeface="Chivo Light"/>
              <a:ea typeface="Chivo Light"/>
              <a:cs typeface="Chivo Light"/>
              <a:sym typeface="Chivo Light"/>
            </a:endParaRPr>
          </a:p>
        </p:txBody>
      </p:sp>
      <p:pic>
        <p:nvPicPr>
          <p:cNvPr id="475" name="Google Shape;475;g5d1928a419_0_22"/>
          <p:cNvPicPr preferRelativeResize="0"/>
          <p:nvPr/>
        </p:nvPicPr>
        <p:blipFill>
          <a:blip r:embed="rId3">
            <a:alphaModFix/>
          </a:blip>
          <a:stretch>
            <a:fillRect/>
          </a:stretch>
        </p:blipFill>
        <p:spPr>
          <a:xfrm>
            <a:off x="1778188" y="302400"/>
            <a:ext cx="5587628" cy="396177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pic>
        <p:nvPicPr>
          <p:cNvPr id="480" name="Google Shape;480;g5d1928a419_0_47"/>
          <p:cNvPicPr preferRelativeResize="0"/>
          <p:nvPr/>
        </p:nvPicPr>
        <p:blipFill rotWithShape="1">
          <a:blip r:embed="rId3">
            <a:alphaModFix/>
          </a:blip>
          <a:srcRect b="3110" l="2889" r="-2890" t="-3110"/>
          <a:stretch/>
        </p:blipFill>
        <p:spPr>
          <a:xfrm>
            <a:off x="999388" y="-679175"/>
            <a:ext cx="7145225" cy="5066149"/>
          </a:xfrm>
          <a:prstGeom prst="rect">
            <a:avLst/>
          </a:prstGeom>
          <a:noFill/>
          <a:ln>
            <a:noFill/>
          </a:ln>
        </p:spPr>
      </p:pic>
      <p:sp>
        <p:nvSpPr>
          <p:cNvPr id="481" name="Google Shape;481;g5d1928a419_0_47"/>
          <p:cNvSpPr txBox="1"/>
          <p:nvPr/>
        </p:nvSpPr>
        <p:spPr>
          <a:xfrm>
            <a:off x="2323500" y="3497425"/>
            <a:ext cx="4344600" cy="5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hivo"/>
                <a:ea typeface="Chivo"/>
                <a:cs typeface="Chivo"/>
                <a:sym typeface="Chivo"/>
              </a:rPr>
              <a:t>Router</a:t>
            </a:r>
            <a:endParaRPr sz="1800">
              <a:solidFill>
                <a:srgbClr val="FFFFFF"/>
              </a:solidFill>
              <a:latin typeface="Chivo Light"/>
              <a:ea typeface="Chivo Light"/>
              <a:cs typeface="Chivo Light"/>
              <a:sym typeface="Chivo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pic>
        <p:nvPicPr>
          <p:cNvPr id="486" name="Google Shape;486;g5d1928a419_0_33"/>
          <p:cNvPicPr preferRelativeResize="0"/>
          <p:nvPr/>
        </p:nvPicPr>
        <p:blipFill>
          <a:blip r:embed="rId3">
            <a:alphaModFix/>
          </a:blip>
          <a:stretch>
            <a:fillRect/>
          </a:stretch>
        </p:blipFill>
        <p:spPr>
          <a:xfrm>
            <a:off x="1665850" y="286063"/>
            <a:ext cx="5812307" cy="4114175"/>
          </a:xfrm>
          <a:prstGeom prst="rect">
            <a:avLst/>
          </a:prstGeom>
          <a:noFill/>
          <a:ln>
            <a:noFill/>
          </a:ln>
        </p:spPr>
      </p:pic>
      <p:sp>
        <p:nvSpPr>
          <p:cNvPr id="487" name="Google Shape;487;g5d1928a419_0_33"/>
          <p:cNvSpPr txBox="1"/>
          <p:nvPr/>
        </p:nvSpPr>
        <p:spPr>
          <a:xfrm>
            <a:off x="2399700" y="4037975"/>
            <a:ext cx="4344600" cy="5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hivo"/>
                <a:ea typeface="Chivo"/>
                <a:cs typeface="Chivo"/>
                <a:sym typeface="Chivo"/>
              </a:rPr>
              <a:t>End user </a:t>
            </a:r>
            <a:r>
              <a:rPr lang="en" sz="1800">
                <a:solidFill>
                  <a:srgbClr val="F1C232"/>
                </a:solidFill>
                <a:latin typeface="Chivo Light"/>
                <a:ea typeface="Chivo Light"/>
                <a:cs typeface="Chivo Light"/>
                <a:sym typeface="Chivo Light"/>
              </a:rPr>
              <a:t>received request</a:t>
            </a:r>
            <a:endParaRPr sz="1800">
              <a:solidFill>
                <a:srgbClr val="F1C232"/>
              </a:solidFill>
              <a:latin typeface="Chivo Light"/>
              <a:ea typeface="Chivo Light"/>
              <a:cs typeface="Chivo Light"/>
              <a:sym typeface="Chivo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50"/>
          <p:cNvSpPr txBox="1"/>
          <p:nvPr/>
        </p:nvSpPr>
        <p:spPr>
          <a:xfrm>
            <a:off x="1527000" y="698163"/>
            <a:ext cx="42813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Learning </a:t>
            </a:r>
            <a:r>
              <a:rPr i="0" lang="en" sz="3600" u="none" cap="none" strike="noStrike">
                <a:solidFill>
                  <a:srgbClr val="F1C232"/>
                </a:solidFill>
                <a:latin typeface="Chivo Light"/>
                <a:ea typeface="Chivo Light"/>
                <a:cs typeface="Chivo Light"/>
                <a:sym typeface="Chivo Light"/>
              </a:rPr>
              <a:t>Hours</a:t>
            </a:r>
            <a:endParaRPr i="0" sz="3600" u="none" cap="none" strike="noStrike">
              <a:solidFill>
                <a:srgbClr val="F1C232"/>
              </a:solidFill>
              <a:latin typeface="Chivo Light"/>
              <a:ea typeface="Chivo Light"/>
              <a:cs typeface="Chivo Light"/>
              <a:sym typeface="Chivo Light"/>
            </a:endParaRPr>
          </a:p>
        </p:txBody>
      </p:sp>
      <p:sp>
        <p:nvSpPr>
          <p:cNvPr id="493" name="Google Shape;493;p50"/>
          <p:cNvSpPr txBox="1"/>
          <p:nvPr/>
        </p:nvSpPr>
        <p:spPr>
          <a:xfrm>
            <a:off x="1527000" y="2096938"/>
            <a:ext cx="33498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rgbClr val="FFFFFF"/>
                </a:solidFill>
                <a:latin typeface="Chivo"/>
                <a:ea typeface="Chivo"/>
                <a:cs typeface="Chivo"/>
                <a:sym typeface="Chivo"/>
              </a:rPr>
              <a:t>Overnight</a:t>
            </a:r>
            <a:r>
              <a:rPr b="1" i="0" lang="en" sz="1000" u="none" cap="none" strike="noStrike">
                <a:solidFill>
                  <a:schemeClr val="lt1"/>
                </a:solidFill>
                <a:latin typeface="Chivo"/>
                <a:ea typeface="Chivo"/>
                <a:cs typeface="Chivo"/>
                <a:sym typeface="Chivo"/>
              </a:rPr>
              <a:t> </a:t>
            </a:r>
            <a:r>
              <a:rPr b="1" i="0" lang="en" sz="1800" u="none" cap="none" strike="noStrike">
                <a:solidFill>
                  <a:srgbClr val="FFFFFF"/>
                </a:solidFill>
                <a:latin typeface="Chivo"/>
                <a:ea typeface="Chivo"/>
                <a:cs typeface="Chivo"/>
                <a:sym typeface="Chivo"/>
              </a:rPr>
              <a:t>:</a:t>
            </a:r>
            <a:endParaRPr b="1" i="0" sz="1800" u="none" cap="none" strike="noStrike">
              <a:solidFill>
                <a:srgbClr val="FFFFFF"/>
              </a:solidFill>
              <a:latin typeface="Chivo"/>
              <a:ea typeface="Chivo"/>
              <a:cs typeface="Chivo"/>
              <a:sym typeface="Chivo"/>
            </a:endParaRPr>
          </a:p>
          <a:p>
            <a:pPr indent="-342900" lvl="0" marL="457200" marR="0" rtl="0" algn="l">
              <a:lnSpc>
                <a:spcPct val="100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Self Evaluation</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SMART Goals</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Type Practice</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Know More List</a:t>
            </a:r>
            <a:endParaRPr i="0" sz="1800" u="none" cap="none" strike="noStrike">
              <a:solidFill>
                <a:srgbClr val="FFFFFF"/>
              </a:solidFill>
              <a:latin typeface="Chivo Light"/>
              <a:ea typeface="Chivo Light"/>
              <a:cs typeface="Chivo Light"/>
              <a:sym typeface="Chivo Light"/>
            </a:endParaRPr>
          </a:p>
        </p:txBody>
      </p:sp>
      <p:sp>
        <p:nvSpPr>
          <p:cNvPr id="494" name="Google Shape;494;p50"/>
          <p:cNvSpPr txBox="1"/>
          <p:nvPr/>
        </p:nvSpPr>
        <p:spPr>
          <a:xfrm>
            <a:off x="4267200" y="2096938"/>
            <a:ext cx="33498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a:ea typeface="Chivo"/>
                <a:cs typeface="Chivo"/>
                <a:sym typeface="Chivo"/>
              </a:rPr>
              <a:t>B</a:t>
            </a:r>
            <a:r>
              <a:rPr i="0" lang="en" sz="1000" u="none" cap="none" strike="noStrike">
                <a:solidFill>
                  <a:srgbClr val="FFFFFF"/>
                </a:solidFill>
                <a:latin typeface="Chivo"/>
                <a:ea typeface="Chivo"/>
                <a:cs typeface="Chivo"/>
                <a:sym typeface="Chivo"/>
              </a:rPr>
              <a:t> </a:t>
            </a:r>
            <a:r>
              <a:rPr i="0" lang="en" sz="1800" u="none" cap="none" strike="noStrike">
                <a:solidFill>
                  <a:srgbClr val="FFFFFF"/>
                </a:solidFill>
                <a:latin typeface="Chivo"/>
                <a:ea typeface="Chivo"/>
                <a:cs typeface="Chivo"/>
                <a:sym typeface="Chivo"/>
              </a:rPr>
              <a:t>y</a:t>
            </a:r>
            <a:r>
              <a:rPr i="0" lang="en" sz="1000" u="none" cap="none" strike="noStrike">
                <a:solidFill>
                  <a:srgbClr val="FFFFFF"/>
                </a:solidFill>
                <a:latin typeface="Chivo"/>
                <a:ea typeface="Chivo"/>
                <a:cs typeface="Chivo"/>
                <a:sym typeface="Chivo"/>
              </a:rPr>
              <a:t> </a:t>
            </a:r>
            <a:r>
              <a:rPr i="0" lang="en" sz="1800" u="none" cap="none" strike="noStrike">
                <a:solidFill>
                  <a:srgbClr val="FFFFFF"/>
                </a:solidFill>
                <a:latin typeface="Chivo"/>
                <a:ea typeface="Chivo"/>
                <a:cs typeface="Chivo"/>
                <a:sym typeface="Chivo"/>
              </a:rPr>
              <a:t> </a:t>
            </a:r>
            <a:r>
              <a:rPr i="0" lang="en" sz="1000" u="none" cap="none" strike="noStrike">
                <a:solidFill>
                  <a:srgbClr val="FFFFFF"/>
                </a:solidFill>
                <a:latin typeface="Chivo"/>
                <a:ea typeface="Chivo"/>
                <a:cs typeface="Chivo"/>
                <a:sym typeface="Chivo"/>
              </a:rPr>
              <a:t> </a:t>
            </a:r>
            <a:r>
              <a:rPr i="0" lang="en" sz="1800" u="none" cap="none" strike="noStrike">
                <a:solidFill>
                  <a:srgbClr val="FFFFFF"/>
                </a:solidFill>
                <a:latin typeface="Chivo"/>
                <a:ea typeface="Chivo"/>
                <a:cs typeface="Chivo"/>
                <a:sym typeface="Chivo"/>
              </a:rPr>
              <a:t>F</a:t>
            </a:r>
            <a:r>
              <a:rPr i="0" lang="en" sz="1000" u="none" cap="none" strike="noStrike">
                <a:solidFill>
                  <a:srgbClr val="FFFFFF"/>
                </a:solidFill>
                <a:latin typeface="Chivo"/>
                <a:ea typeface="Chivo"/>
                <a:cs typeface="Chivo"/>
                <a:sym typeface="Chivo"/>
              </a:rPr>
              <a:t> </a:t>
            </a:r>
            <a:r>
              <a:rPr i="0" lang="en" sz="1800" u="none" cap="none" strike="noStrike">
                <a:solidFill>
                  <a:srgbClr val="FFFFFF"/>
                </a:solidFill>
                <a:latin typeface="Chivo"/>
                <a:ea typeface="Chivo"/>
                <a:cs typeface="Chivo"/>
                <a:sym typeface="Chivo"/>
              </a:rPr>
              <a:t>r</a:t>
            </a:r>
            <a:r>
              <a:rPr i="0" lang="en" sz="1000" u="none" cap="none" strike="noStrike">
                <a:solidFill>
                  <a:srgbClr val="FFFFFF"/>
                </a:solidFill>
                <a:latin typeface="Chivo"/>
                <a:ea typeface="Chivo"/>
                <a:cs typeface="Chivo"/>
                <a:sym typeface="Chivo"/>
              </a:rPr>
              <a:t> </a:t>
            </a:r>
            <a:r>
              <a:rPr i="0" lang="en" sz="1800" u="none" cap="none" strike="noStrike">
                <a:solidFill>
                  <a:srgbClr val="FFFFFF"/>
                </a:solidFill>
                <a:latin typeface="Chivo"/>
                <a:ea typeface="Chivo"/>
                <a:cs typeface="Chivo"/>
                <a:sym typeface="Chivo"/>
              </a:rPr>
              <a:t>i</a:t>
            </a:r>
            <a:r>
              <a:rPr i="0" lang="en" sz="1000" u="none" cap="none" strike="noStrike">
                <a:solidFill>
                  <a:srgbClr val="FFFFFF"/>
                </a:solidFill>
                <a:latin typeface="Chivo"/>
                <a:ea typeface="Chivo"/>
                <a:cs typeface="Chivo"/>
                <a:sym typeface="Chivo"/>
              </a:rPr>
              <a:t> </a:t>
            </a:r>
            <a:r>
              <a:rPr i="0" lang="en" sz="1800" u="none" cap="none" strike="noStrike">
                <a:solidFill>
                  <a:srgbClr val="FFFFFF"/>
                </a:solidFill>
                <a:latin typeface="Chivo"/>
                <a:ea typeface="Chivo"/>
                <a:cs typeface="Chivo"/>
                <a:sym typeface="Chivo"/>
              </a:rPr>
              <a:t>d</a:t>
            </a:r>
            <a:r>
              <a:rPr i="0" lang="en" sz="1000" u="none" cap="none" strike="noStrike">
                <a:solidFill>
                  <a:srgbClr val="FFFFFF"/>
                </a:solidFill>
                <a:latin typeface="Chivo"/>
                <a:ea typeface="Chivo"/>
                <a:cs typeface="Chivo"/>
                <a:sym typeface="Chivo"/>
              </a:rPr>
              <a:t> </a:t>
            </a:r>
            <a:r>
              <a:rPr i="0" lang="en" sz="1800" u="none" cap="none" strike="noStrike">
                <a:solidFill>
                  <a:srgbClr val="FFFFFF"/>
                </a:solidFill>
                <a:latin typeface="Chivo"/>
                <a:ea typeface="Chivo"/>
                <a:cs typeface="Chivo"/>
                <a:sym typeface="Chivo"/>
              </a:rPr>
              <a:t>a</a:t>
            </a:r>
            <a:r>
              <a:rPr i="0" lang="en" sz="1000" u="none" cap="none" strike="noStrike">
                <a:solidFill>
                  <a:srgbClr val="FFFFFF"/>
                </a:solidFill>
                <a:latin typeface="Chivo"/>
                <a:ea typeface="Chivo"/>
                <a:cs typeface="Chivo"/>
                <a:sym typeface="Chivo"/>
              </a:rPr>
              <a:t> </a:t>
            </a:r>
            <a:r>
              <a:rPr i="0" lang="en" sz="1800" u="none" cap="none" strike="noStrike">
                <a:solidFill>
                  <a:srgbClr val="FFFFFF"/>
                </a:solidFill>
                <a:latin typeface="Chivo"/>
                <a:ea typeface="Chivo"/>
                <a:cs typeface="Chivo"/>
                <a:sym typeface="Chivo"/>
              </a:rPr>
              <a:t>y</a:t>
            </a:r>
            <a:r>
              <a:rPr i="0" lang="en" sz="1000" u="none" cap="none" strike="noStrike">
                <a:solidFill>
                  <a:srgbClr val="FFFFFF"/>
                </a:solidFill>
                <a:latin typeface="Chivo"/>
                <a:ea typeface="Chivo"/>
                <a:cs typeface="Chivo"/>
                <a:sym typeface="Chivo"/>
              </a:rPr>
              <a:t> </a:t>
            </a:r>
            <a:r>
              <a:rPr i="0" lang="en" sz="1800" u="none" cap="none" strike="noStrike">
                <a:solidFill>
                  <a:srgbClr val="FFFFFF"/>
                </a:solidFill>
                <a:latin typeface="Chivo"/>
                <a:ea typeface="Chivo"/>
                <a:cs typeface="Chivo"/>
                <a:sym typeface="Chivo"/>
              </a:rPr>
              <a:t>:</a:t>
            </a:r>
            <a:endParaRPr i="0" sz="1800" u="none" cap="none" strike="noStrike">
              <a:solidFill>
                <a:srgbClr val="FFFFFF"/>
              </a:solidFill>
              <a:latin typeface="Chivo"/>
              <a:ea typeface="Chivo"/>
              <a:cs typeface="Chivo"/>
              <a:sym typeface="Chivo"/>
            </a:endParaRPr>
          </a:p>
          <a:p>
            <a:pPr indent="-342900" lvl="0" marL="457200" marR="0" rtl="0" algn="l">
              <a:lnSpc>
                <a:spcPct val="100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Documentation Strategy</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LH Plan for the module</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Glossary of Web Terms</a:t>
            </a:r>
            <a:endParaRPr sz="1800">
              <a:solidFill>
                <a:srgbClr val="FFFFFF"/>
              </a:solidFill>
              <a:latin typeface="Chivo Light"/>
              <a:ea typeface="Chivo Light"/>
              <a:cs typeface="Chivo Light"/>
              <a:sym typeface="Chivo Light"/>
            </a:endParaRPr>
          </a:p>
          <a:p>
            <a:pPr indent="-342900" lvl="0" marL="457200" marR="0" rtl="0" algn="l">
              <a:lnSpc>
                <a:spcPct val="100000"/>
              </a:lnSpc>
              <a:spcBef>
                <a:spcPts val="0"/>
              </a:spcBef>
              <a:spcAft>
                <a:spcPts val="0"/>
              </a:spcAft>
              <a:buClr>
                <a:srgbClr val="FFFFFF"/>
              </a:buClr>
              <a:buSzPts val="1800"/>
              <a:buFont typeface="Chivo Light"/>
              <a:buChar char="❖"/>
            </a:pPr>
            <a:r>
              <a:rPr i="0" lang="en" sz="1800" u="none" cap="none" strike="noStrike">
                <a:solidFill>
                  <a:srgbClr val="FFFFFF"/>
                </a:solidFill>
                <a:latin typeface="Chivo Light"/>
                <a:ea typeface="Chivo Light"/>
                <a:cs typeface="Chivo Light"/>
                <a:sym typeface="Chivo Light"/>
              </a:rPr>
              <a:t>Passion Project Plan</a:t>
            </a:r>
            <a:endParaRPr i="0" sz="18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2"/>
          <p:cNvSpPr/>
          <p:nvPr/>
        </p:nvSpPr>
        <p:spPr>
          <a:xfrm>
            <a:off x="1625538" y="1145700"/>
            <a:ext cx="5679000" cy="2852100"/>
          </a:xfrm>
          <a:prstGeom prst="wedgeRectCallout">
            <a:avLst>
              <a:gd fmla="val -20833" name="adj1"/>
              <a:gd fmla="val 62500" name="adj2"/>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nvSpPr>
        <p:spPr>
          <a:xfrm>
            <a:off x="2241163" y="2086225"/>
            <a:ext cx="52773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FFFFFF"/>
                </a:solidFill>
                <a:latin typeface="Chivo Black"/>
                <a:ea typeface="Chivo Black"/>
                <a:cs typeface="Chivo Black"/>
                <a:sym typeface="Chivo Black"/>
              </a:rPr>
              <a:t>the </a:t>
            </a:r>
            <a:r>
              <a:rPr lang="en" sz="4200">
                <a:solidFill>
                  <a:srgbClr val="FFFFFF"/>
                </a:solidFill>
                <a:latin typeface="Chivo Black"/>
                <a:ea typeface="Chivo Black"/>
                <a:cs typeface="Chivo Black"/>
                <a:sym typeface="Chivo Black"/>
              </a:rPr>
              <a:t>amazing </a:t>
            </a:r>
            <a:r>
              <a:rPr lang="en" sz="4200">
                <a:solidFill>
                  <a:srgbClr val="F1C232"/>
                </a:solidFill>
                <a:latin typeface="Chivo Light"/>
                <a:ea typeface="Chivo Light"/>
                <a:cs typeface="Chivo Light"/>
                <a:sym typeface="Chivo Light"/>
              </a:rPr>
              <a:t>web</a:t>
            </a:r>
            <a:endParaRPr>
              <a:solidFill>
                <a:srgbClr val="F1C2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3"/>
          <p:cNvSpPr/>
          <p:nvPr/>
        </p:nvSpPr>
        <p:spPr>
          <a:xfrm>
            <a:off x="1732500" y="877400"/>
            <a:ext cx="5679000" cy="2852100"/>
          </a:xfrm>
          <a:prstGeom prst="wedgeRectCallout">
            <a:avLst>
              <a:gd fmla="val -20833" name="adj1"/>
              <a:gd fmla="val 62500" name="adj2"/>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txBox="1"/>
          <p:nvPr/>
        </p:nvSpPr>
        <p:spPr>
          <a:xfrm>
            <a:off x="2418300" y="991000"/>
            <a:ext cx="48711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l</a:t>
            </a:r>
            <a:r>
              <a:rPr i="0" lang="en" sz="3600" u="none" cap="none" strike="noStrike">
                <a:solidFill>
                  <a:srgbClr val="FFFFFF"/>
                </a:solidFill>
                <a:latin typeface="Chivo Black"/>
                <a:ea typeface="Chivo Black"/>
                <a:cs typeface="Chivo Black"/>
                <a:sym typeface="Chivo Black"/>
              </a:rPr>
              <a:t>earning</a:t>
            </a:r>
            <a:r>
              <a:rPr lang="en" sz="3600">
                <a:solidFill>
                  <a:srgbClr val="FFFFFF"/>
                </a:solidFill>
                <a:latin typeface="Chivo Black"/>
                <a:ea typeface="Chivo Black"/>
                <a:cs typeface="Chivo Black"/>
                <a:sym typeface="Chivo Black"/>
              </a:rPr>
              <a:t> </a:t>
            </a:r>
            <a:r>
              <a:rPr lang="en" sz="3600">
                <a:solidFill>
                  <a:srgbClr val="F1C232"/>
                </a:solidFill>
                <a:latin typeface="Chivo Light"/>
                <a:ea typeface="Chivo Light"/>
                <a:cs typeface="Chivo Light"/>
                <a:sym typeface="Chivo Light"/>
              </a:rPr>
              <a:t>o</a:t>
            </a:r>
            <a:r>
              <a:rPr i="0" lang="en" sz="3600" u="none" cap="none" strike="noStrike">
                <a:solidFill>
                  <a:srgbClr val="F1C232"/>
                </a:solidFill>
                <a:latin typeface="Chivo Light"/>
                <a:ea typeface="Chivo Light"/>
                <a:cs typeface="Chivo Light"/>
                <a:sym typeface="Chivo Light"/>
              </a:rPr>
              <a:t>utcomes</a:t>
            </a:r>
            <a:endParaRPr i="0" sz="3600" u="none" cap="none" strike="noStrike">
              <a:solidFill>
                <a:srgbClr val="F1C232"/>
              </a:solidFill>
              <a:latin typeface="Chivo Light"/>
              <a:ea typeface="Chivo Light"/>
              <a:cs typeface="Chivo Light"/>
              <a:sym typeface="Chivo Light"/>
            </a:endParaRPr>
          </a:p>
        </p:txBody>
      </p:sp>
      <p:sp>
        <p:nvSpPr>
          <p:cNvPr id="103" name="Google Shape;103;p13"/>
          <p:cNvSpPr txBox="1"/>
          <p:nvPr/>
        </p:nvSpPr>
        <p:spPr>
          <a:xfrm>
            <a:off x="2418300" y="2146300"/>
            <a:ext cx="43938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a:ea typeface="Chivo"/>
                <a:cs typeface="Chivo"/>
                <a:sym typeface="Chivo"/>
              </a:rPr>
              <a:t>The things you’ll be graded on during the summatives.</a:t>
            </a:r>
            <a:endParaRPr i="0" sz="1800" u="none" cap="none" strike="noStrike">
              <a:solidFill>
                <a:srgbClr val="FFFFFF"/>
              </a:solidFill>
              <a:latin typeface="Chivo"/>
              <a:ea typeface="Chivo"/>
              <a:cs typeface="Chivo"/>
              <a:sym typeface="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g5de3b3b368_0_0"/>
          <p:cNvSpPr txBox="1"/>
          <p:nvPr/>
        </p:nvSpPr>
        <p:spPr>
          <a:xfrm>
            <a:off x="1196225" y="930800"/>
            <a:ext cx="5756100" cy="66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Learning </a:t>
            </a:r>
            <a:r>
              <a:rPr i="0" lang="en" sz="3600" u="none" cap="none" strike="noStrike">
                <a:solidFill>
                  <a:srgbClr val="F1C232"/>
                </a:solidFill>
                <a:latin typeface="Chivo Light"/>
                <a:ea typeface="Chivo Light"/>
                <a:cs typeface="Chivo Light"/>
                <a:sym typeface="Chivo Light"/>
              </a:rPr>
              <a:t>Outcomes</a:t>
            </a:r>
            <a:endParaRPr i="0" sz="3600" u="none" cap="none" strike="noStrike">
              <a:solidFill>
                <a:srgbClr val="F1C232"/>
              </a:solidFill>
              <a:latin typeface="Chivo Light"/>
              <a:ea typeface="Chivo Light"/>
              <a:cs typeface="Chivo Light"/>
              <a:sym typeface="Chivo Light"/>
            </a:endParaRPr>
          </a:p>
        </p:txBody>
      </p:sp>
      <p:sp>
        <p:nvSpPr>
          <p:cNvPr id="109" name="Google Shape;109;g5de3b3b368_0_0"/>
          <p:cNvSpPr txBox="1"/>
          <p:nvPr/>
        </p:nvSpPr>
        <p:spPr>
          <a:xfrm>
            <a:off x="1196225" y="1930675"/>
            <a:ext cx="8379000" cy="35697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Create valid HTML as part of a web design solution</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Create valid CSS as part of a web design solution</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Apply problem-solving skills in the creation of an effective web design solution</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Identify primary and secondary target audiences for a web design solution</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Describe the primary purpose of a web design solution</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100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Apply a design process to produce a web design solution</a:t>
            </a:r>
            <a:endParaRPr i="0" sz="1300" u="none" cap="none" strike="noStrike">
              <a:solidFill>
                <a:srgbClr val="FFFFFF"/>
              </a:solidFill>
              <a:latin typeface="Chivo Light"/>
              <a:ea typeface="Chivo Light"/>
              <a:cs typeface="Chivo Light"/>
              <a:sym typeface="Chiv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p:nvPr/>
        </p:nvSpPr>
        <p:spPr>
          <a:xfrm>
            <a:off x="1703450" y="998050"/>
            <a:ext cx="5679000" cy="2852100"/>
          </a:xfrm>
          <a:prstGeom prst="wedgeRectCallout">
            <a:avLst>
              <a:gd fmla="val -20833" name="adj1"/>
              <a:gd fmla="val 62500" name="adj2"/>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2617850" y="1241500"/>
            <a:ext cx="4281300" cy="1231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rgbClr val="FFFFFF"/>
                </a:solidFill>
                <a:latin typeface="Chivo Black"/>
                <a:ea typeface="Chivo Black"/>
                <a:cs typeface="Chivo Black"/>
                <a:sym typeface="Chivo Black"/>
              </a:rPr>
              <a:t>t</a:t>
            </a:r>
            <a:r>
              <a:rPr i="0" lang="en" sz="3600" u="none" cap="none" strike="noStrike">
                <a:solidFill>
                  <a:srgbClr val="FFFFFF"/>
                </a:solidFill>
                <a:latin typeface="Chivo Black"/>
                <a:ea typeface="Chivo Black"/>
                <a:cs typeface="Chivo Black"/>
                <a:sym typeface="Chivo Black"/>
              </a:rPr>
              <a:t>opics</a:t>
            </a:r>
            <a:r>
              <a:rPr lang="en" sz="3600">
                <a:solidFill>
                  <a:srgbClr val="FFFFFF"/>
                </a:solidFill>
                <a:latin typeface="Chivo Black"/>
                <a:ea typeface="Chivo Black"/>
                <a:cs typeface="Chivo Black"/>
                <a:sym typeface="Chivo Black"/>
              </a:rPr>
              <a:t> </a:t>
            </a:r>
            <a:r>
              <a:rPr lang="en" sz="3600">
                <a:solidFill>
                  <a:srgbClr val="F1C232"/>
                </a:solidFill>
                <a:latin typeface="Chivo Light"/>
                <a:ea typeface="Chivo Light"/>
                <a:cs typeface="Chivo Light"/>
                <a:sym typeface="Chivo Light"/>
              </a:rPr>
              <a:t>c</a:t>
            </a:r>
            <a:r>
              <a:rPr i="0" lang="en" sz="3600" u="none" cap="none" strike="noStrike">
                <a:solidFill>
                  <a:srgbClr val="F1C232"/>
                </a:solidFill>
                <a:latin typeface="Chivo Light"/>
                <a:ea typeface="Chivo Light"/>
                <a:cs typeface="Chivo Light"/>
                <a:sym typeface="Chivo Light"/>
              </a:rPr>
              <a:t>overed</a:t>
            </a:r>
            <a:endParaRPr i="0" sz="3600" u="none" cap="none" strike="noStrike">
              <a:solidFill>
                <a:srgbClr val="F1C232"/>
              </a:solidFill>
              <a:latin typeface="Chivo Light"/>
              <a:ea typeface="Chivo Light"/>
              <a:cs typeface="Chivo Light"/>
              <a:sym typeface="Chivo Light"/>
            </a:endParaRPr>
          </a:p>
        </p:txBody>
      </p:sp>
      <p:sp>
        <p:nvSpPr>
          <p:cNvPr id="116" name="Google Shape;116;p16"/>
          <p:cNvSpPr txBox="1"/>
          <p:nvPr/>
        </p:nvSpPr>
        <p:spPr>
          <a:xfrm>
            <a:off x="2617850" y="2411675"/>
            <a:ext cx="3924600" cy="20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FFFFFF"/>
                </a:solidFill>
                <a:latin typeface="Chivo"/>
                <a:ea typeface="Chivo"/>
                <a:cs typeface="Chivo"/>
                <a:sym typeface="Chivo"/>
              </a:rPr>
              <a:t>The things we’ll cover in class.</a:t>
            </a:r>
            <a:endParaRPr i="0" sz="1800" u="none" cap="none" strike="noStrike">
              <a:solidFill>
                <a:srgbClr val="FFFFFF"/>
              </a:solidFill>
              <a:latin typeface="Chivo"/>
              <a:ea typeface="Chivo"/>
              <a:cs typeface="Chivo"/>
              <a:sym typeface="Chi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nvSpPr>
        <p:spPr>
          <a:xfrm>
            <a:off x="2533100" y="573925"/>
            <a:ext cx="5756100" cy="66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Chivo Black"/>
                <a:ea typeface="Chivo Black"/>
                <a:cs typeface="Chivo Black"/>
                <a:sym typeface="Chivo Black"/>
              </a:rPr>
              <a:t>Topics </a:t>
            </a:r>
            <a:r>
              <a:rPr i="0" lang="en" sz="3600" u="none" cap="none" strike="noStrike">
                <a:solidFill>
                  <a:srgbClr val="F1C232"/>
                </a:solidFill>
                <a:latin typeface="Chivo Light"/>
                <a:ea typeface="Chivo Light"/>
                <a:cs typeface="Chivo Light"/>
                <a:sym typeface="Chivo Light"/>
              </a:rPr>
              <a:t>Covered</a:t>
            </a:r>
            <a:endParaRPr i="0" sz="3600" u="none" cap="none" strike="noStrike">
              <a:solidFill>
                <a:srgbClr val="F1C232"/>
              </a:solidFill>
              <a:latin typeface="Chivo Light"/>
              <a:ea typeface="Chivo Light"/>
              <a:cs typeface="Chivo Light"/>
              <a:sym typeface="Chivo Light"/>
            </a:endParaRPr>
          </a:p>
        </p:txBody>
      </p:sp>
      <p:sp>
        <p:nvSpPr>
          <p:cNvPr id="122" name="Google Shape;122;p17"/>
          <p:cNvSpPr txBox="1"/>
          <p:nvPr/>
        </p:nvSpPr>
        <p:spPr>
          <a:xfrm>
            <a:off x="2533100" y="1573800"/>
            <a:ext cx="8379000" cy="35697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Hyper</a:t>
            </a:r>
            <a:r>
              <a:rPr lang="en" sz="1300">
                <a:solidFill>
                  <a:srgbClr val="FFFFFF"/>
                </a:solidFill>
                <a:latin typeface="Chivo Light"/>
                <a:ea typeface="Chivo Light"/>
                <a:cs typeface="Chivo Light"/>
                <a:sym typeface="Chivo Light"/>
              </a:rPr>
              <a:t>t</a:t>
            </a:r>
            <a:r>
              <a:rPr i="0" lang="en" sz="1300" u="none" cap="none" strike="noStrike">
                <a:solidFill>
                  <a:srgbClr val="FFFFFF"/>
                </a:solidFill>
                <a:latin typeface="Chivo Light"/>
                <a:ea typeface="Chivo Light"/>
                <a:cs typeface="Chivo Light"/>
                <a:sym typeface="Chivo Light"/>
              </a:rPr>
              <a:t>ext Markup Language (HTML)</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Cascading Style Sheets (CSS)</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Images for web</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Desktop layout patterns</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Responsive design and layout patterns</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JQuery - Intro</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Project Management &amp; Tools</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Web Hosting</a:t>
            </a:r>
            <a:endParaRPr i="0" sz="1300" u="none" cap="none" strike="noStrike">
              <a:solidFill>
                <a:srgbClr val="FFFFFF"/>
              </a:solidFill>
              <a:latin typeface="Chivo Light"/>
              <a:ea typeface="Chivo Light"/>
              <a:cs typeface="Chivo Light"/>
              <a:sym typeface="Chivo Light"/>
            </a:endParaRPr>
          </a:p>
          <a:p>
            <a:pPr indent="-311150" lvl="0" marL="457200" marR="0" rtl="0" algn="l">
              <a:lnSpc>
                <a:spcPct val="100000"/>
              </a:lnSpc>
              <a:spcBef>
                <a:spcPts val="1000"/>
              </a:spcBef>
              <a:spcAft>
                <a:spcPts val="1000"/>
              </a:spcAft>
              <a:buClr>
                <a:srgbClr val="FFFFFF"/>
              </a:buClr>
              <a:buSzPts val="1300"/>
              <a:buFont typeface="Chivo Light"/>
              <a:buChar char="❖"/>
            </a:pPr>
            <a:r>
              <a:rPr i="0" lang="en" sz="1300" u="none" cap="none" strike="noStrike">
                <a:solidFill>
                  <a:srgbClr val="FFFFFF"/>
                </a:solidFill>
                <a:latin typeface="Chivo Light"/>
                <a:ea typeface="Chivo Light"/>
                <a:cs typeface="Chivo Light"/>
                <a:sym typeface="Chivo Light"/>
              </a:rPr>
              <a:t>Content Management Systems (CMS)</a:t>
            </a:r>
            <a:endParaRPr i="0" sz="1300" u="none" cap="none" strike="noStrike">
              <a:solidFill>
                <a:srgbClr val="FFFFFF"/>
              </a:solidFill>
              <a:latin typeface="Chivo Light"/>
              <a:ea typeface="Chivo Light"/>
              <a:cs typeface="Chivo Light"/>
              <a:sym typeface="Chiv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