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hanXlbs9GJ4REDZ0f7/zfo6QO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0dbae9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d0dbae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0dbae9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d0dbae9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0dbae9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5d0dbae9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0dbae9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5d0dbae9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Source: https://www.w3schools.com/cssref/css_units.asp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0dbae9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5d0dbae9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https://www.w3schools.com/w3css/tryit.asp?filename=tryw3css_default_howto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https://www.w3schools.com/w3css/tryit.asp?filename=tryw3css_navigation_bar_mobile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https://www.w3schools.com/w3css/w3css_navigation.asp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c8793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5cc8793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0dbae9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5d0dbae9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https://alistapart.com/article/responsive-web-design/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https://ethanmarcotte.com/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3d2fd1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5d3d2fd1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dbae9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d0dbae9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0dbae9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5d0dbae9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0dbae9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d0dbae9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0dbae9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d0dbae9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3C4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60000" y="1126800"/>
            <a:ext cx="4224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96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68150" y="2695800"/>
            <a:ext cx="7607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30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30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30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0dbae97e_0_5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Example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&lt;img src="img.jpg" style="max-width:100%;height: auto;"&gt;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9" name="Google Shape;149;g5d0dbae97e_0_5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0" name="Google Shape;150;g5d0dbae97e_0_5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51" name="Google Shape;151;g5d0dbae97e_0_5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5d0dbae97e_0_5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d0dbae97e_0_5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54" name="Google Shape;154;g5d0dbae97e_0_5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0dbae97e_0_6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Responsive Images using the picture element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Allows you to define different images for different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browser window sizes.</a:t>
            </a: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0" name="Google Shape;160;g5d0dbae97e_0_6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1" name="Google Shape;161;g5d0dbae97e_0_6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62" name="Google Shape;162;g5d0dbae97e_0_6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5d0dbae97e_0_6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5d0dbae97e_0_6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65" name="Google Shape;165;g5d0dbae97e_0_6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0dbae97e_0_74"/>
          <p:cNvSpPr txBox="1"/>
          <p:nvPr/>
        </p:nvSpPr>
        <p:spPr>
          <a:xfrm>
            <a:off x="821500" y="16939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Example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&lt;picture&gt;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 &lt;source srcset="img_smallflower.jpg" media="(max-width: 600px)"&gt;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 &lt;source srcset="img_flowers.jpg" media="(max-width: 1500px)"&gt;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 &lt;source srcset="flowers.jpg"&gt;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 &lt;img src="img_smallflower.jpg" alt="Flowers"&gt;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&lt;/picture&gt;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1" name="Google Shape;171;g5d0dbae97e_0_7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2" name="Google Shape;172;g5d0dbae97e_0_7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73" name="Google Shape;173;g5d0dbae97e_0_7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5d0dbae97e_0_7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5d0dbae97e_0_7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76" name="Google Shape;176;g5d0dbae97e_0_7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0dbae97e_0_8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Responsive text size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The text size is set with a vw (viewport width).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&lt;h1 style="font-size:10vw"&gt;Hello World&lt;/h1&gt;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Note:</a:t>
            </a: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 vw	 - Relative to 1% of the width of the viewport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2" name="Google Shape;182;g5d0dbae97e_0_8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3" name="Google Shape;183;g5d0dbae97e_0_8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84" name="Google Shape;184;g5d0dbae97e_0_8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5d0dbae97e_0_8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d0dbae97e_0_8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7" name="Google Shape;187;g5d0dbae97e_0_8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0dbae97e_0_9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Responsive with media queries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You can define completely different styles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for different browser sizes</a:t>
            </a: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.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3" name="Google Shape;193;g5d0dbae97e_0_9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4" name="Google Shape;194;g5d0dbae97e_0_9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95" name="Google Shape;195;g5d0dbae97e_0_9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g5d0dbae97e_0_9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d0dbae97e_0_9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98" name="Google Shape;198;g5d0dbae97e_0_9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885725" y="1697750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4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1977550" y="3044925"/>
            <a:ext cx="3451500" cy="234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885725" y="2231150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4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c87938a8_0_0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72" name="Google Shape;72;g5cc87938a8_0_0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Learning Outcome</a:t>
            </a:r>
            <a:endParaRPr b="1" i="0" sz="1800" u="none" cap="none" strike="noStrike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1130"/>
              </a:buClr>
              <a:buSzPts val="1800"/>
              <a:buFont typeface="Chivo Light"/>
              <a:buChar char="❖"/>
            </a:pPr>
            <a:r>
              <a:rPr b="0" i="0" lang="en" sz="18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Create valid CSS as part of a web design solution</a:t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73" name="Google Shape;73;g5cc87938a8_0_0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74" name="Google Shape;74;g5cc87938a8_0_0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g5cc87938a8_0_0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5cc87938a8_0_0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77" name="Google Shape;77;g5cc87938a8_0_0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0dbae97e_0_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What is Responsive Web Design?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It is a way that used flexible layouts for multiple devices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via cascading style sheet media queries.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Created by Ethan Marcotte.</a:t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3" name="Google Shape;83;g5d0dbae97e_0_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4" name="Google Shape;84;g5d0dbae97e_0_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85" name="Google Shape;85;g5d0dbae97e_0_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g5d0dbae97e_0_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5d0dbae97e_0_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8" name="Google Shape;88;g5d0dbae97e_0_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3d2fd155_1_0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4" name="Google Shape;94;g5d3d2fd155_1_0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95" name="Google Shape;95;g5d3d2fd155_1_0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5d3d2fd155_1_0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5d3d2fd155_1_0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98" name="Google Shape;98;g5d3d2fd155_1_0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99" name="Google Shape;99;g5d3d2fd15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00" y="-661825"/>
            <a:ext cx="7274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0dbae97e_0_1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Setting the viewport on your </a:t>
            </a: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HTML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&lt;meta name="viewport" content="width=device-width,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initial-scale=1.0"&gt;</a:t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05" name="Google Shape;105;g5d0dbae97e_0_1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06" name="Google Shape;106;g5d0dbae97e_0_1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07" name="Google Shape;107;g5d0dbae97e_0_1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g5d0dbae97e_0_1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5d0dbae97e_0_1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10" name="Google Shape;110;g5d0dbae97e_0_1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0dbae97e_0_2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Responsive Images using the width property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The CSS property is set to 100%. The image will scale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up and down.</a:t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6" name="Google Shape;116;g5d0dbae97e_0_2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7" name="Google Shape;117;g5d0dbae97e_0_2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18" name="Google Shape;118;g5d0dbae97e_0_2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5d0dbae97e_0_2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d0dbae97e_0_2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21" name="Google Shape;121;g5d0dbae97e_0_2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0dbae97e_0_4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Example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&lt;img src="img.jpg" style="width:100%;"&gt;</a:t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7" name="Google Shape;127;g5d0dbae97e_0_4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8" name="Google Shape;128;g5d0dbae97e_0_4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29" name="Google Shape;129;g5d0dbae97e_0_4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5d0dbae97e_0_4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5d0dbae97e_0_4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32" name="Google Shape;132;g5d0dbae97e_0_4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0dbae97e_0_34"/>
          <p:cNvSpPr txBox="1"/>
          <p:nvPr/>
        </p:nvSpPr>
        <p:spPr>
          <a:xfrm>
            <a:off x="1735900" y="222737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C1130"/>
                </a:solidFill>
                <a:latin typeface="Chivo"/>
                <a:ea typeface="Chivo"/>
                <a:cs typeface="Chivo"/>
                <a:sym typeface="Chivo"/>
              </a:rPr>
              <a:t>Responsive Images using the max-width property</a:t>
            </a:r>
            <a:endParaRPr b="1" sz="1800">
              <a:solidFill>
                <a:srgbClr val="4C113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The max-width property is set to 100%. The image will scale </a:t>
            </a:r>
            <a:b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down, but never scale up to be larger than its original size.</a:t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8" name="Google Shape;138;g5d0dbae97e_0_34"/>
          <p:cNvSpPr txBox="1"/>
          <p:nvPr/>
        </p:nvSpPr>
        <p:spPr>
          <a:xfrm>
            <a:off x="140200" y="308075"/>
            <a:ext cx="3885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web design</a:t>
            </a:r>
            <a:endParaRPr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9" name="Google Shape;139;g5d0dbae97e_0_34"/>
          <p:cNvSpPr txBox="1"/>
          <p:nvPr/>
        </p:nvSpPr>
        <p:spPr>
          <a:xfrm>
            <a:off x="140200" y="-149125"/>
            <a:ext cx="3885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0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Responsive</a:t>
            </a:r>
            <a:endParaRPr b="0" i="0" sz="3000" u="none" cap="none" strike="noStrike">
              <a:solidFill>
                <a:srgbClr val="4C113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40" name="Google Shape;140;g5d0dbae97e_0_34"/>
          <p:cNvCxnSpPr/>
          <p:nvPr/>
        </p:nvCxnSpPr>
        <p:spPr>
          <a:xfrm>
            <a:off x="221325" y="985325"/>
            <a:ext cx="2147400" cy="72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5d0dbae97e_0_34"/>
          <p:cNvSpPr/>
          <p:nvPr/>
        </p:nvSpPr>
        <p:spPr>
          <a:xfrm>
            <a:off x="6266257" y="227379"/>
            <a:ext cx="2639700" cy="1325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5d0dbae97e_0_34"/>
          <p:cNvSpPr txBox="1"/>
          <p:nvPr/>
        </p:nvSpPr>
        <p:spPr>
          <a:xfrm>
            <a:off x="6617906" y="241077"/>
            <a:ext cx="1963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>
                <a:solidFill>
                  <a:srgbClr val="4C1130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4800" u="none" cap="none" strike="noStrike">
              <a:solidFill>
                <a:srgbClr val="4C1130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43" name="Google Shape;143;g5d0dbae97e_0_34"/>
          <p:cNvSpPr txBox="1"/>
          <p:nvPr/>
        </p:nvSpPr>
        <p:spPr>
          <a:xfrm>
            <a:off x="5831525" y="970356"/>
            <a:ext cx="353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1400" u="none" cap="none" strike="noStrike">
                <a:solidFill>
                  <a:srgbClr val="4C1130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