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1" r:id="rId5"/>
    <p:sldId id="262" r:id="rId6"/>
    <p:sldId id="260" r:id="rId7"/>
    <p:sldId id="263" r:id="rId8"/>
    <p:sldId id="264" r:id="rId9"/>
    <p:sldId id="265"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B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17E31C2-3AF1-3C66-8D42-089F726A6E9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4880280-1396-EBE3-8AED-94C4D978A40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3265928-92AE-FF56-71AC-D5FDA2C6D00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391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E12FE2E-CA79-A34B-45AC-AC2EF304AB0E}"/>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1C26BA3-AB7E-EF26-D482-FD5D8E0A8F5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B4B4531F-F434-56B0-D690-F7F27555F7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091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9D2F1C9-030A-6244-F53D-D71C26D9D65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DA959E5-7078-3CBD-F14E-DB32AF8ECCE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8C9F5873-034E-C0DE-3FD5-3B59A5B547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69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646290"/>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dirty="0">
                <a:solidFill>
                  <a:schemeClr val="dk1"/>
                </a:solidFill>
                <a:latin typeface="Calibri"/>
                <a:ea typeface="Calibri"/>
                <a:cs typeface="Calibri"/>
                <a:sym typeface="Calibri"/>
              </a:rPr>
            </a:br>
            <a:r>
              <a:rPr lang="en-US" sz="1800" b="1" dirty="0">
                <a:effectLst/>
                <a:latin typeface="Arial" panose="020B0604020202020204" pitchFamily="34" charset="0"/>
                <a:ea typeface="Arial" panose="020B0604020202020204" pitchFamily="34" charset="0"/>
              </a:rPr>
              <a:t>Code Refactoring and Bug Fixing</a:t>
            </a:r>
            <a:endParaRPr lang="en-US" sz="1800" dirty="0">
              <a:effectLst/>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2031285"/>
          </a:xfrm>
          <a:prstGeom prst="rect">
            <a:avLst/>
          </a:prstGeom>
          <a:noFill/>
          <a:ln>
            <a:noFill/>
          </a:ln>
        </p:spPr>
        <p:txBody>
          <a:bodyPr spcFirstLastPara="1" wrap="square" lIns="91425" tIns="45700" rIns="91425" bIns="45700" anchor="t" anchorCtr="0">
            <a:spAutoFit/>
          </a:bodyPr>
          <a:lstStyle/>
          <a:p>
            <a:pPr marL="285750" lvl="0" indent="-285750">
              <a:buClr>
                <a:schemeClr val="dk1"/>
              </a:buClr>
              <a:buSzPts val="1800"/>
              <a:buFont typeface="Calibri"/>
              <a:buChar char="•"/>
            </a:pPr>
            <a:r>
              <a:rPr lang="en-IN" sz="1800" b="1" dirty="0">
                <a:solidFill>
                  <a:schemeClr val="dk1"/>
                </a:solidFill>
                <a:latin typeface="Calibri"/>
                <a:ea typeface="Calibri"/>
                <a:cs typeface="Calibri"/>
                <a:sym typeface="Calibri"/>
              </a:rPr>
              <a:t>My name is </a:t>
            </a:r>
            <a:r>
              <a:rPr lang="en-IN" sz="1800" b="1" dirty="0" err="1">
                <a:solidFill>
                  <a:schemeClr val="dk1"/>
                </a:solidFill>
                <a:latin typeface="Calibri"/>
                <a:ea typeface="Calibri"/>
                <a:cs typeface="Calibri"/>
                <a:sym typeface="Calibri"/>
              </a:rPr>
              <a:t>Magbuwe</a:t>
            </a:r>
            <a:r>
              <a:rPr lang="en-IN" sz="1800" b="1" dirty="0">
                <a:solidFill>
                  <a:schemeClr val="dk1"/>
                </a:solidFill>
                <a:latin typeface="Calibri"/>
                <a:ea typeface="Calibri"/>
                <a:cs typeface="Calibri"/>
                <a:sym typeface="Calibri"/>
              </a:rPr>
              <a:t> Vera </a:t>
            </a:r>
            <a:r>
              <a:rPr lang="en-IN" sz="1800" b="1" dirty="0" err="1">
                <a:solidFill>
                  <a:schemeClr val="dk1"/>
                </a:solidFill>
                <a:latin typeface="Calibri"/>
                <a:ea typeface="Calibri"/>
                <a:cs typeface="Calibri"/>
                <a:sym typeface="Calibri"/>
              </a:rPr>
              <a:t>Ogheneovo</a:t>
            </a:r>
            <a:endParaRPr lang="en-IN" sz="1800" b="1" dirty="0">
              <a:solidFill>
                <a:schemeClr val="dk1"/>
              </a:solidFill>
              <a:latin typeface="Calibri"/>
              <a:ea typeface="Calibri"/>
              <a:cs typeface="Calibri"/>
              <a:sym typeface="Calibri"/>
            </a:endParaRPr>
          </a:p>
          <a:p>
            <a:pPr marL="285750" lvl="0" indent="-285750">
              <a:buClr>
                <a:schemeClr val="dk1"/>
              </a:buClr>
              <a:buSzPts val="1800"/>
              <a:buFont typeface="Calibri"/>
              <a:buChar char="•"/>
            </a:pPr>
            <a:r>
              <a:rPr lang="en-IN" sz="1800" b="1" dirty="0">
                <a:solidFill>
                  <a:schemeClr val="dk1"/>
                </a:solidFill>
                <a:latin typeface="Calibri"/>
                <a:ea typeface="Calibri"/>
                <a:cs typeface="Calibri"/>
                <a:sym typeface="Calibri"/>
              </a:rPr>
              <a:t>I am a Chemical Engineering Student at the University of Benin, Edo State, Nigeria and I am currently doing my undergraduate internship I have always loved Tech and my interest as always been machine learning / data science</a:t>
            </a:r>
          </a:p>
          <a:p>
            <a:pPr marL="285750" lvl="0" indent="-285750">
              <a:buClr>
                <a:schemeClr val="dk1"/>
              </a:buClr>
              <a:buSzPts val="1800"/>
              <a:buFont typeface="Calibri"/>
              <a:buChar char="•"/>
            </a:pP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https://www.linkedin.com/in/vera-magbuwe-b60a4423b</a:t>
            </a:r>
          </a:p>
          <a:p>
            <a:pPr marL="285750" lvl="0" indent="-285750">
              <a:buClr>
                <a:schemeClr val="dk1"/>
              </a:buClr>
              <a:buSzPts val="1800"/>
              <a:buFont typeface="Calibri"/>
              <a:buChar char="•"/>
            </a:pP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www.github.com/vera-magbuwe</a:t>
            </a: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About the project </a:t>
            </a:r>
            <a:endParaRPr b="1" dirty="0">
              <a:solidFill>
                <a:srgbClr val="FF0000"/>
              </a:solidFill>
            </a:endParaRPr>
          </a:p>
        </p:txBody>
      </p:sp>
      <p:sp>
        <p:nvSpPr>
          <p:cNvPr id="111" name="Google Shape;111;p4"/>
          <p:cNvSpPr txBox="1">
            <a:spLocks noGrp="1"/>
          </p:cNvSpPr>
          <p:nvPr>
            <p:ph type="body" idx="1"/>
          </p:nvPr>
        </p:nvSpPr>
        <p:spPr>
          <a:xfrm>
            <a:off x="684880" y="1168400"/>
            <a:ext cx="10515600" cy="5473700"/>
          </a:xfrm>
          <a:prstGeom prst="rect">
            <a:avLst/>
          </a:prstGeom>
          <a:noFill/>
          <a:ln>
            <a:noFill/>
          </a:ln>
        </p:spPr>
        <p:txBody>
          <a:bodyPr spcFirstLastPara="1" wrap="square" lIns="91425" tIns="45700" rIns="91425" bIns="45700" anchor="t" anchorCtr="0">
            <a:normAutofit fontScale="92500" lnSpcReduction="10000"/>
          </a:bodyPr>
          <a:lstStyle/>
          <a:p>
            <a:pPr marL="0" marR="0" algn="just">
              <a:lnSpc>
                <a:spcPct val="115000"/>
              </a:lnSpc>
              <a:spcBef>
                <a:spcPts val="0"/>
              </a:spcBef>
              <a:spcAft>
                <a:spcPts val="0"/>
              </a:spcAft>
            </a:pPr>
            <a:r>
              <a:rPr lang="en-US" sz="1800" b="1" dirty="0">
                <a:effectLst/>
                <a:latin typeface="Arial" panose="020B0604020202020204" pitchFamily="34" charset="0"/>
                <a:ea typeface="Arial" panose="020B0604020202020204" pitchFamily="34" charset="0"/>
              </a:rPr>
              <a:t>Scenario:</a:t>
            </a:r>
            <a:endParaRPr lang="en-US" sz="1800" dirty="0">
              <a:effectLst/>
              <a:latin typeface="Arial" panose="020B0604020202020204" pitchFamily="34" charset="0"/>
              <a:ea typeface="Arial" panose="020B0604020202020204" pitchFamily="34" charset="0"/>
            </a:endParaRPr>
          </a:p>
          <a:p>
            <a:pPr marL="457200" lvl="1" indent="0" algn="just">
              <a:lnSpc>
                <a:spcPct val="115000"/>
              </a:lnSpc>
              <a:spcBef>
                <a:spcPts val="0"/>
              </a:spcBef>
              <a:buNone/>
            </a:pPr>
            <a:r>
              <a:rPr lang="en-US" sz="2000" dirty="0">
                <a:effectLst/>
                <a:latin typeface="Arial" panose="020B0604020202020204" pitchFamily="34" charset="0"/>
                <a:ea typeface="Arial" panose="020B0604020202020204" pitchFamily="34"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p>
          <a:p>
            <a:pPr marL="0" marR="0" algn="just">
              <a:lnSpc>
                <a:spcPct val="115000"/>
              </a:lnSpc>
              <a:spcBef>
                <a:spcPts val="0"/>
              </a:spcBef>
              <a:spcAft>
                <a:spcPts val="0"/>
              </a:spcAft>
            </a:pPr>
            <a:endParaRPr lang="en-US" sz="2000" dirty="0">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dirty="0">
                <a:effectLst/>
                <a:latin typeface="Arial" panose="020B0604020202020204" pitchFamily="34" charset="0"/>
                <a:ea typeface="Arial" panose="020B0604020202020204" pitchFamily="34" charset="0"/>
              </a:rPr>
              <a:t>Task:</a:t>
            </a:r>
            <a:endParaRPr lang="en-US" sz="1800" dirty="0">
              <a:effectLst/>
              <a:latin typeface="Arial" panose="020B0604020202020204" pitchFamily="34" charset="0"/>
              <a:ea typeface="Arial" panose="020B0604020202020204" pitchFamily="34" charset="0"/>
            </a:endParaRPr>
          </a:p>
          <a:p>
            <a:pPr marL="457200" lvl="1" indent="0" algn="just">
              <a:lnSpc>
                <a:spcPct val="115000"/>
              </a:lnSpc>
              <a:spcBef>
                <a:spcPts val="0"/>
              </a:spcBef>
              <a:buNone/>
            </a:pPr>
            <a:r>
              <a:rPr lang="en-US" sz="2000" dirty="0">
                <a:effectLst/>
                <a:latin typeface="Arial" panose="020B0604020202020204" pitchFamily="34" charset="0"/>
                <a:ea typeface="Arial" panose="020B06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r>
              <a:rPr lang="en-US" sz="1400" dirty="0">
                <a:effectLst/>
                <a:latin typeface="Arial" panose="020B0604020202020204" pitchFamily="34" charset="0"/>
                <a:ea typeface="Arial" panose="020B0604020202020204" pitchFamily="34" charset="0"/>
              </a:rPr>
              <a:t>.</a:t>
            </a:r>
          </a:p>
          <a:p>
            <a:pPr marL="685800" lvl="1" indent="-228600">
              <a:spcBef>
                <a:spcPts val="1000"/>
              </a:spcBef>
              <a:buSzPct val="100000"/>
            </a:pPr>
            <a:endParaRPr b="1" dirty="0"/>
          </a:p>
          <a:p>
            <a:pPr marL="0" lvl="0" indent="0" algn="just" rtl="0">
              <a:lnSpc>
                <a:spcPct val="90000"/>
              </a:lnSpc>
              <a:spcBef>
                <a:spcPts val="1000"/>
              </a:spcBef>
              <a:spcAft>
                <a:spcPts val="0"/>
              </a:spcAft>
              <a:buClr>
                <a:schemeClr val="dk1"/>
              </a:buClr>
              <a:buSzPct val="100000"/>
              <a:buNone/>
            </a:pPr>
            <a:endParaRPr b="1" dirty="0"/>
          </a:p>
          <a:p>
            <a:pPr marL="0" lvl="0" indent="0" algn="l" rtl="0">
              <a:lnSpc>
                <a:spcPct val="90000"/>
              </a:lnSpc>
              <a:spcBef>
                <a:spcPts val="1000"/>
              </a:spcBef>
              <a:spcAft>
                <a:spcPts val="0"/>
              </a:spcAft>
              <a:buClr>
                <a:schemeClr val="dk1"/>
              </a:buClr>
              <a:buSzPct val="100000"/>
              <a:buNone/>
            </a:pPr>
            <a:r>
              <a:rPr lang="en-IN" b="1" dirty="0"/>
              <a:t> </a:t>
            </a:r>
            <a:endParaRPr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0870818-ECEB-2169-0498-3DB208C989EC}"/>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3E88A002-AF32-2DC8-2478-84FCF36ABAFE}"/>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Initial code</a:t>
            </a:r>
            <a:endParaRPr b="1" dirty="0">
              <a:solidFill>
                <a:srgbClr val="FF0000"/>
              </a:solidFill>
            </a:endParaRPr>
          </a:p>
        </p:txBody>
      </p:sp>
      <p:pic>
        <p:nvPicPr>
          <p:cNvPr id="5" name="Picture 4">
            <a:extLst>
              <a:ext uri="{FF2B5EF4-FFF2-40B4-BE49-F238E27FC236}">
                <a16:creationId xmlns:a16="http://schemas.microsoft.com/office/drawing/2014/main" id="{675E8354-6CD4-3383-230D-54D3F57024AC}"/>
              </a:ext>
            </a:extLst>
          </p:cNvPr>
          <p:cNvPicPr>
            <a:picLocks noChangeAspect="1"/>
          </p:cNvPicPr>
          <p:nvPr/>
        </p:nvPicPr>
        <p:blipFill>
          <a:blip r:embed="rId3"/>
          <a:stretch>
            <a:fillRect/>
          </a:stretch>
        </p:blipFill>
        <p:spPr>
          <a:xfrm>
            <a:off x="585104" y="1682023"/>
            <a:ext cx="5301314" cy="3999686"/>
          </a:xfrm>
          <a:prstGeom prst="rect">
            <a:avLst/>
          </a:prstGeom>
        </p:spPr>
      </p:pic>
      <p:pic>
        <p:nvPicPr>
          <p:cNvPr id="7" name="Picture 6">
            <a:extLst>
              <a:ext uri="{FF2B5EF4-FFF2-40B4-BE49-F238E27FC236}">
                <a16:creationId xmlns:a16="http://schemas.microsoft.com/office/drawing/2014/main" id="{D23052BD-4794-AB19-8547-4256DB7EEB31}"/>
              </a:ext>
            </a:extLst>
          </p:cNvPr>
          <p:cNvPicPr>
            <a:picLocks noChangeAspect="1"/>
          </p:cNvPicPr>
          <p:nvPr/>
        </p:nvPicPr>
        <p:blipFill>
          <a:blip r:embed="rId4"/>
          <a:stretch>
            <a:fillRect/>
          </a:stretch>
        </p:blipFill>
        <p:spPr>
          <a:xfrm>
            <a:off x="6058354" y="1682023"/>
            <a:ext cx="5768840" cy="3999686"/>
          </a:xfrm>
          <a:prstGeom prst="rect">
            <a:avLst/>
          </a:prstGeom>
        </p:spPr>
      </p:pic>
      <p:sp>
        <p:nvSpPr>
          <p:cNvPr id="8" name="Google Shape;105;p3">
            <a:extLst>
              <a:ext uri="{FF2B5EF4-FFF2-40B4-BE49-F238E27FC236}">
                <a16:creationId xmlns:a16="http://schemas.microsoft.com/office/drawing/2014/main" id="{F6D8E218-30A2-953A-2A0E-493BF13090A8}"/>
              </a:ext>
            </a:extLst>
          </p:cNvPr>
          <p:cNvSpPr txBox="1"/>
          <p:nvPr/>
        </p:nvSpPr>
        <p:spPr>
          <a:xfrm>
            <a:off x="478572" y="1294265"/>
            <a:ext cx="1261451" cy="387758"/>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400" dirty="0">
                <a:solidFill>
                  <a:srgbClr val="EF7B7E"/>
                </a:solidFill>
                <a:latin typeface="Lato Black"/>
                <a:ea typeface="Lato Black"/>
                <a:cs typeface="Lato Black"/>
                <a:sym typeface="Lato Black"/>
              </a:rPr>
              <a:t>HTML</a:t>
            </a:r>
            <a:endParaRPr sz="2400" b="0" i="0" u="none" strike="noStrike" cap="none" dirty="0">
              <a:solidFill>
                <a:srgbClr val="EF7B7E"/>
              </a:solidFill>
              <a:latin typeface="Calibri"/>
              <a:ea typeface="Calibri"/>
              <a:cs typeface="Calibri"/>
              <a:sym typeface="Calibri"/>
            </a:endParaRPr>
          </a:p>
        </p:txBody>
      </p:sp>
      <p:sp>
        <p:nvSpPr>
          <p:cNvPr id="9" name="Google Shape;105;p3">
            <a:extLst>
              <a:ext uri="{FF2B5EF4-FFF2-40B4-BE49-F238E27FC236}">
                <a16:creationId xmlns:a16="http://schemas.microsoft.com/office/drawing/2014/main" id="{49A0EF92-CC46-EA1A-F096-722890C0B0E0}"/>
              </a:ext>
            </a:extLst>
          </p:cNvPr>
          <p:cNvSpPr txBox="1"/>
          <p:nvPr/>
        </p:nvSpPr>
        <p:spPr>
          <a:xfrm>
            <a:off x="6031721" y="1294265"/>
            <a:ext cx="1506766" cy="387758"/>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400" dirty="0">
                <a:solidFill>
                  <a:srgbClr val="EF7B7E"/>
                </a:solidFill>
                <a:latin typeface="Lato Black"/>
                <a:ea typeface="Lato Black"/>
                <a:cs typeface="Lato Black"/>
                <a:sym typeface="Lato Black"/>
              </a:rPr>
              <a:t>PYTHON</a:t>
            </a:r>
            <a:endParaRPr sz="2400" b="0" i="0" u="none" strike="noStrike" cap="none" dirty="0">
              <a:solidFill>
                <a:srgbClr val="EF7B7E"/>
              </a:solidFill>
              <a:latin typeface="Calibri"/>
              <a:ea typeface="Calibri"/>
              <a:cs typeface="Calibri"/>
              <a:sym typeface="Calibri"/>
            </a:endParaRPr>
          </a:p>
        </p:txBody>
      </p:sp>
    </p:spTree>
    <p:extLst>
      <p:ext uri="{BB962C8B-B14F-4D97-AF65-F5344CB8AC3E}">
        <p14:creationId xmlns:p14="http://schemas.microsoft.com/office/powerpoint/2010/main" val="245784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2BEE6-CD6D-B031-F8CF-02111E928600}"/>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761632DB-6394-DDEE-7A5F-BCF73B1CD2AB}"/>
              </a:ext>
            </a:extLst>
          </p:cNvPr>
          <p:cNvSpPr>
            <a:spLocks noGrp="1"/>
          </p:cNvSpPr>
          <p:nvPr>
            <p:ph type="body" idx="1"/>
          </p:nvPr>
        </p:nvSpPr>
        <p:spPr>
          <a:xfrm>
            <a:off x="838200" y="902801"/>
            <a:ext cx="10515600" cy="1156818"/>
          </a:xfrm>
        </p:spPr>
        <p:txBody>
          <a:bodyPr/>
          <a:lstStyle/>
          <a:p>
            <a:r>
              <a:rPr lang="en-US" dirty="0"/>
              <a:t>Created a virtual environment</a:t>
            </a:r>
          </a:p>
        </p:txBody>
      </p:sp>
      <p:sp>
        <p:nvSpPr>
          <p:cNvPr id="2" name="Google Shape;105;p3">
            <a:extLst>
              <a:ext uri="{FF2B5EF4-FFF2-40B4-BE49-F238E27FC236}">
                <a16:creationId xmlns:a16="http://schemas.microsoft.com/office/drawing/2014/main" id="{9947FB22-7D1B-C64D-689D-2C449E7B4FEA}"/>
              </a:ext>
            </a:extLst>
          </p:cNvPr>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a:solidFill>
                  <a:srgbClr val="FF0000"/>
                </a:solidFill>
                <a:latin typeface="Lato Black"/>
                <a:ea typeface="Lato Black"/>
                <a:cs typeface="Lato Black"/>
                <a:sym typeface="Lato Black"/>
              </a:rPr>
              <a:t>Steps</a:t>
            </a:r>
            <a:endParaRPr sz="1800" b="0" i="0" u="none" strike="noStrike" cap="none" dirty="0">
              <a:solidFill>
                <a:srgbClr val="FF0000"/>
              </a:solidFill>
              <a:latin typeface="Calibri"/>
              <a:ea typeface="Calibri"/>
              <a:cs typeface="Calibri"/>
              <a:sym typeface="Calibri"/>
            </a:endParaRPr>
          </a:p>
        </p:txBody>
      </p:sp>
      <p:sp>
        <p:nvSpPr>
          <p:cNvPr id="9" name="Text Placeholder 2">
            <a:extLst>
              <a:ext uri="{FF2B5EF4-FFF2-40B4-BE49-F238E27FC236}">
                <a16:creationId xmlns:a16="http://schemas.microsoft.com/office/drawing/2014/main" id="{BB4EC8C2-784A-705E-49FF-DA820A2BF444}"/>
              </a:ext>
            </a:extLst>
          </p:cNvPr>
          <p:cNvSpPr txBox="1">
            <a:spLocks/>
          </p:cNvSpPr>
          <p:nvPr/>
        </p:nvSpPr>
        <p:spPr>
          <a:xfrm>
            <a:off x="838200" y="3753118"/>
            <a:ext cx="10515600" cy="115681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dirty="0"/>
              <a:t>Installed flask</a:t>
            </a:r>
          </a:p>
        </p:txBody>
      </p:sp>
      <p:pic>
        <p:nvPicPr>
          <p:cNvPr id="6" name="Picture 5" descr="A black screen with white text&#10;&#10;Description automatically generated">
            <a:extLst>
              <a:ext uri="{FF2B5EF4-FFF2-40B4-BE49-F238E27FC236}">
                <a16:creationId xmlns:a16="http://schemas.microsoft.com/office/drawing/2014/main" id="{ADD69A83-D9D6-15F4-CDF6-7376CC7BAD6D}"/>
              </a:ext>
            </a:extLst>
          </p:cNvPr>
          <p:cNvPicPr>
            <a:picLocks noChangeAspect="1"/>
          </p:cNvPicPr>
          <p:nvPr/>
        </p:nvPicPr>
        <p:blipFill>
          <a:blip r:embed="rId2"/>
          <a:stretch>
            <a:fillRect/>
          </a:stretch>
        </p:blipFill>
        <p:spPr>
          <a:xfrm>
            <a:off x="1104704" y="2059338"/>
            <a:ext cx="10515601" cy="973056"/>
          </a:xfrm>
          <a:prstGeom prst="rect">
            <a:avLst/>
          </a:prstGeom>
        </p:spPr>
      </p:pic>
      <p:pic>
        <p:nvPicPr>
          <p:cNvPr id="10" name="Picture 9" descr="A black background with white text&#10;&#10;Description automatically generated">
            <a:extLst>
              <a:ext uri="{FF2B5EF4-FFF2-40B4-BE49-F238E27FC236}">
                <a16:creationId xmlns:a16="http://schemas.microsoft.com/office/drawing/2014/main" id="{5D315BB5-575A-211D-5390-F855A5625D86}"/>
              </a:ext>
            </a:extLst>
          </p:cNvPr>
          <p:cNvPicPr>
            <a:picLocks noChangeAspect="1"/>
          </p:cNvPicPr>
          <p:nvPr/>
        </p:nvPicPr>
        <p:blipFill>
          <a:blip r:embed="rId3"/>
          <a:stretch>
            <a:fillRect/>
          </a:stretch>
        </p:blipFill>
        <p:spPr>
          <a:xfrm>
            <a:off x="1104704" y="4909936"/>
            <a:ext cx="10367270" cy="973057"/>
          </a:xfrm>
          <a:prstGeom prst="rect">
            <a:avLst/>
          </a:prstGeom>
        </p:spPr>
      </p:pic>
    </p:spTree>
    <p:extLst>
      <p:ext uri="{BB962C8B-B14F-4D97-AF65-F5344CB8AC3E}">
        <p14:creationId xmlns:p14="http://schemas.microsoft.com/office/powerpoint/2010/main" val="110874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02801"/>
            <a:ext cx="10515600" cy="1156818"/>
          </a:xfrm>
        </p:spPr>
        <p:txBody>
          <a:bodyPr/>
          <a:lstStyle/>
          <a:p>
            <a:r>
              <a:rPr lang="en-US" dirty="0"/>
              <a:t>Added the get method to </a:t>
            </a:r>
            <a:r>
              <a:rPr lang="en-US" dirty="0" err="1"/>
              <a:t>app.route</a:t>
            </a:r>
            <a:r>
              <a:rPr lang="en-US" dirty="0"/>
              <a:t>(‘\’) to prevent this error</a:t>
            </a:r>
          </a:p>
        </p:txBody>
      </p:sp>
      <p:sp>
        <p:nvSpPr>
          <p:cNvPr id="2" name="Google Shape;105;p3">
            <a:extLst>
              <a:ext uri="{FF2B5EF4-FFF2-40B4-BE49-F238E27FC236}">
                <a16:creationId xmlns:a16="http://schemas.microsoft.com/office/drawing/2014/main" id="{890AAF32-7505-A7B4-5212-4AB591925981}"/>
              </a:ext>
            </a:extLst>
          </p:cNvPr>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a:solidFill>
                  <a:srgbClr val="FF0000"/>
                </a:solidFill>
                <a:latin typeface="Lato Black"/>
                <a:ea typeface="Lato Black"/>
                <a:cs typeface="Lato Black"/>
                <a:sym typeface="Lato Black"/>
              </a:rPr>
              <a:t>Notes</a:t>
            </a:r>
            <a:endParaRPr sz="1800" b="0" i="0" u="none" strike="noStrike" cap="none" dirty="0">
              <a:solidFill>
                <a:srgbClr val="FF0000"/>
              </a:solidFill>
              <a:latin typeface="Calibri"/>
              <a:ea typeface="Calibri"/>
              <a:cs typeface="Calibri"/>
              <a:sym typeface="Calibri"/>
            </a:endParaRPr>
          </a:p>
        </p:txBody>
      </p:sp>
      <p:pic>
        <p:nvPicPr>
          <p:cNvPr id="5" name="Picture 4" descr="A screenshot of a computer&#10;&#10;Description automatically generated">
            <a:extLst>
              <a:ext uri="{FF2B5EF4-FFF2-40B4-BE49-F238E27FC236}">
                <a16:creationId xmlns:a16="http://schemas.microsoft.com/office/drawing/2014/main" id="{FD5A0A23-5D37-7F94-10DC-D2137AED4F4E}"/>
              </a:ext>
            </a:extLst>
          </p:cNvPr>
          <p:cNvPicPr>
            <a:picLocks noChangeAspect="1"/>
          </p:cNvPicPr>
          <p:nvPr/>
        </p:nvPicPr>
        <p:blipFill>
          <a:blip r:embed="rId2"/>
          <a:stretch>
            <a:fillRect/>
          </a:stretch>
        </p:blipFill>
        <p:spPr>
          <a:xfrm>
            <a:off x="4266294" y="2130249"/>
            <a:ext cx="4671465" cy="2011854"/>
          </a:xfrm>
          <a:prstGeom prst="rect">
            <a:avLst/>
          </a:prstGeom>
        </p:spPr>
      </p:pic>
      <p:cxnSp>
        <p:nvCxnSpPr>
          <p:cNvPr id="7" name="Straight Arrow Connector 6">
            <a:extLst>
              <a:ext uri="{FF2B5EF4-FFF2-40B4-BE49-F238E27FC236}">
                <a16:creationId xmlns:a16="http://schemas.microsoft.com/office/drawing/2014/main" id="{3CB6F265-19A2-8037-7E0D-A3656F8FB6C8}"/>
              </a:ext>
            </a:extLst>
          </p:cNvPr>
          <p:cNvCxnSpPr>
            <a:cxnSpLocks/>
          </p:cNvCxnSpPr>
          <p:nvPr/>
        </p:nvCxnSpPr>
        <p:spPr>
          <a:xfrm flipH="1">
            <a:off x="9117367" y="1447060"/>
            <a:ext cx="612559" cy="467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 Placeholder 2">
            <a:extLst>
              <a:ext uri="{FF2B5EF4-FFF2-40B4-BE49-F238E27FC236}">
                <a16:creationId xmlns:a16="http://schemas.microsoft.com/office/drawing/2014/main" id="{30F858D7-28F6-6E4D-59CD-86715075D347}"/>
              </a:ext>
            </a:extLst>
          </p:cNvPr>
          <p:cNvSpPr txBox="1">
            <a:spLocks/>
          </p:cNvSpPr>
          <p:nvPr/>
        </p:nvSpPr>
        <p:spPr>
          <a:xfrm>
            <a:off x="838200" y="4254122"/>
            <a:ext cx="10515600" cy="115681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dirty="0"/>
              <a:t>Added the Post method to the html form to prevent this error</a:t>
            </a:r>
          </a:p>
        </p:txBody>
      </p:sp>
      <p:cxnSp>
        <p:nvCxnSpPr>
          <p:cNvPr id="11" name="Straight Arrow Connector 10">
            <a:extLst>
              <a:ext uri="{FF2B5EF4-FFF2-40B4-BE49-F238E27FC236}">
                <a16:creationId xmlns:a16="http://schemas.microsoft.com/office/drawing/2014/main" id="{0B075EFB-1382-4906-7A14-1AFA4B4B5C68}"/>
              </a:ext>
            </a:extLst>
          </p:cNvPr>
          <p:cNvCxnSpPr/>
          <p:nvPr/>
        </p:nvCxnSpPr>
        <p:spPr>
          <a:xfrm flipH="1" flipV="1">
            <a:off x="9117367" y="3657600"/>
            <a:ext cx="1074198" cy="555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629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9D0E5-2097-9F9B-FDC9-8D660188BAB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29018C1-D1BE-5CB2-9127-8FD1A0FC7A5D}"/>
              </a:ext>
            </a:extLst>
          </p:cNvPr>
          <p:cNvSpPr>
            <a:spLocks noGrp="1"/>
          </p:cNvSpPr>
          <p:nvPr>
            <p:ph type="body" idx="1"/>
          </p:nvPr>
        </p:nvSpPr>
        <p:spPr>
          <a:xfrm>
            <a:off x="838200" y="902801"/>
            <a:ext cx="10515600" cy="1156818"/>
          </a:xfrm>
        </p:spPr>
        <p:txBody>
          <a:bodyPr/>
          <a:lstStyle/>
          <a:p>
            <a:r>
              <a:rPr lang="en-US" dirty="0"/>
              <a:t>Changed the </a:t>
            </a:r>
            <a:r>
              <a:rPr lang="en-US" dirty="0" err="1"/>
              <a:t>args</a:t>
            </a:r>
            <a:r>
              <a:rPr lang="en-US" dirty="0"/>
              <a:t> to form in the request method because we are getting our parameters from a form</a:t>
            </a:r>
          </a:p>
        </p:txBody>
      </p:sp>
      <p:sp>
        <p:nvSpPr>
          <p:cNvPr id="2" name="Google Shape;105;p3">
            <a:extLst>
              <a:ext uri="{FF2B5EF4-FFF2-40B4-BE49-F238E27FC236}">
                <a16:creationId xmlns:a16="http://schemas.microsoft.com/office/drawing/2014/main" id="{F41BD0DC-B4E2-5D77-2541-62F31439FD0D}"/>
              </a:ext>
            </a:extLst>
          </p:cNvPr>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a:solidFill>
                  <a:srgbClr val="FF0000"/>
                </a:solidFill>
                <a:latin typeface="Lato Black"/>
                <a:ea typeface="Lato Black"/>
                <a:cs typeface="Lato Black"/>
                <a:sym typeface="Lato Black"/>
              </a:rPr>
              <a:t>Notes</a:t>
            </a:r>
            <a:endParaRPr sz="1800" b="0" i="0" u="none" strike="noStrike" cap="none" dirty="0">
              <a:solidFill>
                <a:srgbClr val="FF0000"/>
              </a:solidFill>
              <a:latin typeface="Calibri"/>
              <a:ea typeface="Calibri"/>
              <a:cs typeface="Calibri"/>
              <a:sym typeface="Calibri"/>
            </a:endParaRPr>
          </a:p>
        </p:txBody>
      </p:sp>
      <p:sp>
        <p:nvSpPr>
          <p:cNvPr id="4" name="Text Placeholder 2">
            <a:extLst>
              <a:ext uri="{FF2B5EF4-FFF2-40B4-BE49-F238E27FC236}">
                <a16:creationId xmlns:a16="http://schemas.microsoft.com/office/drawing/2014/main" id="{7EC7A609-EEE9-96B5-8993-606F42079F4A}"/>
              </a:ext>
            </a:extLst>
          </p:cNvPr>
          <p:cNvSpPr txBox="1">
            <a:spLocks/>
          </p:cNvSpPr>
          <p:nvPr/>
        </p:nvSpPr>
        <p:spPr>
          <a:xfrm>
            <a:off x="838200" y="5376790"/>
            <a:ext cx="10515600" cy="115681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dirty="0"/>
              <a:t>Added some extra stylings for the app</a:t>
            </a:r>
          </a:p>
        </p:txBody>
      </p:sp>
      <p:pic>
        <p:nvPicPr>
          <p:cNvPr id="8" name="Picture 7">
            <a:extLst>
              <a:ext uri="{FF2B5EF4-FFF2-40B4-BE49-F238E27FC236}">
                <a16:creationId xmlns:a16="http://schemas.microsoft.com/office/drawing/2014/main" id="{0E514ED9-631B-2048-0E5B-99B9A8CC6AF4}"/>
              </a:ext>
            </a:extLst>
          </p:cNvPr>
          <p:cNvPicPr>
            <a:picLocks noChangeAspect="1"/>
          </p:cNvPicPr>
          <p:nvPr/>
        </p:nvPicPr>
        <p:blipFill>
          <a:blip r:embed="rId2"/>
          <a:stretch>
            <a:fillRect/>
          </a:stretch>
        </p:blipFill>
        <p:spPr>
          <a:xfrm>
            <a:off x="5956917" y="4074850"/>
            <a:ext cx="5841507" cy="723532"/>
          </a:xfrm>
          <a:prstGeom prst="rect">
            <a:avLst/>
          </a:prstGeom>
        </p:spPr>
      </p:pic>
      <p:pic>
        <p:nvPicPr>
          <p:cNvPr id="12" name="Picture 11">
            <a:extLst>
              <a:ext uri="{FF2B5EF4-FFF2-40B4-BE49-F238E27FC236}">
                <a16:creationId xmlns:a16="http://schemas.microsoft.com/office/drawing/2014/main" id="{BD3B45F5-6B94-D0ED-D830-09D08A3F5D6E}"/>
              </a:ext>
            </a:extLst>
          </p:cNvPr>
          <p:cNvPicPr>
            <a:picLocks noChangeAspect="1"/>
          </p:cNvPicPr>
          <p:nvPr/>
        </p:nvPicPr>
        <p:blipFill>
          <a:blip r:embed="rId3"/>
          <a:stretch>
            <a:fillRect/>
          </a:stretch>
        </p:blipFill>
        <p:spPr>
          <a:xfrm>
            <a:off x="1138121" y="2317039"/>
            <a:ext cx="4678531" cy="641976"/>
          </a:xfrm>
          <a:prstGeom prst="rect">
            <a:avLst/>
          </a:prstGeom>
        </p:spPr>
      </p:pic>
      <p:cxnSp>
        <p:nvCxnSpPr>
          <p:cNvPr id="14" name="Straight Arrow Connector 13">
            <a:extLst>
              <a:ext uri="{FF2B5EF4-FFF2-40B4-BE49-F238E27FC236}">
                <a16:creationId xmlns:a16="http://schemas.microsoft.com/office/drawing/2014/main" id="{2D51DC61-51F0-501C-F9C7-D9FE7B97126C}"/>
              </a:ext>
            </a:extLst>
          </p:cNvPr>
          <p:cNvCxnSpPr/>
          <p:nvPr/>
        </p:nvCxnSpPr>
        <p:spPr>
          <a:xfrm>
            <a:off x="5832629" y="3116062"/>
            <a:ext cx="263371" cy="798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12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CD99CBF-29FD-3F87-D10A-05344C794EB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C6F6A382-E91F-55E7-5A68-60B187443C08}"/>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Initial code</a:t>
            </a:r>
            <a:endParaRPr b="1" dirty="0">
              <a:solidFill>
                <a:srgbClr val="FF0000"/>
              </a:solidFill>
            </a:endParaRPr>
          </a:p>
        </p:txBody>
      </p:sp>
      <p:sp>
        <p:nvSpPr>
          <p:cNvPr id="8" name="Google Shape;105;p3">
            <a:extLst>
              <a:ext uri="{FF2B5EF4-FFF2-40B4-BE49-F238E27FC236}">
                <a16:creationId xmlns:a16="http://schemas.microsoft.com/office/drawing/2014/main" id="{67A3EACE-783A-7472-A1E5-C646DC42604E}"/>
              </a:ext>
            </a:extLst>
          </p:cNvPr>
          <p:cNvSpPr txBox="1"/>
          <p:nvPr/>
        </p:nvSpPr>
        <p:spPr>
          <a:xfrm>
            <a:off x="478572" y="1294265"/>
            <a:ext cx="1261451" cy="387758"/>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400" dirty="0">
                <a:solidFill>
                  <a:srgbClr val="EF7B7E"/>
                </a:solidFill>
                <a:latin typeface="Lato Black"/>
                <a:ea typeface="Lato Black"/>
                <a:cs typeface="Lato Black"/>
                <a:sym typeface="Lato Black"/>
              </a:rPr>
              <a:t>HTML</a:t>
            </a:r>
            <a:endParaRPr sz="2400" b="0" i="0" u="none" strike="noStrike" cap="none" dirty="0">
              <a:solidFill>
                <a:srgbClr val="EF7B7E"/>
              </a:solidFill>
              <a:latin typeface="Calibri"/>
              <a:ea typeface="Calibri"/>
              <a:cs typeface="Calibri"/>
              <a:sym typeface="Calibri"/>
            </a:endParaRPr>
          </a:p>
        </p:txBody>
      </p:sp>
      <p:sp>
        <p:nvSpPr>
          <p:cNvPr id="9" name="Google Shape;105;p3">
            <a:extLst>
              <a:ext uri="{FF2B5EF4-FFF2-40B4-BE49-F238E27FC236}">
                <a16:creationId xmlns:a16="http://schemas.microsoft.com/office/drawing/2014/main" id="{6D39EA05-266E-B265-5625-6B363FF27F82}"/>
              </a:ext>
            </a:extLst>
          </p:cNvPr>
          <p:cNvSpPr txBox="1"/>
          <p:nvPr/>
        </p:nvSpPr>
        <p:spPr>
          <a:xfrm>
            <a:off x="6031721" y="1294265"/>
            <a:ext cx="1506766" cy="387758"/>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400" dirty="0">
                <a:solidFill>
                  <a:srgbClr val="EF7B7E"/>
                </a:solidFill>
                <a:latin typeface="Lato Black"/>
                <a:ea typeface="Lato Black"/>
                <a:cs typeface="Lato Black"/>
                <a:sym typeface="Lato Black"/>
              </a:rPr>
              <a:t>PYTHON</a:t>
            </a:r>
            <a:endParaRPr sz="2400" b="0" i="0" u="none" strike="noStrike" cap="none" dirty="0">
              <a:solidFill>
                <a:srgbClr val="EF7B7E"/>
              </a:solidFill>
              <a:latin typeface="Calibri"/>
              <a:ea typeface="Calibri"/>
              <a:cs typeface="Calibri"/>
              <a:sym typeface="Calibri"/>
            </a:endParaRPr>
          </a:p>
        </p:txBody>
      </p:sp>
      <p:pic>
        <p:nvPicPr>
          <p:cNvPr id="3" name="Picture 2" descr="A screen shot of a computer program&#10;&#10;Description automatically generated">
            <a:extLst>
              <a:ext uri="{FF2B5EF4-FFF2-40B4-BE49-F238E27FC236}">
                <a16:creationId xmlns:a16="http://schemas.microsoft.com/office/drawing/2014/main" id="{41CBA25B-23B7-46A0-EC00-1B34E6B57F8C}"/>
              </a:ext>
            </a:extLst>
          </p:cNvPr>
          <p:cNvPicPr>
            <a:picLocks noChangeAspect="1"/>
          </p:cNvPicPr>
          <p:nvPr/>
        </p:nvPicPr>
        <p:blipFill>
          <a:blip r:embed="rId3"/>
          <a:stretch>
            <a:fillRect/>
          </a:stretch>
        </p:blipFill>
        <p:spPr>
          <a:xfrm>
            <a:off x="208472" y="1775534"/>
            <a:ext cx="5419225" cy="4465843"/>
          </a:xfrm>
          <a:prstGeom prst="rect">
            <a:avLst/>
          </a:prstGeom>
        </p:spPr>
      </p:pic>
      <p:pic>
        <p:nvPicPr>
          <p:cNvPr id="11" name="Picture 10" descr="A screen shot of a computer program&#10;&#10;Description automatically generated">
            <a:extLst>
              <a:ext uri="{FF2B5EF4-FFF2-40B4-BE49-F238E27FC236}">
                <a16:creationId xmlns:a16="http://schemas.microsoft.com/office/drawing/2014/main" id="{846359A6-5FF4-5223-456B-164F480EDA82}"/>
              </a:ext>
            </a:extLst>
          </p:cNvPr>
          <p:cNvPicPr>
            <a:picLocks noChangeAspect="1"/>
          </p:cNvPicPr>
          <p:nvPr/>
        </p:nvPicPr>
        <p:blipFill>
          <a:blip r:embed="rId4"/>
          <a:stretch>
            <a:fillRect/>
          </a:stretch>
        </p:blipFill>
        <p:spPr>
          <a:xfrm>
            <a:off x="5965503" y="1775534"/>
            <a:ext cx="5949708" cy="4465843"/>
          </a:xfrm>
          <a:prstGeom prst="rect">
            <a:avLst/>
          </a:prstGeom>
        </p:spPr>
      </p:pic>
    </p:spTree>
    <p:extLst>
      <p:ext uri="{BB962C8B-B14F-4D97-AF65-F5344CB8AC3E}">
        <p14:creationId xmlns:p14="http://schemas.microsoft.com/office/powerpoint/2010/main" val="47730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67AC27A-32BE-4C0E-D26E-5DA7A42DDA3C}"/>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D297F74-7DAD-EDCC-632A-34D80B4EFBEB}"/>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Final Output</a:t>
            </a:r>
            <a:endParaRPr b="1" dirty="0">
              <a:solidFill>
                <a:srgbClr val="FF0000"/>
              </a:solidFill>
            </a:endParaRPr>
          </a:p>
        </p:txBody>
      </p:sp>
      <p:pic>
        <p:nvPicPr>
          <p:cNvPr id="5" name="Picture 4" descr="A screenshot of a computer&#10;&#10;Description automatically generated">
            <a:extLst>
              <a:ext uri="{FF2B5EF4-FFF2-40B4-BE49-F238E27FC236}">
                <a16:creationId xmlns:a16="http://schemas.microsoft.com/office/drawing/2014/main" id="{B0C68761-2005-2082-A417-36EE2876541D}"/>
              </a:ext>
            </a:extLst>
          </p:cNvPr>
          <p:cNvPicPr>
            <a:picLocks noChangeAspect="1"/>
          </p:cNvPicPr>
          <p:nvPr/>
        </p:nvPicPr>
        <p:blipFill>
          <a:blip r:embed="rId3"/>
          <a:stretch>
            <a:fillRect/>
          </a:stretch>
        </p:blipFill>
        <p:spPr>
          <a:xfrm>
            <a:off x="108398" y="1550659"/>
            <a:ext cx="11975204" cy="3756682"/>
          </a:xfrm>
          <a:prstGeom prst="rect">
            <a:avLst/>
          </a:prstGeom>
        </p:spPr>
      </p:pic>
    </p:spTree>
    <p:extLst>
      <p:ext uri="{BB962C8B-B14F-4D97-AF65-F5344CB8AC3E}">
        <p14:creationId xmlns:p14="http://schemas.microsoft.com/office/powerpoint/2010/main" val="36148877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276</Words>
  <Application>Microsoft Office PowerPoint</Application>
  <PresentationFormat>Widescreen</PresentationFormat>
  <Paragraphs>33</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Lato Black</vt:lpstr>
      <vt:lpstr>Libre Baskerville</vt:lpstr>
      <vt:lpstr>Arial</vt:lpstr>
      <vt:lpstr>Office Theme</vt:lpstr>
      <vt:lpstr>PowerPoint Presentation</vt:lpstr>
      <vt:lpstr>PowerPoint Presentation</vt:lpstr>
      <vt:lpstr>About the project </vt:lpstr>
      <vt:lpstr>Initial code</vt:lpstr>
      <vt:lpstr>PowerPoint Presentation</vt:lpstr>
      <vt:lpstr>PowerPoint Presentation</vt:lpstr>
      <vt:lpstr>PowerPoint Presentation</vt:lpstr>
      <vt:lpstr>Initial code</vt:lpstr>
      <vt:lpstr>Final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vera magbuwe</cp:lastModifiedBy>
  <cp:revision>11</cp:revision>
  <dcterms:created xsi:type="dcterms:W3CDTF">2021-02-16T05:19:01Z</dcterms:created>
  <dcterms:modified xsi:type="dcterms:W3CDTF">2024-03-06T09:37:29Z</dcterms:modified>
</cp:coreProperties>
</file>