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62" r:id="rId3"/>
    <p:sldId id="276" r:id="rId4"/>
    <p:sldId id="278" r:id="rId5"/>
    <p:sldId id="277" r:id="rId6"/>
    <p:sldId id="279" r:id="rId7"/>
    <p:sldId id="272" r:id="rId8"/>
    <p:sldId id="273" r:id="rId9"/>
    <p:sldId id="274" r:id="rId10"/>
    <p:sldId id="275" r:id="rId11"/>
    <p:sldId id="267" r:id="rId12"/>
    <p:sldId id="280" r:id="rId13"/>
    <p:sldId id="268" r:id="rId14"/>
    <p:sldId id="269" r:id="rId15"/>
    <p:sldId id="271" r:id="rId16"/>
    <p:sldId id="270" r:id="rId17"/>
    <p:sldId id="291" r:id="rId18"/>
    <p:sldId id="281" r:id="rId19"/>
    <p:sldId id="258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87" r:id="rId29"/>
    <p:sldId id="259" r:id="rId30"/>
    <p:sldId id="263" r:id="rId31"/>
    <p:sldId id="264" r:id="rId32"/>
    <p:sldId id="265" r:id="rId33"/>
    <p:sldId id="266" r:id="rId34"/>
    <p:sldId id="261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Facets, Filters and others terms..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Reels. Position Aggregation and The theoretical reel. </a:t>
            </a:r>
            <a:endParaRPr lang="en-US" dirty="0"/>
          </a:p>
        </p:txBody>
      </p:sp>
      <p:pic>
        <p:nvPicPr>
          <p:cNvPr id="6" name="Content Placeholder 5" descr="Screen Shot 2014-05-14 at 6.0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8" r="-9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5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How and WHY?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symbols.</a:t>
            </a:r>
            <a:endParaRPr lang="en-US" dirty="0"/>
          </a:p>
        </p:txBody>
      </p:sp>
      <p:pic>
        <p:nvPicPr>
          <p:cNvPr id="4" name="Content Placeholder 3" descr="Screen Shot 2014-05-13 at 3.31.4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" b="-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3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RTP</a:t>
            </a:r>
            <a:endParaRPr lang="en-US" dirty="0"/>
          </a:p>
        </p:txBody>
      </p:sp>
      <p:pic>
        <p:nvPicPr>
          <p:cNvPr id="4" name="Content Placeholder 3" descr="Screen Shot 2014-05-13 at 4.10.4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18" r="-64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852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Distribution over Time</a:t>
            </a:r>
            <a:endParaRPr lang="en-US" dirty="0"/>
          </a:p>
        </p:txBody>
      </p:sp>
      <p:pic>
        <p:nvPicPr>
          <p:cNvPr id="4" name="Content Placeholder 3" descr="Screen Shot 2014-05-13 at 4.12.2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5" b="-6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267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Sense. Chrome Plugin for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4-05-13 at 10.38.5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70" r="-41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5510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Java-based indexing and search technology</a:t>
            </a:r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</a:t>
            </a:r>
            <a:r>
              <a:rPr lang="en-US" dirty="0" smtClean="0"/>
              <a:t>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19582</TotalTime>
  <Words>438</Words>
  <Application>Microsoft Macintosh PowerPoint</Application>
  <PresentationFormat>On-screen Show (4:3)</PresentationFormat>
  <Paragraphs>104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Horizon</vt:lpstr>
      <vt:lpstr>Elasticsearch</vt:lpstr>
      <vt:lpstr>Buzz WordS.</vt:lpstr>
      <vt:lpstr>Search engine. Lucene.</vt:lpstr>
      <vt:lpstr>Structured vs. unstructure </vt:lpstr>
      <vt:lpstr>Solr</vt:lpstr>
      <vt:lpstr>Features</vt:lpstr>
      <vt:lpstr>How it works…</vt:lpstr>
      <vt:lpstr>How to do it? Native Example</vt:lpstr>
      <vt:lpstr>How to do it? Logstash</vt:lpstr>
      <vt:lpstr>Logstash Configuration and log4j.properties</vt:lpstr>
      <vt:lpstr>Facets - Aggregations</vt:lpstr>
      <vt:lpstr>What are Facets, Filters and others terms..</vt:lpstr>
      <vt:lpstr>Facets. Examples. BBC Crawled -Data</vt:lpstr>
      <vt:lpstr>Facets. Examples. Logstash out the box</vt:lpstr>
      <vt:lpstr>More Examples.</vt:lpstr>
      <vt:lpstr>Executing and Debugging.</vt:lpstr>
      <vt:lpstr>Reels. Position Aggregation and The theoretical reel. </vt:lpstr>
      <vt:lpstr>BigDesk and it’s usage</vt:lpstr>
      <vt:lpstr>How we can leverage it?</vt:lpstr>
      <vt:lpstr>JDBC River Plugin. How and WHY?</vt:lpstr>
      <vt:lpstr>JDBC River plugin. Architecture.</vt:lpstr>
      <vt:lpstr>Developer perspectives.</vt:lpstr>
      <vt:lpstr>Kibana Data view</vt:lpstr>
      <vt:lpstr>Reels View</vt:lpstr>
      <vt:lpstr>Quick check on symbols.</vt:lpstr>
      <vt:lpstr>Quick RTP</vt:lpstr>
      <vt:lpstr>Symbols Distribution over Time</vt:lpstr>
      <vt:lpstr>Sense. Chrome Plugin for json.</vt:lpstr>
      <vt:lpstr>Elasticsearch alternatives?</vt:lpstr>
      <vt:lpstr>setup</vt:lpstr>
      <vt:lpstr>the data in. Documents in.</vt:lpstr>
      <vt:lpstr>Search</vt:lpstr>
      <vt:lpstr>Query your data</vt:lpstr>
      <vt:lpstr>ES</vt:lpstr>
      <vt:lpstr>Sorl vs Elasticsearch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46</cp:revision>
  <dcterms:created xsi:type="dcterms:W3CDTF">2014-04-21T17:14:54Z</dcterms:created>
  <dcterms:modified xsi:type="dcterms:W3CDTF">2014-05-15T01:55:55Z</dcterms:modified>
</cp:coreProperties>
</file>