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728" r:id="rId1"/>
  </p:sldMasterIdLst>
  <p:sldIdLst>
    <p:sldId id="256" r:id="rId2"/>
    <p:sldId id="262" r:id="rId3"/>
    <p:sldId id="276" r:id="rId4"/>
    <p:sldId id="278" r:id="rId5"/>
    <p:sldId id="277" r:id="rId6"/>
    <p:sldId id="279" r:id="rId7"/>
    <p:sldId id="272" r:id="rId8"/>
    <p:sldId id="273" r:id="rId9"/>
    <p:sldId id="274" r:id="rId10"/>
    <p:sldId id="275" r:id="rId11"/>
    <p:sldId id="267" r:id="rId12"/>
    <p:sldId id="280" r:id="rId13"/>
    <p:sldId id="268" r:id="rId14"/>
    <p:sldId id="269" r:id="rId15"/>
    <p:sldId id="271" r:id="rId16"/>
    <p:sldId id="270" r:id="rId17"/>
    <p:sldId id="281" r:id="rId18"/>
    <p:sldId id="258" r:id="rId19"/>
    <p:sldId id="282" r:id="rId20"/>
    <p:sldId id="283" r:id="rId21"/>
    <p:sldId id="284" r:id="rId22"/>
    <p:sldId id="285" r:id="rId23"/>
    <p:sldId id="286" r:id="rId24"/>
    <p:sldId id="259" r:id="rId25"/>
    <p:sldId id="263" r:id="rId26"/>
    <p:sldId id="264" r:id="rId27"/>
    <p:sldId id="265" r:id="rId28"/>
    <p:sldId id="266" r:id="rId29"/>
    <p:sldId id="261" r:id="rId30"/>
    <p:sldId id="260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03" d="100"/>
          <a:sy n="103" d="100"/>
        </p:scale>
        <p:origin x="-1512" y="-3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printerSettings" Target="printerSettings/printerSettings1.bin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3D26B-DFC2-4248-8ED0-AD3E108CBDD7}" type="datetime1">
              <a:rPr lang="en-US" smtClean="0"/>
              <a:pPr/>
              <a:t>5/12/14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4C003-38E8-486A-9BFD-47E55D87241C}" type="datetime1">
              <a:rPr lang="en-US" smtClean="0"/>
              <a:pPr/>
              <a:t>5/12/14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9EAA3-934B-41DB-B3B1-806F4BE5CC37}" type="datetime1">
              <a:rPr lang="en-US" smtClean="0"/>
              <a:pPr/>
              <a:t>5/12/14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7F932-D99A-4087-BFB1-EA42FAFC8D2C}" type="datetime1">
              <a:rPr lang="en-US" smtClean="0"/>
              <a:pPr/>
              <a:t>5/12/14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96367-2F2B-4F6E-ACF4-15FA13738E10}" type="datetime1">
              <a:rPr lang="en-US" smtClean="0"/>
              <a:pPr/>
              <a:t>5/12/14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23C92-45F4-4C30-810D-4886C1BA69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3498D-21C7-408B-8EF5-5B55DEF0BFD5}" type="datetime1">
              <a:rPr lang="en-US" smtClean="0"/>
              <a:pPr/>
              <a:t>5/12/14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B246E-8FD1-42FF-94A4-E4133095C37A}" type="datetime1">
              <a:rPr lang="en-US" smtClean="0"/>
              <a:pPr/>
              <a:t>5/12/14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939D4-B818-4372-B1EE-7CB6D5BBC74A}" type="datetime1">
              <a:rPr lang="en-US" smtClean="0"/>
              <a:pPr/>
              <a:t>5/12/14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5E438-4D0D-4834-B658-A90420491D98}" type="datetime1">
              <a:rPr lang="en-US" smtClean="0"/>
              <a:pPr/>
              <a:t>5/12/14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8ADFA-7142-4015-85E6-1712F15FA709}" type="datetime1">
              <a:rPr lang="en-US" smtClean="0"/>
              <a:pPr/>
              <a:t>5/12/14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581E0-D653-4D78-A48F-41D80498BC7E}" type="datetime1">
              <a:rPr lang="en-US" smtClean="0"/>
              <a:pPr/>
              <a:t>5/12/14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8B3AFFF1-9C47-49F0-AE12-AF188F3F4E82}" type="datetime1">
              <a:rPr lang="en-US" smtClean="0"/>
              <a:pPr/>
              <a:t>5/12/14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38237106-F2ED-405E-BC33-CC3CF426205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729" r:id="rId1"/>
    <p:sldLayoutId id="2147484730" r:id="rId2"/>
    <p:sldLayoutId id="2147484731" r:id="rId3"/>
    <p:sldLayoutId id="2147484732" r:id="rId4"/>
    <p:sldLayoutId id="2147484733" r:id="rId5"/>
    <p:sldLayoutId id="2147484734" r:id="rId6"/>
    <p:sldLayoutId id="2147484735" r:id="rId7"/>
    <p:sldLayoutId id="2147484736" r:id="rId8"/>
    <p:sldLayoutId id="2147484737" r:id="rId9"/>
    <p:sldLayoutId id="2147484738" r:id="rId10"/>
    <p:sldLayoutId id="2147484739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Vera Kalinichenko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Elasticsearch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3480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 err="1" smtClean="0"/>
              <a:t>Logstash</a:t>
            </a:r>
            <a:r>
              <a:rPr lang="en-US" sz="1800" dirty="0" smtClean="0"/>
              <a:t> Configuration and log4j.properties</a:t>
            </a:r>
            <a:endParaRPr lang="en-US" sz="1800" dirty="0"/>
          </a:p>
        </p:txBody>
      </p:sp>
      <p:pic>
        <p:nvPicPr>
          <p:cNvPr id="4" name="Content Placeholder 3" descr="Screen Shot 2014-04-30 at 3.45.02 PM.png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20" b="792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067155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Facets - Aggregations</a:t>
            </a:r>
            <a:endParaRPr lang="en-US" dirty="0"/>
          </a:p>
        </p:txBody>
      </p:sp>
      <p:pic>
        <p:nvPicPr>
          <p:cNvPr id="6" name="Content Placeholder 5" descr="Screen Shot 2014-04-30 at 11.51.06 AM.png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7081" r="-4708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0832408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Facets, Filters and others terms..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7066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Facets. Examples. BBC Crawled -Data</a:t>
            </a:r>
            <a:endParaRPr lang="en-US" dirty="0"/>
          </a:p>
        </p:txBody>
      </p:sp>
      <p:pic>
        <p:nvPicPr>
          <p:cNvPr id="4" name="Content Placeholder 3" descr="Screen Shot 2014-04-30 at 11.53.57 AM.png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152" r="-1915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9898264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Facets. Examples. </a:t>
            </a:r>
            <a:r>
              <a:rPr lang="en-US" dirty="0" err="1" smtClean="0"/>
              <a:t>Logstash</a:t>
            </a:r>
            <a:r>
              <a:rPr lang="en-US" dirty="0" smtClean="0"/>
              <a:t> out the box</a:t>
            </a:r>
            <a:endParaRPr lang="en-US" dirty="0"/>
          </a:p>
        </p:txBody>
      </p:sp>
      <p:pic>
        <p:nvPicPr>
          <p:cNvPr id="4" name="Content Placeholder 3" descr="Screen Shot 2014-04-30 at 11.57.52 AM.png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059" r="-305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0961000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Examples.</a:t>
            </a:r>
            <a:endParaRPr lang="en-US" dirty="0"/>
          </a:p>
        </p:txBody>
      </p:sp>
      <p:pic>
        <p:nvPicPr>
          <p:cNvPr id="6" name="Content Placeholder 5" descr="Screen Shot 2014-04-30 at 3.14.38 PM.png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2346" b="-3234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0060177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Executing and Debugging.</a:t>
            </a:r>
            <a:endParaRPr lang="en-US" dirty="0"/>
          </a:p>
        </p:txBody>
      </p:sp>
      <p:pic>
        <p:nvPicPr>
          <p:cNvPr id="4" name="Content Placeholder 3" descr="Screen Shot 2014-04-30 at 12.03.13 PM.png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1843" b="-5184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5034696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BigDesk</a:t>
            </a:r>
            <a:r>
              <a:rPr lang="en-US" dirty="0" smtClean="0"/>
              <a:t> and it’s usage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1587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we can leverage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Tons of nice things.. And more</a:t>
            </a:r>
            <a:endParaRPr lang="en-US" dirty="0"/>
          </a:p>
        </p:txBody>
      </p:sp>
      <p:pic>
        <p:nvPicPr>
          <p:cNvPr id="4" name="Picture 3" descr="Screen Shot 2014-04-28 at 7.17.2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22" y="2048562"/>
            <a:ext cx="7704254" cy="3791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069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JDBC River Plugin. How and WHY?</a:t>
            </a:r>
            <a:endParaRPr lang="en-US" dirty="0"/>
          </a:p>
        </p:txBody>
      </p:sp>
      <p:pic>
        <p:nvPicPr>
          <p:cNvPr id="4" name="Content Placeholder 3" descr="Screen Shot 2014-05-12 at 11.09.32 AM.png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5235" r="-2523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82887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Buzz </a:t>
            </a:r>
            <a:r>
              <a:rPr lang="en-US" dirty="0" err="1" smtClean="0"/>
              <a:t>WordS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Open Source</a:t>
            </a:r>
          </a:p>
          <a:p>
            <a:r>
              <a:rPr lang="en-US" dirty="0" smtClean="0"/>
              <a:t>JSON</a:t>
            </a:r>
          </a:p>
          <a:p>
            <a:r>
              <a:rPr lang="en-US" dirty="0" smtClean="0"/>
              <a:t>Rest</a:t>
            </a:r>
          </a:p>
          <a:p>
            <a:r>
              <a:rPr lang="en-US" dirty="0" smtClean="0"/>
              <a:t>Http</a:t>
            </a:r>
          </a:p>
          <a:p>
            <a:r>
              <a:rPr lang="en-US" dirty="0" err="1" smtClean="0"/>
              <a:t>Lucene</a:t>
            </a:r>
            <a:endParaRPr lang="en-US" dirty="0" smtClean="0"/>
          </a:p>
          <a:p>
            <a:r>
              <a:rPr lang="en-US" dirty="0" smtClean="0"/>
              <a:t>Distributed Data Store</a:t>
            </a:r>
          </a:p>
          <a:p>
            <a:r>
              <a:rPr lang="en-US" dirty="0" smtClean="0"/>
              <a:t>Very good for Searching and Analyzing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1740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JDBC River plugin. Architecture.</a:t>
            </a:r>
            <a:endParaRPr lang="en-US" dirty="0"/>
          </a:p>
        </p:txBody>
      </p:sp>
      <p:pic>
        <p:nvPicPr>
          <p:cNvPr id="4" name="Content Placeholder 3" descr="Screen Shot 2014-05-12 at 11.10.18 AM.png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691" r="-1569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3582613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Developer perspectives.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Install </a:t>
            </a:r>
            <a:r>
              <a:rPr lang="en-US" dirty="0" err="1" smtClean="0"/>
              <a:t>jdbc</a:t>
            </a:r>
            <a:r>
              <a:rPr lang="en-US" dirty="0" smtClean="0"/>
              <a:t>-plugin </a:t>
            </a:r>
          </a:p>
          <a:p>
            <a:r>
              <a:rPr lang="en-US" dirty="0" smtClean="0"/>
              <a:t>Put your JDBC driver jar in your plugin folder</a:t>
            </a:r>
          </a:p>
          <a:p>
            <a:r>
              <a:rPr lang="en-US" dirty="0" smtClean="0"/>
              <a:t>Index with specific shell script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$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curl -XPUT </a:t>
            </a:r>
            <a:r>
              <a:rPr lang="en-US" dirty="0" smtClean="0"/>
              <a:t>’localhost:</a:t>
            </a:r>
            <a:r>
              <a:rPr lang="en-US" dirty="0"/>
              <a:t>9200/_river/</a:t>
            </a:r>
            <a:r>
              <a:rPr lang="en-US" dirty="0" err="1"/>
              <a:t>my_jdbc_river</a:t>
            </a:r>
            <a:r>
              <a:rPr lang="en-US" dirty="0"/>
              <a:t>/_meta' </a:t>
            </a:r>
            <a:r>
              <a:rPr lang="en-US" dirty="0" smtClean="0"/>
              <a:t>–d @</a:t>
            </a:r>
            <a:r>
              <a:rPr lang="en-US" dirty="0" err="1" smtClean="0"/>
              <a:t>sample.json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Screen Shot 2014-05-12 at 11.22.39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342507"/>
            <a:ext cx="8572500" cy="2860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8068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Kibana</a:t>
            </a:r>
            <a:r>
              <a:rPr lang="en-US" dirty="0" smtClean="0"/>
              <a:t> Data view</a:t>
            </a:r>
            <a:endParaRPr lang="en-US" dirty="0"/>
          </a:p>
        </p:txBody>
      </p:sp>
      <p:pic>
        <p:nvPicPr>
          <p:cNvPr id="4" name="Content Placeholder 3" descr="Screen Shot 2014-05-12 at 7.57.58 PM.png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626" r="-1062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7568340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Reels View</a:t>
            </a:r>
            <a:endParaRPr lang="en-US" dirty="0"/>
          </a:p>
        </p:txBody>
      </p:sp>
      <p:pic>
        <p:nvPicPr>
          <p:cNvPr id="4" name="Content Placeholder 3" descr="Screen Shot 2014-05-12 at 7.58.26 PM.png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85" r="-168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0169000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Elasticsearch</a:t>
            </a:r>
            <a:r>
              <a:rPr lang="en-US" dirty="0" smtClean="0"/>
              <a:t> alternatives?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err="1" smtClean="0"/>
              <a:t>Solr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1921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err="1" smtClean="0"/>
              <a:t>wget</a:t>
            </a:r>
            <a:r>
              <a:rPr lang="en-US" dirty="0" smtClean="0"/>
              <a:t> </a:t>
            </a:r>
            <a:r>
              <a:rPr lang="en-US" dirty="0" err="1" smtClean="0"/>
              <a:t>elasticsearch.tar.gz</a:t>
            </a:r>
            <a:endParaRPr lang="en-US" dirty="0" smtClean="0"/>
          </a:p>
          <a:p>
            <a:r>
              <a:rPr lang="en-US" dirty="0" smtClean="0"/>
              <a:t>tar </a:t>
            </a:r>
            <a:r>
              <a:rPr lang="en-US" dirty="0" err="1" smtClean="0"/>
              <a:t>xzvf</a:t>
            </a:r>
            <a:r>
              <a:rPr lang="en-US" dirty="0" smtClean="0"/>
              <a:t>   </a:t>
            </a:r>
            <a:r>
              <a:rPr lang="en-US" dirty="0" err="1"/>
              <a:t>elasticsearch.tar.gz</a:t>
            </a:r>
            <a:endParaRPr lang="en-US" dirty="0"/>
          </a:p>
          <a:p>
            <a:r>
              <a:rPr lang="en-US" dirty="0" smtClean="0"/>
              <a:t>bin/</a:t>
            </a:r>
            <a:r>
              <a:rPr lang="en-US" dirty="0" err="1" smtClean="0"/>
              <a:t>elasticsearch</a:t>
            </a:r>
            <a:endParaRPr lang="en-US" dirty="0" smtClean="0"/>
          </a:p>
          <a:p>
            <a:r>
              <a:rPr lang="en-US" dirty="0" smtClean="0"/>
              <a:t>curl localhost:9200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9570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data in. Documents in.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curl –XPUT localhost:9200/game/name/</a:t>
            </a:r>
            <a:r>
              <a:rPr lang="en-US" dirty="0" err="1" smtClean="0"/>
              <a:t>lucky_words</a:t>
            </a:r>
            <a:r>
              <a:rPr lang="en-US" dirty="0" smtClean="0"/>
              <a:t> –d `{“some” : </a:t>
            </a:r>
            <a:r>
              <a:rPr lang="en-US" dirty="0" err="1" smtClean="0"/>
              <a:t>json</a:t>
            </a:r>
            <a:r>
              <a:rPr lang="en-US" dirty="0" smtClean="0"/>
              <a:t> }`</a:t>
            </a:r>
          </a:p>
          <a:p>
            <a:r>
              <a:rPr lang="en-US" dirty="0"/>
              <a:t>curl –</a:t>
            </a:r>
            <a:r>
              <a:rPr lang="en-US" dirty="0" smtClean="0"/>
              <a:t>XGET </a:t>
            </a:r>
            <a:r>
              <a:rPr lang="en-US" dirty="0"/>
              <a:t>localhost:9200/game/name/</a:t>
            </a:r>
            <a:r>
              <a:rPr lang="en-US" dirty="0" err="1" smtClean="0"/>
              <a:t>lucky_words</a:t>
            </a:r>
            <a:endParaRPr lang="en-US" dirty="0" smtClean="0"/>
          </a:p>
          <a:p>
            <a:r>
              <a:rPr lang="en-US" dirty="0"/>
              <a:t>curl –</a:t>
            </a:r>
            <a:r>
              <a:rPr lang="en-US" dirty="0" smtClean="0"/>
              <a:t>XDELETE </a:t>
            </a:r>
            <a:r>
              <a:rPr lang="en-US" dirty="0"/>
              <a:t>localhost:9200/game/name/</a:t>
            </a:r>
            <a:r>
              <a:rPr lang="en-US" dirty="0" err="1"/>
              <a:t>lucky_words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0510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curl –</a:t>
            </a:r>
            <a:r>
              <a:rPr lang="en-US" dirty="0" smtClean="0"/>
              <a:t>XGET </a:t>
            </a:r>
            <a:r>
              <a:rPr lang="en-US" dirty="0"/>
              <a:t>localhost:9200</a:t>
            </a:r>
            <a:r>
              <a:rPr lang="en-US" dirty="0" smtClean="0"/>
              <a:t>/_</a:t>
            </a:r>
            <a:r>
              <a:rPr lang="en-US" dirty="0" err="1" smtClean="0"/>
              <a:t>search?q</a:t>
            </a:r>
            <a:r>
              <a:rPr lang="en-US" dirty="0" smtClean="0"/>
              <a:t>=</a:t>
            </a:r>
            <a:r>
              <a:rPr lang="en-US" dirty="0" err="1" smtClean="0"/>
              <a:t>best_game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/>
              <a:t>curl –XGET localhost:9200/</a:t>
            </a:r>
            <a:r>
              <a:rPr lang="en-US" dirty="0" smtClean="0"/>
              <a:t>_search –d `{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“query”:  {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“</a:t>
            </a:r>
            <a:r>
              <a:rPr lang="en-US" dirty="0" err="1" smtClean="0"/>
              <a:t>query_string</a:t>
            </a:r>
            <a:r>
              <a:rPr lang="en-US" dirty="0" smtClean="0"/>
              <a:t>”: {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	“query”: “</a:t>
            </a:r>
            <a:r>
              <a:rPr lang="en-US" dirty="0" err="1" smtClean="0"/>
              <a:t>lucky_words</a:t>
            </a:r>
            <a:r>
              <a:rPr lang="en-US" dirty="0" smtClean="0"/>
              <a:t> AND rtp:95”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	}</a:t>
            </a:r>
          </a:p>
          <a:p>
            <a:pPr marL="457200" lvl="1" indent="0">
              <a:buNone/>
            </a:pPr>
            <a:r>
              <a:rPr lang="en-US" dirty="0" smtClean="0"/>
              <a:t>	}</a:t>
            </a:r>
          </a:p>
          <a:p>
            <a:pPr marL="457200" lvl="1" indent="0">
              <a:buNone/>
            </a:pPr>
            <a:r>
              <a:rPr lang="en-US" dirty="0" smtClean="0"/>
              <a:t>}`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9735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your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Query format – JSON</a:t>
            </a:r>
          </a:p>
          <a:p>
            <a:r>
              <a:rPr lang="en-US" dirty="0" smtClean="0"/>
              <a:t>Build in filters</a:t>
            </a:r>
          </a:p>
          <a:p>
            <a:r>
              <a:rPr lang="en-US" dirty="0" smtClean="0"/>
              <a:t>Queries </a:t>
            </a:r>
            <a:r>
              <a:rPr lang="en-US" dirty="0" err="1" smtClean="0"/>
              <a:t>vs</a:t>
            </a:r>
            <a:r>
              <a:rPr lang="en-US" dirty="0" smtClean="0"/>
              <a:t> Filters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3802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</a:t>
            </a:r>
            <a:endParaRPr lang="en-US" dirty="0"/>
          </a:p>
        </p:txBody>
      </p:sp>
      <p:pic>
        <p:nvPicPr>
          <p:cNvPr id="4" name="Content Placeholder 3" descr="Screen Shot 2014-04-21 at 10.19.50 AM.png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3777" r="-2377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67365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engine. </a:t>
            </a:r>
            <a:r>
              <a:rPr lang="en-US" dirty="0" err="1" smtClean="0"/>
              <a:t>Lucene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Java-based indexing and search technology</a:t>
            </a:r>
          </a:p>
          <a:p>
            <a:r>
              <a:rPr lang="en-US" dirty="0" err="1" smtClean="0"/>
              <a:t>Sorl</a:t>
            </a:r>
            <a:r>
              <a:rPr lang="en-US" dirty="0" smtClean="0"/>
              <a:t> is a high performance search server built using </a:t>
            </a:r>
            <a:r>
              <a:rPr lang="en-US" dirty="0" err="1" smtClean="0"/>
              <a:t>Lucene</a:t>
            </a:r>
            <a:r>
              <a:rPr lang="en-US" dirty="0" smtClean="0"/>
              <a:t> Core, with XML/HTTP and JSON/Python/Ruby APIs, hit highlighting, facets search, caching, replication, and a web admin interface.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1391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Sorl</a:t>
            </a:r>
            <a:r>
              <a:rPr lang="en-US" dirty="0" smtClean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Elasticsearch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177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Structured vs. </a:t>
            </a:r>
            <a:r>
              <a:rPr lang="en-US" dirty="0" err="1" smtClean="0"/>
              <a:t>unstructure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158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Solr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283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Endless Plugins </a:t>
            </a:r>
            <a:r>
              <a:rPr lang="en-US" dirty="0" smtClean="0"/>
              <a:t>in </a:t>
            </a:r>
            <a:r>
              <a:rPr lang="en-US" dirty="0" err="1" smtClean="0"/>
              <a:t>Elasticsearch</a:t>
            </a:r>
            <a:endParaRPr lang="en-US" dirty="0" smtClean="0"/>
          </a:p>
          <a:p>
            <a:r>
              <a:rPr lang="en-US" dirty="0" smtClean="0"/>
              <a:t>Nice Graphical Interface</a:t>
            </a:r>
          </a:p>
          <a:p>
            <a:r>
              <a:rPr lang="en-US" dirty="0" smtClean="0"/>
              <a:t>Community Support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133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works…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866338060"/>
              </p:ext>
            </p:extLst>
          </p:nvPr>
        </p:nvGraphicFramePr>
        <p:xfrm>
          <a:off x="609600" y="1600200"/>
          <a:ext cx="7924800" cy="33934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/>
                <a:gridCol w="1981200"/>
                <a:gridCol w="1981200"/>
                <a:gridCol w="1981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Protocol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Advantages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Disadvantages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HTTP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More often use. </a:t>
                      </a:r>
                      <a:r>
                        <a:rPr lang="en-US" dirty="0" err="1" smtClean="0"/>
                        <a:t>Api</a:t>
                      </a:r>
                      <a:r>
                        <a:rPr lang="en-US" dirty="0" smtClean="0"/>
                        <a:t> safe. Compatible with different ES versions. Suggested JSON</a:t>
                      </a:r>
                      <a:r>
                        <a:rPr lang="en-US" baseline="0" dirty="0" smtClean="0"/>
                        <a:t> 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Overhead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Text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Programmatic. Massive</a:t>
                      </a:r>
                      <a:r>
                        <a:rPr lang="en-US" baseline="0" dirty="0" smtClean="0"/>
                        <a:t> indexing, fast.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Api</a:t>
                      </a:r>
                      <a:r>
                        <a:rPr lang="en-US" dirty="0" smtClean="0"/>
                        <a:t> changes break</a:t>
                      </a:r>
                      <a:r>
                        <a:rPr lang="en-US" baseline="0" dirty="0" smtClean="0"/>
                        <a:t> application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Binary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Thrift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As Http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Binary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92522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do it? Native Example</a:t>
            </a:r>
            <a:endParaRPr lang="en-US" dirty="0"/>
          </a:p>
        </p:txBody>
      </p:sp>
      <p:pic>
        <p:nvPicPr>
          <p:cNvPr id="4" name="Content Placeholder 3" descr="Screen Shot 2014-04-30 at 3.29.18 PM.png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519" r="-2451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8624366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do it? </a:t>
            </a:r>
            <a:r>
              <a:rPr lang="en-US" dirty="0" err="1" smtClean="0"/>
              <a:t>Logstash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Edit log4j.properties file</a:t>
            </a:r>
          </a:p>
          <a:p>
            <a:r>
              <a:rPr lang="en-US" dirty="0" smtClean="0"/>
              <a:t>Create </a:t>
            </a:r>
            <a:r>
              <a:rPr lang="en-US" dirty="0" err="1" smtClean="0"/>
              <a:t>logstash</a:t>
            </a:r>
            <a:r>
              <a:rPr lang="en-US" dirty="0" smtClean="0"/>
              <a:t> configuration file (</a:t>
            </a:r>
            <a:r>
              <a:rPr lang="en-US" dirty="0" err="1" smtClean="0"/>
              <a:t>shipper.conf</a:t>
            </a:r>
            <a:r>
              <a:rPr lang="en-US" dirty="0" smtClean="0"/>
              <a:t>)</a:t>
            </a:r>
          </a:p>
          <a:p>
            <a:r>
              <a:rPr lang="en-US" dirty="0" smtClean="0"/>
              <a:t>Download </a:t>
            </a:r>
            <a:r>
              <a:rPr lang="en-US" dirty="0" err="1" smtClean="0"/>
              <a:t>logstash</a:t>
            </a:r>
            <a:r>
              <a:rPr lang="en-US" dirty="0" smtClean="0"/>
              <a:t> jar</a:t>
            </a:r>
          </a:p>
          <a:p>
            <a:r>
              <a:rPr lang="en-US" dirty="0" smtClean="0"/>
              <a:t>Run the following</a:t>
            </a:r>
          </a:p>
          <a:p>
            <a:pPr marL="914400" lvl="2" indent="0">
              <a:buNone/>
            </a:pPr>
            <a:r>
              <a:rPr lang="en-US" dirty="0" smtClean="0"/>
              <a:t>java –jar logstash-1.3.3-flatjar.jar agent –f </a:t>
            </a:r>
            <a:r>
              <a:rPr lang="en-US" dirty="0" err="1" smtClean="0"/>
              <a:t>shipper.conf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50242663"/>
      </p:ext>
    </p:extLst>
  </p:cSld>
  <p:clrMapOvr>
    <a:masterClrMapping/>
  </p:clrMapOvr>
</p:sld>
</file>

<file path=ppt/theme/theme1.xml><?xml version="1.0" encoding="utf-8"?>
<a:theme xmlns:a="http://schemas.openxmlformats.org/drawingml/2006/main" name="Horizo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Horizon.thmx</Template>
  <TotalTime>16765</TotalTime>
  <Words>411</Words>
  <Application>Microsoft Macintosh PowerPoint</Application>
  <PresentationFormat>On-screen Show (4:3)</PresentationFormat>
  <Paragraphs>99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Horizon</vt:lpstr>
      <vt:lpstr>Elasticsearch</vt:lpstr>
      <vt:lpstr>Buzz WordS.</vt:lpstr>
      <vt:lpstr>Search engine. Lucene.</vt:lpstr>
      <vt:lpstr>Structured vs. unstructure </vt:lpstr>
      <vt:lpstr>Solr</vt:lpstr>
      <vt:lpstr>Features</vt:lpstr>
      <vt:lpstr>How it works…</vt:lpstr>
      <vt:lpstr>How to do it? Native Example</vt:lpstr>
      <vt:lpstr>How to do it? Logstash</vt:lpstr>
      <vt:lpstr>Logstash Configuration and log4j.properties</vt:lpstr>
      <vt:lpstr>Facets - Aggregations</vt:lpstr>
      <vt:lpstr>What are Facets, Filters and others terms..</vt:lpstr>
      <vt:lpstr>Facets. Examples. BBC Crawled -Data</vt:lpstr>
      <vt:lpstr>Facets. Examples. Logstash out the box</vt:lpstr>
      <vt:lpstr>More Examples.</vt:lpstr>
      <vt:lpstr>Executing and Debugging.</vt:lpstr>
      <vt:lpstr>BigDesk and it’s usage</vt:lpstr>
      <vt:lpstr>How we can leverage it?</vt:lpstr>
      <vt:lpstr>JDBC River Plugin. How and WHY?</vt:lpstr>
      <vt:lpstr>JDBC River plugin. Architecture.</vt:lpstr>
      <vt:lpstr>Developer perspectives.</vt:lpstr>
      <vt:lpstr>Kibana Data view</vt:lpstr>
      <vt:lpstr>Reels View</vt:lpstr>
      <vt:lpstr>Elasticsearch alternatives?</vt:lpstr>
      <vt:lpstr>setup</vt:lpstr>
      <vt:lpstr>the data in. Documents in.</vt:lpstr>
      <vt:lpstr>Search</vt:lpstr>
      <vt:lpstr>Query your data</vt:lpstr>
      <vt:lpstr>ES</vt:lpstr>
      <vt:lpstr>Sorl vs Elasticsearch</vt:lpstr>
    </vt:vector>
  </TitlesOfParts>
  <Company>Gamblit Gaming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Elasticsearch</dc:title>
  <dc:creator>Vera Kalinichenko</dc:creator>
  <cp:lastModifiedBy>Vera Kalinichenko</cp:lastModifiedBy>
  <cp:revision>40</cp:revision>
  <dcterms:created xsi:type="dcterms:W3CDTF">2014-04-21T17:14:54Z</dcterms:created>
  <dcterms:modified xsi:type="dcterms:W3CDTF">2014-05-13T02:59:27Z</dcterms:modified>
</cp:coreProperties>
</file>