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62" r:id="rId3"/>
    <p:sldId id="276" r:id="rId4"/>
    <p:sldId id="278" r:id="rId5"/>
    <p:sldId id="277" r:id="rId6"/>
    <p:sldId id="279" r:id="rId7"/>
    <p:sldId id="272" r:id="rId8"/>
    <p:sldId id="273" r:id="rId9"/>
    <p:sldId id="274" r:id="rId10"/>
    <p:sldId id="275" r:id="rId11"/>
    <p:sldId id="267" r:id="rId12"/>
    <p:sldId id="280" r:id="rId13"/>
    <p:sldId id="268" r:id="rId14"/>
    <p:sldId id="269" r:id="rId15"/>
    <p:sldId id="271" r:id="rId16"/>
    <p:sldId id="270" r:id="rId17"/>
    <p:sldId id="291" r:id="rId18"/>
    <p:sldId id="292" r:id="rId19"/>
    <p:sldId id="281" r:id="rId20"/>
    <p:sldId id="258" r:id="rId21"/>
    <p:sldId id="282" r:id="rId22"/>
    <p:sldId id="283" r:id="rId23"/>
    <p:sldId id="284" r:id="rId24"/>
    <p:sldId id="285" r:id="rId25"/>
    <p:sldId id="286" r:id="rId26"/>
    <p:sldId id="288" r:id="rId27"/>
    <p:sldId id="289" r:id="rId28"/>
    <p:sldId id="290" r:id="rId29"/>
    <p:sldId id="287" r:id="rId30"/>
    <p:sldId id="259" r:id="rId31"/>
    <p:sldId id="263" r:id="rId32"/>
    <p:sldId id="264" r:id="rId33"/>
    <p:sldId id="265" r:id="rId34"/>
    <p:sldId id="266" r:id="rId35"/>
    <p:sldId id="261" r:id="rId36"/>
    <p:sldId id="26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512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5/12/14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Vera Kalinichenko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4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 smtClean="0"/>
              <a:t>Logstash</a:t>
            </a:r>
            <a:r>
              <a:rPr lang="en-US" sz="1800" dirty="0" smtClean="0"/>
              <a:t> Configuration and log4j.properties</a:t>
            </a:r>
            <a:endParaRPr lang="en-US" sz="1800" dirty="0"/>
          </a:p>
        </p:txBody>
      </p:sp>
      <p:pic>
        <p:nvPicPr>
          <p:cNvPr id="4" name="Content Placeholder 3" descr="Screen Shot 2014-04-30 at 3.45.02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0" b="79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71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 - Aggregations</a:t>
            </a:r>
            <a:endParaRPr lang="en-US" dirty="0"/>
          </a:p>
        </p:txBody>
      </p:sp>
      <p:pic>
        <p:nvPicPr>
          <p:cNvPr id="6" name="Content Placeholder 5" descr="Screen Shot 2014-04-30 at 11.51.06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081" r="-470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324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Facets, Filters and others terms..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Facets – aggregators, designed to </a:t>
            </a:r>
            <a:r>
              <a:rPr lang="en-US" smtClean="0"/>
              <a:t>narrow down </a:t>
            </a:r>
            <a:r>
              <a:rPr lang="en-US" dirty="0" smtClean="0"/>
              <a:t>your search category.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0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Facets. Examples. BBC Crawled -Data</a:t>
            </a:r>
            <a:endParaRPr lang="en-US" dirty="0"/>
          </a:p>
        </p:txBody>
      </p:sp>
      <p:pic>
        <p:nvPicPr>
          <p:cNvPr id="4" name="Content Placeholder 3" descr="Screen Shot 2014-04-30 at 11.53.57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52" r="-191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89826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Facets. Examples. </a:t>
            </a:r>
            <a:r>
              <a:rPr lang="en-US" dirty="0" err="1" smtClean="0"/>
              <a:t>Logstash</a:t>
            </a:r>
            <a:r>
              <a:rPr lang="en-US" dirty="0" smtClean="0"/>
              <a:t> out the box</a:t>
            </a:r>
            <a:endParaRPr lang="en-US" dirty="0"/>
          </a:p>
        </p:txBody>
      </p:sp>
      <p:pic>
        <p:nvPicPr>
          <p:cNvPr id="4" name="Content Placeholder 3" descr="Screen Shot 2014-04-30 at 11.57.52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9" r="-30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6100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Examples.</a:t>
            </a:r>
            <a:endParaRPr lang="en-US" dirty="0"/>
          </a:p>
        </p:txBody>
      </p:sp>
      <p:pic>
        <p:nvPicPr>
          <p:cNvPr id="6" name="Content Placeholder 5" descr="Screen Shot 2014-04-30 at 3.14.38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346" b="-323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6017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and Debugging.</a:t>
            </a:r>
            <a:endParaRPr lang="en-US" dirty="0"/>
          </a:p>
        </p:txBody>
      </p:sp>
      <p:pic>
        <p:nvPicPr>
          <p:cNvPr id="4" name="Content Placeholder 3" descr="Screen Shot 2014-04-30 at 12.03.13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843" b="-518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03469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Reels. Position Aggregation and The theoretical reel. </a:t>
            </a:r>
            <a:endParaRPr lang="en-US" dirty="0"/>
          </a:p>
        </p:txBody>
      </p:sp>
      <p:pic>
        <p:nvPicPr>
          <p:cNvPr id="6" name="Content Placeholder 5" descr="Screen Shot 2014-05-14 at 6.05.19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48" r="-98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11251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Query. Syntax.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71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BigDesk</a:t>
            </a:r>
            <a:r>
              <a:rPr lang="en-US" dirty="0" smtClean="0"/>
              <a:t> and it’s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Buzz </a:t>
            </a:r>
            <a:r>
              <a:rPr lang="en-US" dirty="0" err="1" smtClean="0"/>
              <a:t>WordS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Rest</a:t>
            </a:r>
          </a:p>
          <a:p>
            <a:r>
              <a:rPr lang="en-US" dirty="0" smtClean="0"/>
              <a:t>Http</a:t>
            </a:r>
          </a:p>
          <a:p>
            <a:r>
              <a:rPr lang="en-US" dirty="0" err="1" smtClean="0"/>
              <a:t>Lucene</a:t>
            </a:r>
            <a:endParaRPr lang="en-US" dirty="0" smtClean="0"/>
          </a:p>
          <a:p>
            <a:r>
              <a:rPr lang="en-US" dirty="0" smtClean="0"/>
              <a:t>Distributed Data Store</a:t>
            </a:r>
          </a:p>
          <a:p>
            <a:r>
              <a:rPr lang="en-US" dirty="0" smtClean="0"/>
              <a:t>Very good for Searching and Analyzing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74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can leverage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Tons of nice things.. And more</a:t>
            </a:r>
            <a:endParaRPr lang="en-US" dirty="0"/>
          </a:p>
        </p:txBody>
      </p:sp>
      <p:pic>
        <p:nvPicPr>
          <p:cNvPr id="4" name="Picture 3" descr="Screen Shot 2014-04-28 at 7.17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22" y="2048562"/>
            <a:ext cx="7704254" cy="379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6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River Plugin. How and WHY?</a:t>
            </a:r>
            <a:endParaRPr lang="en-US" dirty="0"/>
          </a:p>
        </p:txBody>
      </p:sp>
      <p:pic>
        <p:nvPicPr>
          <p:cNvPr id="4" name="Content Placeholder 3" descr="Screen Shot 2014-05-12 at 11.09.32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35" r="-252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82887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River plugin. Architecture.</a:t>
            </a:r>
            <a:endParaRPr lang="en-US" dirty="0"/>
          </a:p>
        </p:txBody>
      </p:sp>
      <p:pic>
        <p:nvPicPr>
          <p:cNvPr id="4" name="Content Placeholder 3" descr="Screen Shot 2014-05-12 at 11.10.18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91" r="-156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8261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perspectives.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jdbc</a:t>
            </a:r>
            <a:r>
              <a:rPr lang="en-US" dirty="0" smtClean="0"/>
              <a:t>-plugin </a:t>
            </a:r>
          </a:p>
          <a:p>
            <a:r>
              <a:rPr lang="en-US" dirty="0" smtClean="0"/>
              <a:t>Put your JDBC driver jar in your plugin folder</a:t>
            </a:r>
          </a:p>
          <a:p>
            <a:r>
              <a:rPr lang="en-US" dirty="0" smtClean="0"/>
              <a:t>Index with specific shell script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curl -XPUT </a:t>
            </a:r>
            <a:r>
              <a:rPr lang="en-US" dirty="0" smtClean="0"/>
              <a:t>’localhost:</a:t>
            </a:r>
            <a:r>
              <a:rPr lang="en-US" dirty="0"/>
              <a:t>9200/_river/</a:t>
            </a:r>
            <a:r>
              <a:rPr lang="en-US" dirty="0" err="1"/>
              <a:t>my_jdbc_river</a:t>
            </a:r>
            <a:r>
              <a:rPr lang="en-US" dirty="0"/>
              <a:t>/_meta' </a:t>
            </a:r>
            <a:r>
              <a:rPr lang="en-US" dirty="0" smtClean="0"/>
              <a:t>–d @</a:t>
            </a:r>
            <a:r>
              <a:rPr lang="en-US" dirty="0" err="1" smtClean="0"/>
              <a:t>sample.json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4-05-12 at 11.22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42507"/>
            <a:ext cx="8572500" cy="286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06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Kibana</a:t>
            </a:r>
            <a:r>
              <a:rPr lang="en-US" dirty="0" smtClean="0"/>
              <a:t> Data view</a:t>
            </a:r>
            <a:endParaRPr lang="en-US" dirty="0"/>
          </a:p>
        </p:txBody>
      </p:sp>
      <p:pic>
        <p:nvPicPr>
          <p:cNvPr id="4" name="Content Placeholder 3" descr="Screen Shot 2014-05-12 at 7.57.58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26" r="-106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56834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Reels View</a:t>
            </a:r>
            <a:endParaRPr lang="en-US" dirty="0"/>
          </a:p>
        </p:txBody>
      </p:sp>
      <p:pic>
        <p:nvPicPr>
          <p:cNvPr id="4" name="Content Placeholder 3" descr="Screen Shot 2014-05-12 at 7.58.26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5" r="-16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16900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 on symbols.</a:t>
            </a:r>
            <a:endParaRPr lang="en-US" dirty="0"/>
          </a:p>
        </p:txBody>
      </p:sp>
      <p:pic>
        <p:nvPicPr>
          <p:cNvPr id="4" name="Content Placeholder 3" descr="Screen Shot 2014-05-13 at 3.31.46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1" b="-18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2432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RTP</a:t>
            </a:r>
            <a:endParaRPr lang="en-US" dirty="0"/>
          </a:p>
        </p:txBody>
      </p:sp>
      <p:pic>
        <p:nvPicPr>
          <p:cNvPr id="4" name="Content Placeholder 3" descr="Screen Shot 2014-05-13 at 4.10.41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118" r="-641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98528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Distribution over Time</a:t>
            </a:r>
            <a:endParaRPr lang="en-US" dirty="0"/>
          </a:p>
        </p:txBody>
      </p:sp>
      <p:pic>
        <p:nvPicPr>
          <p:cNvPr id="4" name="Content Placeholder 3" descr="Screen Shot 2014-05-13 at 4.12.23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85" b="-62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02675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Sense. Chrome Plugin for </a:t>
            </a:r>
            <a:r>
              <a:rPr lang="en-US" dirty="0" err="1" smtClean="0"/>
              <a:t>json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 descr="Screen Shot 2014-05-13 at 10.38.54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70" r="-417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2551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engine. </a:t>
            </a:r>
            <a:r>
              <a:rPr lang="en-US" dirty="0" err="1" smtClean="0"/>
              <a:t>Lucene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Java-based indexing and search </a:t>
            </a:r>
            <a:r>
              <a:rPr lang="en-US" dirty="0" smtClean="0"/>
              <a:t>technology.</a:t>
            </a:r>
            <a:endParaRPr lang="en-US" dirty="0" smtClean="0"/>
          </a:p>
          <a:p>
            <a:r>
              <a:rPr lang="en-US" dirty="0" err="1" smtClean="0"/>
              <a:t>Sorl</a:t>
            </a:r>
            <a:r>
              <a:rPr lang="en-US" dirty="0" smtClean="0"/>
              <a:t> is a high performance search server built using </a:t>
            </a:r>
            <a:r>
              <a:rPr lang="en-US" dirty="0" err="1" smtClean="0"/>
              <a:t>Lucene</a:t>
            </a:r>
            <a:r>
              <a:rPr lang="en-US" dirty="0" smtClean="0"/>
              <a:t> Core, with XML/HTTP and JSON/Python/Ruby APIs, hit highlighting, facets search, caching, replication, and a web admin interface.  </a:t>
            </a:r>
            <a:endParaRPr lang="en-US" dirty="0" smtClean="0"/>
          </a:p>
          <a:p>
            <a:r>
              <a:rPr lang="en-US" dirty="0" err="1" smtClean="0"/>
              <a:t>Lucene</a:t>
            </a:r>
            <a:r>
              <a:rPr lang="en-US" dirty="0" smtClean="0"/>
              <a:t>. Open Source APIs design </a:t>
            </a:r>
            <a:r>
              <a:rPr lang="en-US" dirty="0" smtClean="0"/>
              <a:t>to </a:t>
            </a:r>
            <a:r>
              <a:rPr lang="en-US" dirty="0" smtClean="0"/>
              <a:t>search.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39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alternatives?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Solr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92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wget</a:t>
            </a:r>
            <a:r>
              <a:rPr lang="en-US" dirty="0" smtClean="0"/>
              <a:t> </a:t>
            </a:r>
            <a:r>
              <a:rPr lang="en-US" dirty="0" err="1" smtClean="0"/>
              <a:t>elasticsearch.tar.gz</a:t>
            </a:r>
            <a:endParaRPr lang="en-US" dirty="0" smtClean="0"/>
          </a:p>
          <a:p>
            <a:r>
              <a:rPr lang="en-US" dirty="0" smtClean="0"/>
              <a:t>tar </a:t>
            </a:r>
            <a:r>
              <a:rPr lang="en-US" dirty="0" err="1" smtClean="0"/>
              <a:t>xzvf</a:t>
            </a:r>
            <a:r>
              <a:rPr lang="en-US" dirty="0" smtClean="0"/>
              <a:t>   </a:t>
            </a:r>
            <a:r>
              <a:rPr lang="en-US" dirty="0" err="1"/>
              <a:t>elasticsearch.tar.gz</a:t>
            </a:r>
            <a:endParaRPr lang="en-US" dirty="0"/>
          </a:p>
          <a:p>
            <a:r>
              <a:rPr lang="en-US" dirty="0" smtClean="0"/>
              <a:t>bin/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r>
              <a:rPr lang="en-US" dirty="0" smtClean="0"/>
              <a:t>curl localhost:9200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57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in. Documents in.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curl –XPUT localhost:9200/game/name/</a:t>
            </a:r>
            <a:r>
              <a:rPr lang="en-US" dirty="0" err="1" smtClean="0"/>
              <a:t>lucky_words</a:t>
            </a:r>
            <a:r>
              <a:rPr lang="en-US" dirty="0" smtClean="0"/>
              <a:t> –d `{“some” : </a:t>
            </a:r>
            <a:r>
              <a:rPr lang="en-US" dirty="0" err="1" smtClean="0"/>
              <a:t>json</a:t>
            </a:r>
            <a:r>
              <a:rPr lang="en-US" dirty="0" smtClean="0"/>
              <a:t> }`</a:t>
            </a:r>
          </a:p>
          <a:p>
            <a:r>
              <a:rPr lang="en-US" dirty="0"/>
              <a:t>curl –</a:t>
            </a:r>
            <a:r>
              <a:rPr lang="en-US" dirty="0" smtClean="0"/>
              <a:t>XGET </a:t>
            </a:r>
            <a:r>
              <a:rPr lang="en-US" dirty="0"/>
              <a:t>localhost:9200/game/name/</a:t>
            </a:r>
            <a:r>
              <a:rPr lang="en-US" dirty="0" err="1" smtClean="0"/>
              <a:t>lucky_words</a:t>
            </a:r>
            <a:endParaRPr lang="en-US" dirty="0" smtClean="0"/>
          </a:p>
          <a:p>
            <a:r>
              <a:rPr lang="en-US" dirty="0"/>
              <a:t>curl –</a:t>
            </a:r>
            <a:r>
              <a:rPr lang="en-US" dirty="0" smtClean="0"/>
              <a:t>XDELETE </a:t>
            </a:r>
            <a:r>
              <a:rPr lang="en-US" dirty="0"/>
              <a:t>localhost:9200/game/name/</a:t>
            </a:r>
            <a:r>
              <a:rPr lang="en-US" dirty="0" err="1"/>
              <a:t>lucky_words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51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curl –</a:t>
            </a:r>
            <a:r>
              <a:rPr lang="en-US" dirty="0" smtClean="0"/>
              <a:t>XGET </a:t>
            </a:r>
            <a:r>
              <a:rPr lang="en-US" dirty="0"/>
              <a:t>localhost:9200</a:t>
            </a:r>
            <a:r>
              <a:rPr lang="en-US" dirty="0" smtClean="0"/>
              <a:t>/_</a:t>
            </a:r>
            <a:r>
              <a:rPr lang="en-US" dirty="0" err="1" smtClean="0"/>
              <a:t>search?q</a:t>
            </a:r>
            <a:r>
              <a:rPr lang="en-US" dirty="0" smtClean="0"/>
              <a:t>=</a:t>
            </a:r>
            <a:r>
              <a:rPr lang="en-US" dirty="0" err="1" smtClean="0"/>
              <a:t>best_game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curl –XGET localhost:9200/</a:t>
            </a:r>
            <a:r>
              <a:rPr lang="en-US" dirty="0" smtClean="0"/>
              <a:t>_search –d `{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“query”: 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query_string</a:t>
            </a:r>
            <a:r>
              <a:rPr lang="en-US" dirty="0" smtClean="0"/>
              <a:t>”: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“query”: “</a:t>
            </a:r>
            <a:r>
              <a:rPr lang="en-US" dirty="0" err="1" smtClean="0"/>
              <a:t>lucky_words</a:t>
            </a:r>
            <a:r>
              <a:rPr lang="en-US" dirty="0" smtClean="0"/>
              <a:t> AND rtp:95”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457200" lvl="1" indent="0">
              <a:buNone/>
            </a:pPr>
            <a:r>
              <a:rPr lang="en-US" dirty="0" smtClean="0"/>
              <a:t>	}</a:t>
            </a:r>
          </a:p>
          <a:p>
            <a:pPr marL="457200" lvl="1" indent="0">
              <a:buNone/>
            </a:pPr>
            <a:r>
              <a:rPr lang="en-US" dirty="0" smtClean="0"/>
              <a:t>}`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73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Query format – JSON</a:t>
            </a:r>
          </a:p>
          <a:p>
            <a:r>
              <a:rPr lang="en-US" dirty="0" smtClean="0"/>
              <a:t>Build in filters</a:t>
            </a:r>
          </a:p>
          <a:p>
            <a:r>
              <a:rPr lang="en-US" dirty="0" smtClean="0"/>
              <a:t>Queries </a:t>
            </a:r>
            <a:r>
              <a:rPr lang="en-US" dirty="0" err="1" smtClean="0"/>
              <a:t>vs</a:t>
            </a:r>
            <a:r>
              <a:rPr lang="en-US" dirty="0" smtClean="0"/>
              <a:t>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80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</a:t>
            </a:r>
            <a:endParaRPr lang="en-US" dirty="0"/>
          </a:p>
        </p:txBody>
      </p:sp>
      <p:pic>
        <p:nvPicPr>
          <p:cNvPr id="4" name="Content Placeholder 3" descr="Screen Shot 2014-04-21 at 10.19.50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77" r="-237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365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7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vs. </a:t>
            </a:r>
            <a:r>
              <a:rPr lang="en-US" dirty="0" err="1" smtClean="0"/>
              <a:t>unstructure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5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8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Endless Plugins </a:t>
            </a:r>
            <a:r>
              <a:rPr lang="en-US" dirty="0" smtClean="0"/>
              <a:t>in 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r>
              <a:rPr lang="en-US" dirty="0" smtClean="0"/>
              <a:t>Nice Graphical Interface</a:t>
            </a:r>
          </a:p>
          <a:p>
            <a:r>
              <a:rPr lang="en-US" dirty="0" smtClean="0"/>
              <a:t>Community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3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66338060"/>
              </p:ext>
            </p:extLst>
          </p:nvPr>
        </p:nvGraphicFramePr>
        <p:xfrm>
          <a:off x="609600" y="1600200"/>
          <a:ext cx="7924800" cy="3393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often use. 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 safe. Compatible with different ES versions. Suggested JSON</a:t>
                      </a:r>
                      <a:r>
                        <a:rPr lang="en-US" baseline="0" dirty="0" smtClean="0"/>
                        <a:t>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Programmatic. Massive</a:t>
                      </a:r>
                      <a:r>
                        <a:rPr lang="en-US" baseline="0" dirty="0" smtClean="0"/>
                        <a:t> indexing, fast.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 changes break</a:t>
                      </a:r>
                      <a:r>
                        <a:rPr lang="en-US" baseline="0" dirty="0" smtClean="0"/>
                        <a:t>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Http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25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it? Native Example</a:t>
            </a:r>
            <a:endParaRPr lang="en-US" dirty="0"/>
          </a:p>
        </p:txBody>
      </p:sp>
      <p:pic>
        <p:nvPicPr>
          <p:cNvPr id="4" name="Content Placeholder 3" descr="Screen Shot 2014-04-30 at 3.29.18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519" r="-245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243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it? </a:t>
            </a:r>
            <a:r>
              <a:rPr lang="en-US" dirty="0" err="1" smtClean="0"/>
              <a:t>Logstash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Edit log4j.properties file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logstash</a:t>
            </a:r>
            <a:r>
              <a:rPr lang="en-US" dirty="0" smtClean="0"/>
              <a:t> configuration file (</a:t>
            </a:r>
            <a:r>
              <a:rPr lang="en-US" dirty="0" err="1" smtClean="0"/>
              <a:t>shipper.conf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logstash</a:t>
            </a:r>
            <a:r>
              <a:rPr lang="en-US" dirty="0" smtClean="0"/>
              <a:t> jar</a:t>
            </a:r>
          </a:p>
          <a:p>
            <a:r>
              <a:rPr lang="en-US" dirty="0" smtClean="0"/>
              <a:t>Run the following</a:t>
            </a:r>
          </a:p>
          <a:p>
            <a:pPr marL="914400" lvl="2" indent="0">
              <a:buNone/>
            </a:pPr>
            <a:r>
              <a:rPr lang="en-US" dirty="0" smtClean="0"/>
              <a:t>java –jar logstash-1.3.3-flatjar.jar agent –f </a:t>
            </a:r>
            <a:r>
              <a:rPr lang="en-US" dirty="0" err="1" smtClean="0"/>
              <a:t>shipper.conf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0242663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20722</TotalTime>
  <Words>465</Words>
  <Application>Microsoft Macintosh PowerPoint</Application>
  <PresentationFormat>On-screen Show (4:3)</PresentationFormat>
  <Paragraphs>107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Horizon</vt:lpstr>
      <vt:lpstr>Elasticsearch</vt:lpstr>
      <vt:lpstr>Buzz WordS.</vt:lpstr>
      <vt:lpstr>Search engine. Lucene.</vt:lpstr>
      <vt:lpstr>Structured vs. unstructure </vt:lpstr>
      <vt:lpstr>Lucene</vt:lpstr>
      <vt:lpstr>Features</vt:lpstr>
      <vt:lpstr>How it works…</vt:lpstr>
      <vt:lpstr>How to do it? Native Example</vt:lpstr>
      <vt:lpstr>How to do it? Logstash</vt:lpstr>
      <vt:lpstr>Logstash Configuration and log4j.properties</vt:lpstr>
      <vt:lpstr>Facets - Aggregations</vt:lpstr>
      <vt:lpstr>What are Facets, Filters and others terms..</vt:lpstr>
      <vt:lpstr>Facets. Examples. BBC Crawled -Data</vt:lpstr>
      <vt:lpstr>Facets. Examples. Logstash out the box</vt:lpstr>
      <vt:lpstr>More Examples.</vt:lpstr>
      <vt:lpstr>Executing and Debugging.</vt:lpstr>
      <vt:lpstr>Reels. Position Aggregation and The theoretical reel. </vt:lpstr>
      <vt:lpstr>Lucene Query. Syntax.</vt:lpstr>
      <vt:lpstr>BigDesk and it’s usage</vt:lpstr>
      <vt:lpstr>How we can leverage it?</vt:lpstr>
      <vt:lpstr>JDBC River Plugin. How and WHY?</vt:lpstr>
      <vt:lpstr>JDBC River plugin. Architecture.</vt:lpstr>
      <vt:lpstr>Developer perspectives.</vt:lpstr>
      <vt:lpstr>Kibana Data view</vt:lpstr>
      <vt:lpstr>Reels View</vt:lpstr>
      <vt:lpstr>Quick check on symbols.</vt:lpstr>
      <vt:lpstr>Quick RTP</vt:lpstr>
      <vt:lpstr>Symbols Distribution over Time</vt:lpstr>
      <vt:lpstr>Sense. Chrome Plugin for json.</vt:lpstr>
      <vt:lpstr>Elasticsearch alternatives?</vt:lpstr>
      <vt:lpstr>setup</vt:lpstr>
      <vt:lpstr>the data in. Documents in.</vt:lpstr>
      <vt:lpstr>Search</vt:lpstr>
      <vt:lpstr>Query your data</vt:lpstr>
      <vt:lpstr>ES</vt:lpstr>
      <vt:lpstr>Sorl vs Elasticsearch</vt:lpstr>
    </vt:vector>
  </TitlesOfParts>
  <Company>Gamblit Gaming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</dc:title>
  <dc:creator>Vera Kalinichenko</dc:creator>
  <cp:lastModifiedBy>Vera Kalinichenko</cp:lastModifiedBy>
  <cp:revision>51</cp:revision>
  <dcterms:created xsi:type="dcterms:W3CDTF">2014-04-21T17:14:54Z</dcterms:created>
  <dcterms:modified xsi:type="dcterms:W3CDTF">2014-05-15T20:56:46Z</dcterms:modified>
</cp:coreProperties>
</file>