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Vera </a:t>
            </a:r>
            <a:r>
              <a:rPr lang="en-US" dirty="0" err="1" smtClean="0"/>
              <a:t>Kalinichenko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the world formulates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 Simply count each video if it was preferred</a:t>
            </a:r>
          </a:p>
          <a:p>
            <a:pPr lvl="1"/>
            <a:r>
              <a:rPr lang="en-US" dirty="0" smtClean="0"/>
              <a:t>Group by first column and count the frequency</a:t>
            </a:r>
          </a:p>
          <a:p>
            <a:pPr lvl="1"/>
            <a:r>
              <a:rPr lang="en-US" dirty="0" smtClean="0"/>
              <a:t>Find the most frequently picked videos </a:t>
            </a:r>
          </a:p>
          <a:p>
            <a:pPr marL="342900" lvl="1" indent="-342900"/>
            <a:r>
              <a:rPr lang="en-US" dirty="0"/>
              <a:t>2. Use transitivity to increase the training </a:t>
            </a:r>
            <a:r>
              <a:rPr lang="en-US" dirty="0" smtClean="0"/>
              <a:t>space</a:t>
            </a:r>
            <a:endParaRPr lang="en-US" dirty="0"/>
          </a:p>
          <a:p>
            <a:pPr marL="742950" lvl="2" indent="-342900"/>
            <a:r>
              <a:rPr lang="en-US" dirty="0" smtClean="0"/>
              <a:t>Construct a model pair based on the prefer list of single preferred videos</a:t>
            </a:r>
          </a:p>
          <a:p>
            <a:pPr marL="742950" lvl="2" indent="-342900"/>
            <a:r>
              <a:rPr lang="en-US" dirty="0" smtClean="0"/>
              <a:t>Check if the constructed pair in the initial list</a:t>
            </a:r>
          </a:p>
        </p:txBody>
      </p:sp>
    </p:spTree>
    <p:extLst>
      <p:ext uri="{BB962C8B-B14F-4D97-AF65-F5344CB8AC3E}">
        <p14:creationId xmlns:p14="http://schemas.microsoft.com/office/powerpoint/2010/main" val="40686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7906452"/>
              </p:ext>
            </p:extLst>
          </p:nvPr>
        </p:nvGraphicFramePr>
        <p:xfrm>
          <a:off x="609600" y="1600200"/>
          <a:ext cx="7924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of likes (comma</a:t>
                      </a:r>
                      <a:r>
                        <a:rPr lang="en-US" baseline="0" dirty="0" smtClean="0"/>
                        <a:t> separated)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f13c221af327798ce039afc48d7fc1a5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"Friend </a:t>
                      </a:r>
                      <a:r>
                        <a:rPr lang="en-US" dirty="0" err="1" smtClean="0"/>
                        <a:t>Buzz","Hugh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Masekela</a:t>
                      </a:r>
                      <a:r>
                        <a:rPr lang="en-US" dirty="0" smtClean="0"/>
                        <a:t>","Blood In Blood </a:t>
                      </a:r>
                      <a:r>
                        <a:rPr lang="en-US" dirty="0" err="1" smtClean="0"/>
                        <a:t>Out","Blood</a:t>
                      </a:r>
                      <a:r>
                        <a:rPr lang="en-US" dirty="0" smtClean="0"/>
                        <a:t> Out”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a9c85f99d918150a711ce8f05535875e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"John </a:t>
                      </a:r>
                      <a:r>
                        <a:rPr lang="en-US" dirty="0" err="1" smtClean="0"/>
                        <a:t>Cena</a:t>
                      </a:r>
                      <a:r>
                        <a:rPr lang="en-US" dirty="0" smtClean="0"/>
                        <a:t> - WWE Universe"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2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 descr="Screen Shot 2014-05-11 at 12.28.51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03" r="-254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38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video id and corresponding count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52122807"/>
              </p:ext>
            </p:extLst>
          </p:nvPr>
        </p:nvGraphicFramePr>
        <p:xfrm>
          <a:off x="609600" y="1600200"/>
          <a:ext cx="7924800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Eminem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Football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Harry Potter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Guy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0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More details via </a:t>
            </a:r>
            <a:r>
              <a:rPr lang="en-US" sz="2000" dirty="0" smtClean="0"/>
              <a:t>visualization using </a:t>
            </a:r>
            <a:r>
              <a:rPr lang="en-US" sz="2000" dirty="0" err="1" smtClean="0"/>
              <a:t>Elasticsearch</a:t>
            </a:r>
            <a:r>
              <a:rPr lang="en-US" sz="2000" dirty="0" smtClean="0"/>
              <a:t> and </a:t>
            </a:r>
            <a:r>
              <a:rPr lang="en-US" sz="2000" dirty="0" err="1" smtClean="0"/>
              <a:t>kibana</a:t>
            </a:r>
            <a:endParaRPr lang="en-US" sz="2000" dirty="0"/>
          </a:p>
        </p:txBody>
      </p:sp>
      <p:pic>
        <p:nvPicPr>
          <p:cNvPr id="4" name="Content Placeholder 3" descr="Screen Shot 2014-05-11 at 12.32.21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52" r="-13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90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words detection</a:t>
            </a:r>
            <a:endParaRPr lang="en-US" dirty="0"/>
          </a:p>
        </p:txBody>
      </p:sp>
      <p:pic>
        <p:nvPicPr>
          <p:cNvPr id="4" name="Content Placeholder 3" descr="Screen Shot 2014-05-11 at 12.34.21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7" r="-3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481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Samples and </a:t>
            </a:r>
            <a:r>
              <a:rPr lang="en-US" dirty="0" err="1" smtClean="0"/>
              <a:t>aggegation</a:t>
            </a:r>
            <a:endParaRPr lang="en-US" dirty="0"/>
          </a:p>
        </p:txBody>
      </p:sp>
      <p:pic>
        <p:nvPicPr>
          <p:cNvPr id="4" name="Content Placeholder 3" descr="Screen Shot 2014-05-11 at 12.41.5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31" b="-315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430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Inspect for duplications and clear the duplicates</a:t>
            </a:r>
          </a:p>
          <a:p>
            <a:r>
              <a:rPr lang="en-US" dirty="0" smtClean="0"/>
              <a:t>Remove any noise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3220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3709</TotalTime>
  <Words>153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Classifications </vt:lpstr>
      <vt:lpstr>View of the world formulates a model</vt:lpstr>
      <vt:lpstr>Sample data</vt:lpstr>
      <vt:lpstr>Visualization</vt:lpstr>
      <vt:lpstr>Left video id and corresponding count</vt:lpstr>
      <vt:lpstr>More details via visualization using Elasticsearch and kibana</vt:lpstr>
      <vt:lpstr>Stop words detection</vt:lpstr>
      <vt:lpstr>Query Samples and aggegation</vt:lpstr>
      <vt:lpstr>Normalize the data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Kalinichenko</dc:creator>
  <cp:lastModifiedBy>Vera Kalinichenko</cp:lastModifiedBy>
  <cp:revision>32</cp:revision>
  <dcterms:created xsi:type="dcterms:W3CDTF">2014-02-28T01:34:49Z</dcterms:created>
  <dcterms:modified xsi:type="dcterms:W3CDTF">2014-05-11T07:42:54Z</dcterms:modified>
</cp:coreProperties>
</file>