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world formulates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Simply count each video if it was preferred</a:t>
            </a:r>
          </a:p>
          <a:p>
            <a:pPr lvl="1"/>
            <a:r>
              <a:rPr lang="en-US" dirty="0" smtClean="0"/>
              <a:t>Construct a model pair based on the prefer list of single preferred videos</a:t>
            </a:r>
          </a:p>
          <a:p>
            <a:pPr lvl="1"/>
            <a:r>
              <a:rPr lang="en-US" dirty="0" smtClean="0"/>
              <a:t>Check if the constructed pair in the initial list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2. Use transitivity to increase the training space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5553492"/>
              </p:ext>
            </p:extLst>
          </p:nvPr>
        </p:nvGraphicFramePr>
        <p:xfrm>
          <a:off x="609600" y="1600200"/>
          <a:ext cx="7924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1876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8</TotalTime>
  <Words>135</Words>
  <Application>Microsoft Macintosh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Classifications </vt:lpstr>
      <vt:lpstr>View of the world formulates a model</vt:lpstr>
      <vt:lpstr>Duplicates sample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7</cp:revision>
  <dcterms:created xsi:type="dcterms:W3CDTF">2014-02-28T01:34:49Z</dcterms:created>
  <dcterms:modified xsi:type="dcterms:W3CDTF">2014-02-28T01:42:54Z</dcterms:modified>
</cp:coreProperties>
</file>