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world formulates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Simply count each video if it was preferred</a:t>
            </a:r>
          </a:p>
          <a:p>
            <a:pPr lvl="1"/>
            <a:r>
              <a:rPr lang="en-US" dirty="0" smtClean="0"/>
              <a:t>Construct a model pair based on the prefer list of single preferred videos</a:t>
            </a:r>
          </a:p>
          <a:p>
            <a:pPr lvl="1"/>
            <a:r>
              <a:rPr lang="en-US" dirty="0" smtClean="0"/>
              <a:t>Check if the constructed pair in the initial list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2. Use transitivity to increase the training space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" name="Content Placeholder 9" descr="Screen Shot 2014-02-27 at 10.4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 b="8410"/>
          <a:stretch>
            <a:fillRect/>
          </a:stretch>
        </p:blipFill>
        <p:spPr>
          <a:xfrm>
            <a:off x="609599" y="1417639"/>
            <a:ext cx="8397559" cy="4542832"/>
          </a:xfrm>
        </p:spPr>
      </p:pic>
    </p:spTree>
    <p:extLst>
      <p:ext uri="{BB962C8B-B14F-4D97-AF65-F5344CB8AC3E}">
        <p14:creationId xmlns:p14="http://schemas.microsoft.com/office/powerpoint/2010/main" val="31238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video id and corresponding count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3705239"/>
              </p:ext>
            </p:extLst>
          </p:nvPr>
        </p:nvGraphicFramePr>
        <p:xfrm>
          <a:off x="609600" y="1600200"/>
          <a:ext cx="7924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Video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r6NzpVdq1Lk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EHCqz-J51IU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f43-4xlkWxM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oY6tCnu-1Do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qvPugcb7QGE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lrp-FT51zPE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EJJL5dxgVaM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FC5vS8Uju8o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IWuh4qXwuEI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via visualization</a:t>
            </a:r>
            <a:endParaRPr lang="en-US" dirty="0"/>
          </a:p>
        </p:txBody>
      </p:sp>
      <p:pic>
        <p:nvPicPr>
          <p:cNvPr id="6" name="Content Placeholder 5" descr="Screen Shot 2014-02-27 at 10.55.5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1" b="68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90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5553492"/>
              </p:ext>
            </p:extLst>
          </p:nvPr>
        </p:nvGraphicFramePr>
        <p:xfrm>
          <a:off x="609600" y="1600200"/>
          <a:ext cx="7924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1876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31</TotalTime>
  <Words>178</Words>
  <Application>Microsoft Macintosh PowerPoint</Application>
  <PresentationFormat>On-screen Show (4:3)</PresentationFormat>
  <Paragraphs>93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Classifications </vt:lpstr>
      <vt:lpstr>View of the world formulates a model</vt:lpstr>
      <vt:lpstr>Visualization</vt:lpstr>
      <vt:lpstr>Left video id and corresponding count</vt:lpstr>
      <vt:lpstr>More details via visualization</vt:lpstr>
      <vt:lpstr>Duplicates sample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14</cp:revision>
  <dcterms:created xsi:type="dcterms:W3CDTF">2014-02-28T01:34:49Z</dcterms:created>
  <dcterms:modified xsi:type="dcterms:W3CDTF">2014-02-28T06:58:24Z</dcterms:modified>
</cp:coreProperties>
</file>