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1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2/27/14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Classifications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1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Transitivity idea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14800" y="10414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If a&lt;b&lt;c, then a&lt;c</a:t>
            </a:r>
          </a:p>
          <a:p>
            <a:r>
              <a:rPr lang="en-US" dirty="0" smtClean="0"/>
              <a:t>If a&gt;b&gt;c, then a&gt;c</a:t>
            </a:r>
          </a:p>
          <a:p>
            <a:endParaRPr lang="en-US" dirty="0"/>
          </a:p>
          <a:p>
            <a:r>
              <a:rPr lang="en-US" dirty="0" smtClean="0"/>
              <a:t>Perform Pig join and use transitivity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4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of the world formulates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 Simply count each video if it was </a:t>
            </a:r>
            <a:r>
              <a:rPr lang="en-US" dirty="0" smtClean="0"/>
              <a:t>preferred</a:t>
            </a:r>
          </a:p>
          <a:p>
            <a:pPr lvl="1"/>
            <a:r>
              <a:rPr lang="en-US" dirty="0" smtClean="0"/>
              <a:t>Group by first column and count the frequency</a:t>
            </a:r>
          </a:p>
          <a:p>
            <a:pPr lvl="1"/>
            <a:r>
              <a:rPr lang="en-US" dirty="0" smtClean="0"/>
              <a:t>Find the most frequently picked videos </a:t>
            </a:r>
            <a:endParaRPr lang="en-US" dirty="0" smtClean="0"/>
          </a:p>
          <a:p>
            <a:pPr marL="342900" lvl="1" indent="-342900"/>
            <a:r>
              <a:rPr lang="en-US" dirty="0"/>
              <a:t>2. Use transitivity to increase the training </a:t>
            </a:r>
            <a:r>
              <a:rPr lang="en-US" dirty="0" smtClean="0"/>
              <a:t>space</a:t>
            </a:r>
            <a:endParaRPr lang="en-US" dirty="0"/>
          </a:p>
          <a:p>
            <a:pPr marL="742950" lvl="2" indent="-342900"/>
            <a:r>
              <a:rPr lang="en-US" dirty="0" smtClean="0"/>
              <a:t>Construct </a:t>
            </a:r>
            <a:r>
              <a:rPr lang="en-US" dirty="0" smtClean="0"/>
              <a:t>a model pair based on the prefer list of single preferred </a:t>
            </a:r>
            <a:r>
              <a:rPr lang="en-US" dirty="0" smtClean="0"/>
              <a:t>videos</a:t>
            </a:r>
          </a:p>
          <a:p>
            <a:pPr marL="742950" lvl="2" indent="-342900"/>
            <a:r>
              <a:rPr lang="en-US" dirty="0" smtClean="0"/>
              <a:t>Check </a:t>
            </a:r>
            <a:r>
              <a:rPr lang="en-US" dirty="0" smtClean="0"/>
              <a:t>if the constructed pair in the initial </a:t>
            </a:r>
            <a:r>
              <a:rPr lang="en-US" dirty="0" smtClean="0"/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40686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51502818"/>
              </p:ext>
            </p:extLst>
          </p:nvPr>
        </p:nvGraphicFramePr>
        <p:xfrm>
          <a:off x="609600" y="1600200"/>
          <a:ext cx="792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__NUpIHLt5M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00JwyUa4MjQ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#NAME?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17OpZsQVbVw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__zRZhzf7i8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QRmV6KWQ8X4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__zRZhzf7i8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yN0n2L-xhbw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55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10" name="Content Placeholder 9" descr="Screen Shot 2014-02-27 at 10.45.19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0" b="8410"/>
          <a:stretch>
            <a:fillRect/>
          </a:stretch>
        </p:blipFill>
        <p:spPr>
          <a:xfrm>
            <a:off x="609599" y="1417639"/>
            <a:ext cx="8397559" cy="4542832"/>
          </a:xfrm>
        </p:spPr>
      </p:pic>
    </p:spTree>
    <p:extLst>
      <p:ext uri="{BB962C8B-B14F-4D97-AF65-F5344CB8AC3E}">
        <p14:creationId xmlns:p14="http://schemas.microsoft.com/office/powerpoint/2010/main" val="31238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video id and corresponding count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33705239"/>
              </p:ext>
            </p:extLst>
          </p:nvPr>
        </p:nvGraphicFramePr>
        <p:xfrm>
          <a:off x="609600" y="1600200"/>
          <a:ext cx="7924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Video 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1904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r6NzpVdq1Lk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383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EHCqz-J51IU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357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f43-4xlkWxM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oY6tCnu-1Do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322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qvPugcb7QGE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lrp-FT51zPE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299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EJJL5dxgVaM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FC5vS8Uju8o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291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IWuh4qXwuEI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290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80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 via visualization</a:t>
            </a:r>
            <a:endParaRPr lang="en-US" dirty="0"/>
          </a:p>
        </p:txBody>
      </p:sp>
      <p:pic>
        <p:nvPicPr>
          <p:cNvPr id="6" name="Content Placeholder 5" descr="Screen Shot 2014-02-27 at 10.55.53 PM.png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1" b="68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29000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Inspect for duplications and clear the duplicates</a:t>
            </a:r>
          </a:p>
          <a:p>
            <a:r>
              <a:rPr lang="en-US" dirty="0" smtClean="0"/>
              <a:t>Remove any noise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3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sample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9258729"/>
              </p:ext>
            </p:extLst>
          </p:nvPr>
        </p:nvGraphicFramePr>
        <p:xfrm>
          <a:off x="609600" y="1600200"/>
          <a:ext cx="792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#NAME?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17OpZsQVbVw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#NAME?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R94sRLS0QWI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#NAME?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9Cf3XxuM6TU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#NAME?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a3HMLgJmy2A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75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Duplicates </a:t>
            </a:r>
            <a:r>
              <a:rPr lang="en-US" dirty="0" smtClean="0"/>
              <a:t>sample. why?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15553492"/>
              </p:ext>
            </p:extLst>
          </p:nvPr>
        </p:nvGraphicFramePr>
        <p:xfrm>
          <a:off x="609600" y="1600200"/>
          <a:ext cx="7924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aAjvqy_L3C8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kRtbOTXN0FM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4gDfq2vxyXk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psO6_rNKP6g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7INfm99741E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right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bdY7Adc1LRM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zKAW96N-Vms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left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518765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2262</TotalTime>
  <Words>278</Words>
  <Application>Microsoft Macintosh PowerPoint</Application>
  <PresentationFormat>On-screen Show 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Classifications </vt:lpstr>
      <vt:lpstr>View of the world formulates a model</vt:lpstr>
      <vt:lpstr>Data sample</vt:lpstr>
      <vt:lpstr>Visualization</vt:lpstr>
      <vt:lpstr>Left video id and corresponding count</vt:lpstr>
      <vt:lpstr>More details via visualization</vt:lpstr>
      <vt:lpstr>Normalize the data</vt:lpstr>
      <vt:lpstr>Noise sample</vt:lpstr>
      <vt:lpstr>Duplicates sample. why?</vt:lpstr>
      <vt:lpstr>Transitivity idea</vt:lpstr>
    </vt:vector>
  </TitlesOfParts>
  <Company>Gamblit Gaming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 Kalinichenko</dc:creator>
  <cp:lastModifiedBy>Vera Kalinichenko</cp:lastModifiedBy>
  <cp:revision>22</cp:revision>
  <dcterms:created xsi:type="dcterms:W3CDTF">2014-02-28T01:34:49Z</dcterms:created>
  <dcterms:modified xsi:type="dcterms:W3CDTF">2014-03-01T20:09:14Z</dcterms:modified>
</cp:coreProperties>
</file>