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706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401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6273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9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2327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7762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8137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611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3385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008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7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302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209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044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414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900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887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532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476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EMinem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hu-HU" sz="6000" dirty="0" err="1"/>
              <a:t>Verba</a:t>
            </a:r>
            <a:r>
              <a:rPr lang="hu-HU" sz="6000" dirty="0"/>
              <a:t> </a:t>
            </a:r>
            <a:r>
              <a:rPr lang="hu-HU" sz="6000" dirty="0" err="1"/>
              <a:t>viktor</a:t>
            </a:r>
            <a:r>
              <a:rPr lang="hu-HU" sz="6000" dirty="0"/>
              <a:t>, varga </a:t>
            </a:r>
            <a:r>
              <a:rPr lang="hu-HU" sz="6000" dirty="0" err="1"/>
              <a:t>máté</a:t>
            </a:r>
            <a:r>
              <a:rPr lang="hu-HU" sz="6000" dirty="0"/>
              <a:t>, </a:t>
            </a:r>
            <a:r>
              <a:rPr lang="hu-HU" sz="6000" dirty="0" err="1"/>
              <a:t>zoltai</a:t>
            </a:r>
            <a:r>
              <a:rPr lang="hu-HU" sz="6000" dirty="0"/>
              <a:t> </a:t>
            </a:r>
            <a:r>
              <a:rPr lang="hu-HU" sz="6000" dirty="0" err="1"/>
              <a:t>balázs</a:t>
            </a:r>
            <a:endParaRPr lang="hu-HU" sz="6000" dirty="0"/>
          </a:p>
        </p:txBody>
      </p:sp>
    </p:spTree>
    <p:extLst>
      <p:ext uri="{BB962C8B-B14F-4D97-AF65-F5344CB8AC3E}">
        <p14:creationId xmlns:p14="http://schemas.microsoft.com/office/powerpoint/2010/main" val="27177423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Téma választásának okai?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1837765"/>
            <a:ext cx="10396883" cy="3311189"/>
          </a:xfrm>
        </p:spPr>
        <p:txBody>
          <a:bodyPr/>
          <a:lstStyle/>
          <a:p>
            <a:r>
              <a:rPr lang="hu-HU" dirty="0"/>
              <a:t>Hatása a zeneiparra</a:t>
            </a:r>
          </a:p>
          <a:p>
            <a:r>
              <a:rPr lang="hu-HU" dirty="0"/>
              <a:t>Egyedi stílus</a:t>
            </a:r>
          </a:p>
          <a:p>
            <a:r>
              <a:rPr lang="hu-HU" dirty="0"/>
              <a:t>Mindhármunk által ismert és szeretett</a:t>
            </a:r>
          </a:p>
          <a:p>
            <a:r>
              <a:rPr lang="hu-HU" dirty="0"/>
              <a:t>Hosszú karrier</a:t>
            </a:r>
          </a:p>
        </p:txBody>
      </p:sp>
    </p:spTree>
    <p:extLst>
      <p:ext uri="{BB962C8B-B14F-4D97-AF65-F5344CB8AC3E}">
        <p14:creationId xmlns:p14="http://schemas.microsoft.com/office/powerpoint/2010/main" val="140254054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93642" y="685800"/>
            <a:ext cx="4126860" cy="888273"/>
          </a:xfrm>
        </p:spPr>
        <p:txBody>
          <a:bodyPr>
            <a:noAutofit/>
          </a:bodyPr>
          <a:lstStyle/>
          <a:p>
            <a:r>
              <a:rPr lang="hu-HU" sz="6000" dirty="0"/>
              <a:t>Főoldal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93642" y="1848852"/>
            <a:ext cx="4126861" cy="3160295"/>
          </a:xfrm>
        </p:spPr>
        <p:txBody>
          <a:bodyPr>
            <a:noAutofit/>
          </a:bodyPr>
          <a:lstStyle/>
          <a:p>
            <a:pPr algn="l"/>
            <a:r>
              <a:rPr lang="hu-HU" sz="2000" dirty="0"/>
              <a:t>Mindhármunk által készült</a:t>
            </a:r>
          </a:p>
          <a:p>
            <a:r>
              <a:rPr lang="hu-HU" sz="2000" dirty="0">
                <a:solidFill>
                  <a:srgbClr val="FF0000"/>
                </a:solidFill>
              </a:rPr>
              <a:t>Felépítés: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000" dirty="0" err="1"/>
              <a:t>Navbar</a:t>
            </a:r>
            <a:r>
              <a:rPr lang="hu-HU" sz="2000" dirty="0"/>
              <a:t> és főcím - </a:t>
            </a:r>
            <a:r>
              <a:rPr lang="hu-HU" sz="2000" dirty="0" err="1"/>
              <a:t>viktor</a:t>
            </a:r>
            <a:endParaRPr lang="hu-HU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000" dirty="0"/>
              <a:t> fiktív események - </a:t>
            </a:r>
            <a:r>
              <a:rPr lang="hu-HU" sz="2000" dirty="0" err="1"/>
              <a:t>máté</a:t>
            </a:r>
            <a:endParaRPr lang="hu-HU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000" dirty="0" err="1"/>
              <a:t>Footer</a:t>
            </a:r>
            <a:r>
              <a:rPr lang="hu-HU" sz="2000" dirty="0"/>
              <a:t> - </a:t>
            </a:r>
            <a:r>
              <a:rPr lang="hu-HU" sz="2000" dirty="0" err="1"/>
              <a:t>balázs</a:t>
            </a:r>
            <a:endParaRPr lang="hu-HU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hu-HU" sz="2000" dirty="0"/>
          </a:p>
          <a:p>
            <a:pPr algn="l"/>
            <a:endParaRPr lang="hu-HU" sz="1600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12642F63-51B4-4F43-8155-3D551DFB3ED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4409373" cy="5598695"/>
          </a:xfrm>
        </p:spPr>
      </p:pic>
    </p:spTree>
    <p:extLst>
      <p:ext uri="{BB962C8B-B14F-4D97-AF65-F5344CB8AC3E}">
        <p14:creationId xmlns:p14="http://schemas.microsoft.com/office/powerpoint/2010/main" val="166245477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F8EB36-7564-4326-832D-150A07A24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95" y="685800"/>
            <a:ext cx="4126860" cy="1011626"/>
          </a:xfrm>
        </p:spPr>
        <p:txBody>
          <a:bodyPr/>
          <a:lstStyle/>
          <a:p>
            <a:r>
              <a:rPr lang="hu-HU" sz="6000" dirty="0"/>
              <a:t>Albumok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8E8CE1-3642-49E1-9BF0-414236491B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106F092-0561-4B34-AEBD-7B26A1322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5094" y="2096233"/>
            <a:ext cx="4126861" cy="2665533"/>
          </a:xfrm>
        </p:spPr>
        <p:txBody>
          <a:bodyPr>
            <a:normAutofit/>
          </a:bodyPr>
          <a:lstStyle/>
          <a:p>
            <a:pPr algn="l"/>
            <a:r>
              <a:rPr lang="hu-HU" sz="2000" dirty="0"/>
              <a:t>Készítette: </a:t>
            </a:r>
            <a:r>
              <a:rPr lang="hu-HU" sz="2000" dirty="0" err="1"/>
              <a:t>Zoltai</a:t>
            </a:r>
            <a:r>
              <a:rPr lang="hu-HU" sz="2000" dirty="0"/>
              <a:t> Balázs</a:t>
            </a:r>
          </a:p>
          <a:p>
            <a:r>
              <a:rPr lang="hu-HU" sz="2000" dirty="0">
                <a:solidFill>
                  <a:srgbClr val="FF0000"/>
                </a:solidFill>
              </a:rPr>
              <a:t>Felépítés: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000" dirty="0" err="1"/>
              <a:t>navbar</a:t>
            </a:r>
            <a:endParaRPr lang="hu-HU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000" dirty="0"/>
              <a:t>Borítók rács elrendezésben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000" dirty="0" err="1"/>
              <a:t>footer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56280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FD1837-746F-4E06-958D-26745AD8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1032652"/>
          </a:xfrm>
        </p:spPr>
        <p:txBody>
          <a:bodyPr/>
          <a:lstStyle/>
          <a:p>
            <a:r>
              <a:rPr lang="hu-HU" sz="6000" dirty="0"/>
              <a:t>Életrajz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76A7EBD-6E2A-4CA8-946F-6559A4231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643" y="2096233"/>
            <a:ext cx="4126861" cy="2665533"/>
          </a:xfrm>
        </p:spPr>
        <p:txBody>
          <a:bodyPr>
            <a:noAutofit/>
          </a:bodyPr>
          <a:lstStyle/>
          <a:p>
            <a:pPr algn="l"/>
            <a:r>
              <a:rPr lang="hu-HU" sz="2000" dirty="0"/>
              <a:t>Készítette: Varga </a:t>
            </a:r>
            <a:r>
              <a:rPr lang="hu-HU" sz="2000" dirty="0" err="1"/>
              <a:t>máté</a:t>
            </a:r>
            <a:endParaRPr lang="hu-HU" sz="2000" dirty="0"/>
          </a:p>
          <a:p>
            <a:r>
              <a:rPr lang="hu-HU" sz="2000" dirty="0">
                <a:solidFill>
                  <a:srgbClr val="FF0000"/>
                </a:solidFill>
              </a:rPr>
              <a:t>Felépítés: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000" dirty="0" err="1"/>
              <a:t>Navbar</a:t>
            </a:r>
            <a:endParaRPr lang="hu-HU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000" dirty="0"/>
              <a:t>Főcím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000" dirty="0"/>
              <a:t>Tartalom és képek váltakozó keretekben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000" dirty="0" err="1"/>
              <a:t>footer</a:t>
            </a:r>
            <a:endParaRPr lang="hu-HU" sz="2000" dirty="0"/>
          </a:p>
        </p:txBody>
      </p:sp>
      <p:pic>
        <p:nvPicPr>
          <p:cNvPr id="14" name="Tartalom helye 13">
            <a:extLst>
              <a:ext uri="{FF2B5EF4-FFF2-40B4-BE49-F238E27FC236}">
                <a16:creationId xmlns:a16="http://schemas.microsoft.com/office/drawing/2014/main" id="{11A096ED-766F-4C66-BC0B-E2BC1220E9F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-1"/>
            <a:ext cx="2096577" cy="5598695"/>
          </a:xfrm>
        </p:spPr>
      </p:pic>
    </p:spTree>
    <p:extLst>
      <p:ext uri="{BB962C8B-B14F-4D97-AF65-F5344CB8AC3E}">
        <p14:creationId xmlns:p14="http://schemas.microsoft.com/office/powerpoint/2010/main" val="426682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D3D695-B423-4CED-88C9-0F336596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43" y="673768"/>
            <a:ext cx="4126860" cy="960463"/>
          </a:xfrm>
        </p:spPr>
        <p:txBody>
          <a:bodyPr/>
          <a:lstStyle/>
          <a:p>
            <a:r>
              <a:rPr lang="hu-HU" sz="6000" dirty="0"/>
              <a:t>shop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2F9ED303-C8C7-4C93-8791-13493AD82D4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4228599" cy="5598695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0459C385-7CA0-4C20-85F9-B75581797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643" y="2096233"/>
            <a:ext cx="4126861" cy="2665533"/>
          </a:xfrm>
        </p:spPr>
        <p:txBody>
          <a:bodyPr>
            <a:noAutofit/>
          </a:bodyPr>
          <a:lstStyle/>
          <a:p>
            <a:pPr algn="l"/>
            <a:r>
              <a:rPr lang="hu-HU" sz="2000" dirty="0"/>
              <a:t>Készítette: </a:t>
            </a:r>
            <a:r>
              <a:rPr lang="hu-HU" sz="2000" dirty="0" err="1"/>
              <a:t>verba</a:t>
            </a:r>
            <a:r>
              <a:rPr lang="hu-HU" sz="2000" dirty="0"/>
              <a:t> </a:t>
            </a:r>
            <a:r>
              <a:rPr lang="hu-HU" sz="2000" dirty="0" err="1"/>
              <a:t>viktor</a:t>
            </a:r>
            <a:endParaRPr lang="hu-HU" sz="2000" dirty="0"/>
          </a:p>
          <a:p>
            <a:r>
              <a:rPr lang="hu-HU" sz="2000" dirty="0">
                <a:solidFill>
                  <a:srgbClr val="FF0000"/>
                </a:solidFill>
              </a:rPr>
              <a:t>Felépítés: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000" dirty="0" err="1"/>
              <a:t>Navbar</a:t>
            </a:r>
            <a:endParaRPr lang="hu-HU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000" dirty="0"/>
              <a:t>Főcím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000" dirty="0"/>
              <a:t>Termékek forgó képes keretekkel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000" dirty="0" err="1"/>
              <a:t>footer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4792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612858" y="2277035"/>
            <a:ext cx="6966283" cy="1151965"/>
          </a:xfrm>
        </p:spPr>
        <p:txBody>
          <a:bodyPr/>
          <a:lstStyle/>
          <a:p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7388811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prestige"/>
      </p:transition>
    </mc:Choice>
    <mc:Fallback xmlns="">
      <p:transition spd="slow" advClick="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ő esemény">
  <a:themeElements>
    <a:clrScheme name="Fő esemény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Fő esemény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ő esemény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TM04033927[[fn=Fő esemény]]</Template>
  <TotalTime>0</TotalTime>
  <Words>89</Words>
  <Application>Microsoft Office PowerPoint</Application>
  <PresentationFormat>Szélesvásznú</PresentationFormat>
  <Paragraphs>34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Arial</vt:lpstr>
      <vt:lpstr>Impact</vt:lpstr>
      <vt:lpstr>Fő esemény</vt:lpstr>
      <vt:lpstr>EMinem</vt:lpstr>
      <vt:lpstr>Téma választásának okai?</vt:lpstr>
      <vt:lpstr>Főoldal</vt:lpstr>
      <vt:lpstr>Albumok</vt:lpstr>
      <vt:lpstr>Életrajz</vt:lpstr>
      <vt:lpstr>shop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csapat</dc:title>
  <dc:creator>Zoltai Balázs</dc:creator>
  <cp:lastModifiedBy>Varga Máté Gellért</cp:lastModifiedBy>
  <cp:revision>27</cp:revision>
  <dcterms:created xsi:type="dcterms:W3CDTF">2022-09-02T08:23:28Z</dcterms:created>
  <dcterms:modified xsi:type="dcterms:W3CDTF">2022-09-30T09:54:55Z</dcterms:modified>
</cp:coreProperties>
</file>