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A577CF-31C9-40C8-BE27-68A154E792B6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06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01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27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2327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762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8137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611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38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00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7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02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09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44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900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87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32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A577CF-31C9-40C8-BE27-68A154E792B6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76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EMinem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sz="6000" dirty="0"/>
              <a:t>6. csapat</a:t>
            </a:r>
          </a:p>
        </p:txBody>
      </p:sp>
    </p:spTree>
    <p:extLst>
      <p:ext uri="{BB962C8B-B14F-4D97-AF65-F5344CB8AC3E}">
        <p14:creationId xmlns:p14="http://schemas.microsoft.com/office/powerpoint/2010/main" val="27177423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Téma választásának okai?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Hatása a zeneiparra</a:t>
            </a:r>
          </a:p>
          <a:p>
            <a:r>
              <a:rPr lang="hu-HU" dirty="0" smtClean="0"/>
              <a:t>Egyedi stílus</a:t>
            </a:r>
          </a:p>
          <a:p>
            <a:r>
              <a:rPr lang="hu-HU" dirty="0" smtClean="0"/>
              <a:t>Mindhármunk által ismert és szeretett</a:t>
            </a:r>
          </a:p>
          <a:p>
            <a:r>
              <a:rPr lang="hu-HU" dirty="0" smtClean="0"/>
              <a:t>Hosszú karrier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2540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9265" y="1342290"/>
            <a:ext cx="4126860" cy="888273"/>
          </a:xfrm>
        </p:spPr>
        <p:txBody>
          <a:bodyPr>
            <a:noAutofit/>
          </a:bodyPr>
          <a:lstStyle/>
          <a:p>
            <a:r>
              <a:rPr lang="hu-HU" sz="6000" dirty="0" smtClean="0"/>
              <a:t>Rap god</a:t>
            </a:r>
            <a:endParaRPr lang="hu-HU" sz="6000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63" y="1342290"/>
            <a:ext cx="6034087" cy="3376495"/>
          </a:xfr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93642" y="2406316"/>
            <a:ext cx="4126861" cy="3160295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Marshall Bruce </a:t>
            </a:r>
            <a:r>
              <a:rPr lang="en-US" sz="1600" dirty="0" err="1"/>
              <a:t>Mathers</a:t>
            </a:r>
            <a:r>
              <a:rPr lang="en-US" sz="1600" dirty="0"/>
              <a:t> III </a:t>
            </a:r>
            <a:r>
              <a:rPr lang="en-US" sz="1600" dirty="0" smtClean="0"/>
              <a:t>1972. </a:t>
            </a:r>
            <a:r>
              <a:rPr lang="en-US" sz="1600" dirty="0" err="1" smtClean="0"/>
              <a:t>október</a:t>
            </a:r>
            <a:r>
              <a:rPr lang="en-US" sz="1600" dirty="0" smtClean="0"/>
              <a:t> 17. </a:t>
            </a:r>
            <a:endParaRPr lang="hu-HU" sz="1600" dirty="0" smtClean="0"/>
          </a:p>
          <a:p>
            <a:pPr algn="l"/>
            <a:r>
              <a:rPr lang="hu-HU" sz="1600" dirty="0"/>
              <a:t>amerikai rapper, zeneproducer, dalszerző és </a:t>
            </a:r>
            <a:r>
              <a:rPr lang="hu-HU" sz="1600" dirty="0" smtClean="0"/>
              <a:t>színész</a:t>
            </a:r>
          </a:p>
          <a:p>
            <a:pPr algn="l"/>
            <a:r>
              <a:rPr lang="hu-HU" sz="1600" dirty="0"/>
              <a:t> Eminem a legtöbb lemezt eladott híresség a 2000-es években, az Egyesült </a:t>
            </a:r>
            <a:r>
              <a:rPr lang="hu-HU" sz="1600" dirty="0" smtClean="0"/>
              <a:t>Államokban</a:t>
            </a:r>
          </a:p>
          <a:p>
            <a:pPr algn="l"/>
            <a:r>
              <a:rPr lang="hu-HU" sz="1600" dirty="0"/>
              <a:t>A Rolling Stone Minden idők 100 legnagyobb előadója nevű listáján a 82.</a:t>
            </a:r>
          </a:p>
        </p:txBody>
      </p:sp>
    </p:spTree>
    <p:extLst>
      <p:ext uri="{BB962C8B-B14F-4D97-AF65-F5344CB8AC3E}">
        <p14:creationId xmlns:p14="http://schemas.microsoft.com/office/powerpoint/2010/main" val="16624547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kedvenceink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10.4 millió eladott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228091" y="1834663"/>
            <a:ext cx="3310128" cy="795442"/>
          </a:xfrm>
        </p:spPr>
        <p:txBody>
          <a:bodyPr/>
          <a:lstStyle/>
          <a:p>
            <a:r>
              <a:rPr lang="hu-HU" dirty="0" smtClean="0"/>
              <a:t>27 millió eladott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13"/>
          </p:nvPr>
        </p:nvSpPr>
        <p:spPr>
          <a:xfrm>
            <a:off x="7770380" y="1925053"/>
            <a:ext cx="3310128" cy="714604"/>
          </a:xfrm>
        </p:spPr>
        <p:txBody>
          <a:bodyPr/>
          <a:lstStyle/>
          <a:p>
            <a:r>
              <a:rPr lang="hu-HU" dirty="0" smtClean="0"/>
              <a:t>18 millió eladott</a:t>
            </a:r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5" y="2639657"/>
            <a:ext cx="2744482" cy="274448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154" y="2639656"/>
            <a:ext cx="2744481" cy="2744481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913" y="2639655"/>
            <a:ext cx="2744483" cy="274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17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10 leghíresebb száma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u-HU" dirty="0" smtClean="0"/>
              <a:t>Till i </a:t>
            </a:r>
            <a:r>
              <a:rPr lang="hu-HU" dirty="0" err="1" smtClean="0"/>
              <a:t>collapse</a:t>
            </a:r>
            <a:r>
              <a:rPr lang="hu-HU" dirty="0" smtClean="0"/>
              <a:t> - 1.1 milliárd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 smtClean="0"/>
              <a:t>Lose</a:t>
            </a:r>
            <a:r>
              <a:rPr lang="hu-HU" dirty="0" smtClean="0"/>
              <a:t> </a:t>
            </a:r>
            <a:r>
              <a:rPr lang="hu-HU" dirty="0" err="1" smtClean="0"/>
              <a:t>yourself</a:t>
            </a:r>
            <a:r>
              <a:rPr lang="hu-HU" dirty="0" smtClean="0"/>
              <a:t> -  1 milliárd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 smtClean="0"/>
              <a:t>Without</a:t>
            </a:r>
            <a:r>
              <a:rPr lang="hu-HU" dirty="0" smtClean="0"/>
              <a:t> me - 860 millió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smtClean="0"/>
              <a:t>Love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way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lie</a:t>
            </a:r>
            <a:r>
              <a:rPr lang="hu-HU" dirty="0" smtClean="0"/>
              <a:t> - 830 millió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smtClean="0"/>
              <a:t>Rap god - 741 millió</a:t>
            </a:r>
          </a:p>
          <a:p>
            <a:pPr marL="457200" indent="-457200">
              <a:buFont typeface="+mj-lt"/>
              <a:buAutoNum type="arabicPeriod"/>
            </a:pP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hu-HU" dirty="0" err="1" smtClean="0"/>
              <a:t>Godzilla</a:t>
            </a:r>
            <a:r>
              <a:rPr lang="hu-HU" dirty="0" smtClean="0"/>
              <a:t> - 701 millió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hu-HU" dirty="0" smtClean="0"/>
              <a:t>The </a:t>
            </a:r>
            <a:r>
              <a:rPr lang="hu-HU" dirty="0" err="1" smtClean="0"/>
              <a:t>real</a:t>
            </a:r>
            <a:r>
              <a:rPr lang="hu-HU" dirty="0" smtClean="0"/>
              <a:t> </a:t>
            </a:r>
            <a:r>
              <a:rPr lang="hu-HU" dirty="0" err="1" smtClean="0"/>
              <a:t>slim</a:t>
            </a:r>
            <a:r>
              <a:rPr lang="hu-HU" dirty="0" smtClean="0"/>
              <a:t> </a:t>
            </a:r>
            <a:r>
              <a:rPr lang="hu-HU" dirty="0" err="1" smtClean="0"/>
              <a:t>shady</a:t>
            </a:r>
            <a:r>
              <a:rPr lang="hu-HU" dirty="0" smtClean="0"/>
              <a:t> - 688 millió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hu-HU" dirty="0" smtClean="0"/>
              <a:t>The </a:t>
            </a:r>
            <a:r>
              <a:rPr lang="hu-HU" dirty="0" err="1" smtClean="0"/>
              <a:t>monster</a:t>
            </a:r>
            <a:r>
              <a:rPr lang="hu-HU" dirty="0" smtClean="0"/>
              <a:t> - 650 millió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afraid</a:t>
            </a:r>
            <a:r>
              <a:rPr lang="hu-HU" dirty="0" smtClean="0"/>
              <a:t> - 580 millió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hu-HU" dirty="0" smtClean="0"/>
              <a:t>The </a:t>
            </a:r>
            <a:r>
              <a:rPr lang="hu-HU" dirty="0" err="1" smtClean="0"/>
              <a:t>adventures</a:t>
            </a:r>
            <a:r>
              <a:rPr lang="hu-HU" dirty="0" smtClean="0"/>
              <a:t> of </a:t>
            </a:r>
            <a:r>
              <a:rPr lang="hu-HU" dirty="0" err="1" smtClean="0"/>
              <a:t>moon</a:t>
            </a:r>
            <a:r>
              <a:rPr lang="hu-HU" dirty="0" smtClean="0"/>
              <a:t> </a:t>
            </a:r>
            <a:r>
              <a:rPr lang="hu-HU" dirty="0" err="1" smtClean="0"/>
              <a:t>man&amp;slim</a:t>
            </a:r>
            <a:r>
              <a:rPr lang="hu-HU" dirty="0" smtClean="0"/>
              <a:t> </a:t>
            </a:r>
            <a:r>
              <a:rPr lang="hu-HU" dirty="0" err="1" smtClean="0"/>
              <a:t>shady</a:t>
            </a:r>
            <a:r>
              <a:rPr lang="hu-HU" dirty="0" smtClean="0"/>
              <a:t> - </a:t>
            </a:r>
            <a:r>
              <a:rPr lang="hu-HU" dirty="0" err="1" smtClean="0"/>
              <a:t>dunno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387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60096" y="1864895"/>
            <a:ext cx="6966283" cy="1151965"/>
          </a:xfrm>
        </p:spPr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88811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prestig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Fő esemén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84</TotalTime>
  <Words>141</Words>
  <Application>Microsoft Office PowerPoint</Application>
  <PresentationFormat>Szélesvásznú</PresentationFormat>
  <Paragraphs>28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Impact</vt:lpstr>
      <vt:lpstr>Fő esemény</vt:lpstr>
      <vt:lpstr>EMinem</vt:lpstr>
      <vt:lpstr>Téma választásának okai?</vt:lpstr>
      <vt:lpstr>Rap god</vt:lpstr>
      <vt:lpstr>kedvenceink</vt:lpstr>
      <vt:lpstr>10 leghíresebb száma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csapat</dc:title>
  <dc:creator>Zoltai Balázs</dc:creator>
  <cp:lastModifiedBy>Zoltai Balázs</cp:lastModifiedBy>
  <cp:revision>7</cp:revision>
  <dcterms:created xsi:type="dcterms:W3CDTF">2022-09-02T08:23:28Z</dcterms:created>
  <dcterms:modified xsi:type="dcterms:W3CDTF">2022-09-02T09:47:30Z</dcterms:modified>
</cp:coreProperties>
</file>