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0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0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7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32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76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137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1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3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0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7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09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44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90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8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32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577CF-31C9-40C8-BE27-68A154E792B6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234937-8934-4EDB-AD2D-B52899746E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7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EMinem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sz="6000" dirty="0" err="1"/>
              <a:t>Verba</a:t>
            </a:r>
            <a:r>
              <a:rPr lang="hu-HU" sz="6000" dirty="0"/>
              <a:t> </a:t>
            </a:r>
            <a:r>
              <a:rPr lang="hu-HU" sz="6000" dirty="0" err="1"/>
              <a:t>viktor</a:t>
            </a:r>
            <a:r>
              <a:rPr lang="hu-HU" sz="6000" dirty="0"/>
              <a:t>, varga </a:t>
            </a:r>
            <a:r>
              <a:rPr lang="hu-HU" sz="6000" dirty="0" err="1"/>
              <a:t>máté</a:t>
            </a:r>
            <a:r>
              <a:rPr lang="hu-HU" sz="6000" dirty="0"/>
              <a:t>, </a:t>
            </a:r>
            <a:r>
              <a:rPr lang="hu-HU" sz="6000" dirty="0" err="1"/>
              <a:t>zoltai</a:t>
            </a:r>
            <a:r>
              <a:rPr lang="hu-HU" sz="6000" dirty="0"/>
              <a:t> </a:t>
            </a:r>
            <a:r>
              <a:rPr lang="hu-HU" sz="6000" dirty="0" err="1"/>
              <a:t>balázs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2717742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Téma választásának okai?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/>
          <a:lstStyle/>
          <a:p>
            <a:r>
              <a:rPr lang="hu-HU" dirty="0"/>
              <a:t>Hatása a zeneiparra</a:t>
            </a:r>
          </a:p>
          <a:p>
            <a:r>
              <a:rPr lang="hu-HU" dirty="0"/>
              <a:t>Egyedi stílus</a:t>
            </a:r>
          </a:p>
          <a:p>
            <a:r>
              <a:rPr lang="hu-HU" dirty="0"/>
              <a:t>Mindhármunk által ismert és szeretett</a:t>
            </a:r>
          </a:p>
          <a:p>
            <a:r>
              <a:rPr lang="hu-HU" dirty="0"/>
              <a:t>Hosszú karrier</a:t>
            </a:r>
          </a:p>
        </p:txBody>
      </p:sp>
    </p:spTree>
    <p:extLst>
      <p:ext uri="{BB962C8B-B14F-4D97-AF65-F5344CB8AC3E}">
        <p14:creationId xmlns:p14="http://schemas.microsoft.com/office/powerpoint/2010/main" val="14025405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642" y="685800"/>
            <a:ext cx="4126860" cy="888273"/>
          </a:xfrm>
        </p:spPr>
        <p:txBody>
          <a:bodyPr>
            <a:noAutofit/>
          </a:bodyPr>
          <a:lstStyle/>
          <a:p>
            <a:r>
              <a:rPr lang="hu-HU" sz="6000" dirty="0"/>
              <a:t>Főoldal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93642" y="1848852"/>
            <a:ext cx="4126861" cy="3160295"/>
          </a:xfrm>
        </p:spPr>
        <p:txBody>
          <a:bodyPr>
            <a:noAutofit/>
          </a:bodyPr>
          <a:lstStyle/>
          <a:p>
            <a:pPr algn="l"/>
            <a:r>
              <a:rPr lang="hu-HU" sz="2000" dirty="0"/>
              <a:t>Mindhármunk által készült</a:t>
            </a:r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r>
              <a:rPr lang="hu-HU" sz="2000" dirty="0"/>
              <a:t> és főcím - </a:t>
            </a:r>
            <a:r>
              <a:rPr lang="hu-HU" sz="2000" dirty="0" err="1"/>
              <a:t>viktor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 fiktív események - </a:t>
            </a:r>
            <a:r>
              <a:rPr lang="hu-HU" sz="2000" dirty="0" err="1"/>
              <a:t>máté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r>
              <a:rPr lang="hu-HU" sz="2000" dirty="0"/>
              <a:t> - </a:t>
            </a:r>
            <a:r>
              <a:rPr lang="hu-HU" sz="2000" dirty="0" err="1"/>
              <a:t>balázs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sz="2000" dirty="0"/>
          </a:p>
          <a:p>
            <a:pPr algn="l"/>
            <a:endParaRPr lang="hu-HU" sz="1600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DB2F148-9EA1-480E-B852-58F002D0EE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24547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8EB36-7564-4326-832D-150A07A2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95" y="685800"/>
            <a:ext cx="4126860" cy="1011626"/>
          </a:xfrm>
        </p:spPr>
        <p:txBody>
          <a:bodyPr/>
          <a:lstStyle/>
          <a:p>
            <a:r>
              <a:rPr lang="hu-HU" sz="6000" dirty="0"/>
              <a:t>Albumok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8E8CE1-3642-49E1-9BF0-414236491B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06F092-0561-4B34-AEBD-7B26A132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094" y="2096233"/>
            <a:ext cx="4126861" cy="2665533"/>
          </a:xfrm>
        </p:spPr>
        <p:txBody>
          <a:bodyPr>
            <a:normAutofit/>
          </a:bodyPr>
          <a:lstStyle/>
          <a:p>
            <a:pPr algn="l"/>
            <a:r>
              <a:rPr lang="hu-HU" sz="2000" dirty="0"/>
              <a:t>Készítette: </a:t>
            </a:r>
            <a:r>
              <a:rPr lang="hu-HU" sz="2000" dirty="0" err="1"/>
              <a:t>Zoltai</a:t>
            </a:r>
            <a:r>
              <a:rPr lang="hu-HU" sz="2000" dirty="0"/>
              <a:t> Balázs</a:t>
            </a:r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Borítók rács elrendezésben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56280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D1837-746F-4E06-958D-26745AD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1032652"/>
          </a:xfrm>
        </p:spPr>
        <p:txBody>
          <a:bodyPr/>
          <a:lstStyle/>
          <a:p>
            <a:r>
              <a:rPr lang="hu-HU" sz="6000" dirty="0"/>
              <a:t>Életrajz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530598-ECD1-4574-9331-7773846F66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76A7EBD-6E2A-4CA8-946F-6559A4231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3" y="2096233"/>
            <a:ext cx="4126861" cy="2665533"/>
          </a:xfrm>
        </p:spPr>
        <p:txBody>
          <a:bodyPr>
            <a:noAutofit/>
          </a:bodyPr>
          <a:lstStyle/>
          <a:p>
            <a:pPr algn="l"/>
            <a:r>
              <a:rPr lang="hu-HU" sz="2000" dirty="0"/>
              <a:t>Készítette: Varga </a:t>
            </a:r>
            <a:r>
              <a:rPr lang="hu-HU" sz="2000" dirty="0" err="1"/>
              <a:t>máté</a:t>
            </a:r>
            <a:endParaRPr lang="hu-HU" sz="2000" dirty="0"/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Főcím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Tartalom és képek váltakozó keretekben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26682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D3D695-B423-4CED-88C9-0F336596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73768"/>
            <a:ext cx="4126860" cy="960463"/>
          </a:xfrm>
        </p:spPr>
        <p:txBody>
          <a:bodyPr/>
          <a:lstStyle/>
          <a:p>
            <a:r>
              <a:rPr lang="hu-HU" sz="6000" dirty="0"/>
              <a:t>shop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5DEB27-830D-45D3-BDE0-F46E695DBA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59C385-7CA0-4C20-85F9-B7558179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3" y="2096233"/>
            <a:ext cx="4126861" cy="2665533"/>
          </a:xfrm>
        </p:spPr>
        <p:txBody>
          <a:bodyPr>
            <a:noAutofit/>
          </a:bodyPr>
          <a:lstStyle/>
          <a:p>
            <a:pPr algn="l"/>
            <a:r>
              <a:rPr lang="hu-HU" sz="2000" dirty="0"/>
              <a:t>Készítette: </a:t>
            </a:r>
            <a:r>
              <a:rPr lang="hu-HU" sz="2000" dirty="0" err="1"/>
              <a:t>verba</a:t>
            </a:r>
            <a:r>
              <a:rPr lang="hu-HU" sz="2000" dirty="0"/>
              <a:t> </a:t>
            </a:r>
            <a:r>
              <a:rPr lang="hu-HU" sz="2000" dirty="0" err="1"/>
              <a:t>viktor</a:t>
            </a:r>
            <a:endParaRPr lang="hu-HU" sz="2000" dirty="0"/>
          </a:p>
          <a:p>
            <a:r>
              <a:rPr lang="hu-HU" sz="2000" dirty="0">
                <a:solidFill>
                  <a:srgbClr val="FF0000"/>
                </a:solidFill>
              </a:rPr>
              <a:t>Felépítés: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Navbar</a:t>
            </a:r>
            <a:endParaRPr lang="hu-H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Főcím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Termékek forgó képes keretekkel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4792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60096" y="1864895"/>
            <a:ext cx="6966283" cy="1151965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38881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0</TotalTime>
  <Words>89</Words>
  <Application>Microsoft Office PowerPoint</Application>
  <PresentationFormat>Szélesvásznú</PresentationFormat>
  <Paragraphs>34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Impact</vt:lpstr>
      <vt:lpstr>Fő esemény</vt:lpstr>
      <vt:lpstr>EMinem</vt:lpstr>
      <vt:lpstr>Téma választásának okai?</vt:lpstr>
      <vt:lpstr>Főoldal</vt:lpstr>
      <vt:lpstr>Albumok</vt:lpstr>
      <vt:lpstr>Életrajz</vt:lpstr>
      <vt:lpstr>shop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csapat</dc:title>
  <dc:creator>Zoltai Balázs</dc:creator>
  <cp:lastModifiedBy>Varga Máté Gellért</cp:lastModifiedBy>
  <cp:revision>23</cp:revision>
  <dcterms:created xsi:type="dcterms:W3CDTF">2022-09-02T08:23:28Z</dcterms:created>
  <dcterms:modified xsi:type="dcterms:W3CDTF">2022-09-30T09:11:12Z</dcterms:modified>
</cp:coreProperties>
</file>