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55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39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6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98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91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18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9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7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3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1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5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werNow" TargetMode="External"/><Relationship Id="rId3" Type="http://schemas.openxmlformats.org/officeDocument/2006/relationships/hyperlink" Target="https://hu.wikipedia.org/wiki/Central_processing_unit#A_processzor_h%C5%B1t%C3%A9se" TargetMode="External"/><Relationship Id="rId7" Type="http://schemas.openxmlformats.org/officeDocument/2006/relationships/hyperlink" Target="https://en.wikipedia.org/wiki/Cool%27n%27Quiet" TargetMode="External"/><Relationship Id="rId2" Type="http://schemas.openxmlformats.org/officeDocument/2006/relationships/hyperlink" Target="https://en.wikipedia.org/wiki/Computer_coo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wer_management" TargetMode="External"/><Relationship Id="rId5" Type="http://schemas.openxmlformats.org/officeDocument/2006/relationships/hyperlink" Target="https://en.wikipedia.org/wiki/Dynamic_frequency_scaling" TargetMode="External"/><Relationship Id="rId4" Type="http://schemas.openxmlformats.org/officeDocument/2006/relationships/hyperlink" Target="https://www.intel.com/content/www/us/en/gaming/resources/cpu-cooler-liquid-cooling-vs-air-coo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>
                <a:latin typeface="Bahnschrift Light Condensed" panose="020B0502040204020203" pitchFamily="34" charset="0"/>
              </a:rPr>
              <a:t>CPU hűtés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</a:rPr>
              <a:t>Készítette: Vér Bence</a:t>
            </a:r>
          </a:p>
        </p:txBody>
      </p:sp>
    </p:spTree>
    <p:extLst>
      <p:ext uri="{BB962C8B-B14F-4D97-AF65-F5344CB8AC3E}">
        <p14:creationId xmlns:p14="http://schemas.microsoft.com/office/powerpoint/2010/main" val="336225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3881" y="209644"/>
            <a:ext cx="9692640" cy="1325562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Intel </a:t>
            </a:r>
            <a:r>
              <a:rPr lang="hu-HU" dirty="0" err="1" smtClean="0">
                <a:latin typeface="Bahnschrift Light Condensed" panose="020B0502040204020203" pitchFamily="34" charset="0"/>
              </a:rPr>
              <a:t>SpeedStep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93881" y="1535206"/>
            <a:ext cx="8595360" cy="4351337"/>
          </a:xfrm>
        </p:spPr>
        <p:txBody>
          <a:bodyPr>
            <a:normAutofit/>
          </a:bodyPr>
          <a:lstStyle/>
          <a:p>
            <a:r>
              <a:rPr lang="hu-HU" sz="2200" dirty="0" smtClean="0">
                <a:latin typeface="Bahnschrift Light Condensed" panose="020B0502040204020203" pitchFamily="34" charset="0"/>
              </a:rPr>
              <a:t>2005-ben jelent meg, később, mint AMD technológiái.</a:t>
            </a: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Ún. P-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state</a:t>
            </a:r>
            <a:r>
              <a:rPr lang="hu-HU" sz="2200" dirty="0" smtClean="0">
                <a:latin typeface="Bahnschrift Light Condensed" panose="020B0502040204020203" pitchFamily="34" charset="0"/>
              </a:rPr>
              <a:t>-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ekkel</a:t>
            </a:r>
            <a:r>
              <a:rPr lang="hu-HU" sz="2200" dirty="0" smtClean="0">
                <a:latin typeface="Bahnschrift Light Condensed" panose="020B0502040204020203" pitchFamily="34" charset="0"/>
              </a:rPr>
              <a:t> változtatja a processzor órajeleit.</a:t>
            </a: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Dinamikus</a:t>
            </a: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Mai Intel processzorokban használják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35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2857500"/>
            <a:ext cx="10515600" cy="1108075"/>
          </a:xfrm>
        </p:spPr>
        <p:txBody>
          <a:bodyPr>
            <a:normAutofit/>
          </a:bodyPr>
          <a:lstStyle/>
          <a:p>
            <a:pPr algn="ctr"/>
            <a:r>
              <a:rPr lang="hu-HU" sz="7200" dirty="0" smtClean="0">
                <a:latin typeface="Bahnschrift Light Condensed" panose="020B0502040204020203" pitchFamily="34" charset="0"/>
              </a:rPr>
              <a:t>Köszönöm a figyelmet!</a:t>
            </a:r>
            <a:endParaRPr lang="hu-HU" sz="7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76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3889" y="220797"/>
            <a:ext cx="9692640" cy="1325562"/>
          </a:xfrm>
        </p:spPr>
        <p:txBody>
          <a:bodyPr>
            <a:normAutofit/>
          </a:bodyPr>
          <a:lstStyle/>
          <a:p>
            <a:r>
              <a:rPr lang="hu-HU" dirty="0">
                <a:latin typeface="Bahnschrift Light Condensed" panose="020B0502040204020203" pitchFamily="34" charset="0"/>
              </a:rPr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93889" y="1683837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hu-HU" sz="2400" dirty="0">
                <a:latin typeface="Bahnschrift Light Condensed" panose="020B0502040204020203" pitchFamily="34" charset="0"/>
                <a:hlinkClick r:id="rId2"/>
              </a:rPr>
              <a:t>https://en.wikipedia.org/wiki/Computer_cooling</a:t>
            </a:r>
            <a:endParaRPr lang="hu-HU" sz="2400" dirty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3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3"/>
              </a:rPr>
              <a:t>hu.wikipedia.org/wiki/Central_processing_unit#A_processzor_h%C5%B1t%C3%A9se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4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4"/>
              </a:rPr>
              <a:t>www.intel.com/content/www/us/en/gaming/resources/cpu-cooler-liquid-cooling-vs-air-cooling.html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5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5"/>
              </a:rPr>
              <a:t>en.wikipedia.org/wiki/Dynamic_frequency_scaling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6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6"/>
              </a:rPr>
              <a:t>en.wikipedia.org/wiki/Power_management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7"/>
              </a:rPr>
              <a:t>https://</a:t>
            </a:r>
            <a:r>
              <a:rPr lang="hu-HU" sz="2400" dirty="0" smtClean="0">
                <a:latin typeface="Bahnschrift Light Condensed" panose="020B0502040204020203" pitchFamily="34" charset="0"/>
                <a:hlinkClick r:id="rId7"/>
              </a:rPr>
              <a:t>en.wikipedia.org/wiki/Cool%27n%27Quiet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>
                <a:latin typeface="Bahnschrift Light Condensed" panose="020B0502040204020203" pitchFamily="34" charset="0"/>
                <a:hlinkClick r:id="rId8"/>
              </a:rPr>
              <a:t>https://en.wikipedia.org/wiki/PowerNow</a:t>
            </a:r>
            <a:r>
              <a:rPr lang="hu-HU" sz="2400" dirty="0" smtClean="0">
                <a:latin typeface="Bahnschrift Light Condensed" panose="020B0502040204020203" pitchFamily="34" charset="0"/>
              </a:rPr>
              <a:t>!</a:t>
            </a: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2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2563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Miért kell a CPU-t hűteni?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>
                <a:latin typeface="Bahnschrift Light Condensed" panose="020B0502040204020203" pitchFamily="34" charset="0"/>
              </a:rPr>
              <a:t>A CPU-k (Central Processing Unit) olyan frekvencián futnak, hogy elolvadnának hűtés nélkül.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Magas hőfokokon a modern CPU-k csökkentik a frekvenciájukat, így alacsonyabb teljesítményt tudnak nyújtani a felhasználónak.</a:t>
            </a:r>
          </a:p>
          <a:p>
            <a:r>
              <a:rPr lang="hu-HU" sz="2200" dirty="0">
                <a:latin typeface="Bahnschrift Light Condensed" panose="020B0502040204020203" pitchFamily="34" charset="0"/>
              </a:rPr>
              <a:t> Ha túl magas hőfokon fut a CPU, akkor ki is kapcsolhat a számítógép.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07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4490" y="182563"/>
            <a:ext cx="9692640" cy="1325562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CPU hűtési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 smtClean="0">
                <a:latin typeface="Bahnschrift Light Condensed" panose="020B0502040204020203" pitchFamily="34" charset="0"/>
              </a:rPr>
              <a:t>Léghűtés: A processzorra egy hűtőbordát szerelnek, és rá egy 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ventillátort</a:t>
            </a:r>
            <a:r>
              <a:rPr lang="hu-HU" sz="2200" dirty="0" smtClean="0">
                <a:latin typeface="Bahnschrift Light Condensed" panose="020B0502040204020203" pitchFamily="34" charset="0"/>
              </a:rPr>
              <a:t>, hogy hűtse a hűtőbordát.</a:t>
            </a:r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Vízhűtés: Csövekben hűtőfolyadékot cirkulálnak, így magasabb hűtéshatékonyságot ér el.</a:t>
            </a:r>
            <a:endParaRPr lang="hu-HU" sz="2200" dirty="0">
              <a:latin typeface="Bahnschrift Light Condensed" panose="020B0502040204020203" pitchFamily="34" charset="0"/>
            </a:endParaRPr>
          </a:p>
          <a:p>
            <a:r>
              <a:rPr lang="hu-HU" sz="2200" dirty="0">
                <a:latin typeface="Bahnschrift Light Condensed" panose="020B0502040204020203" pitchFamily="34" charset="0"/>
              </a:rPr>
              <a:t>Passzív</a:t>
            </a:r>
            <a:r>
              <a:rPr lang="hu-HU" sz="2200" dirty="0" smtClean="0">
                <a:latin typeface="Bahnschrift Light Condensed" panose="020B0502040204020203" pitchFamily="34" charset="0"/>
              </a:rPr>
              <a:t>: A processzorra egy hűtőbordát szerelnek, de nem illesztenek rá egy 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ventillátort</a:t>
            </a:r>
            <a:r>
              <a:rPr lang="hu-HU" sz="2200" dirty="0" smtClean="0">
                <a:latin typeface="Bahnschrift Light Condensed" panose="020B0502040204020203" pitchFamily="34" charset="0"/>
              </a:rPr>
              <a:t>.</a:t>
            </a:r>
            <a:endParaRPr lang="hu-HU" sz="2200" dirty="0">
              <a:latin typeface="Bahnschrift Light Condensed" panose="020B0502040204020203" pitchFamily="34" charset="0"/>
            </a:endParaRPr>
          </a:p>
        </p:txBody>
      </p:sp>
      <p:pic>
        <p:nvPicPr>
          <p:cNvPr id="1028" name="Picture 4" descr="File:CPU-cooler-10 hg.jp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5" y="3744569"/>
            <a:ext cx="2526385" cy="21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065221" y="5859463"/>
            <a:ext cx="2526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Léghűtéses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  <p:pic>
        <p:nvPicPr>
          <p:cNvPr id="1030" name="Picture 6" descr="File:Processor-water cooling un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30" y="3744569"/>
            <a:ext cx="2819859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072730" y="5859463"/>
            <a:ext cx="2819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Vízhűtéses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8" descr="File:Copper heat sink with pipes.jp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713" y="3744569"/>
            <a:ext cx="2935061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373709" y="5855495"/>
            <a:ext cx="2935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Passzív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51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048" y="191004"/>
            <a:ext cx="9692640" cy="1325562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Léghűtés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7048" y="1561170"/>
            <a:ext cx="8595360" cy="4351337"/>
          </a:xfrm>
        </p:spPr>
        <p:txBody>
          <a:bodyPr>
            <a:normAutofit/>
          </a:bodyPr>
          <a:lstStyle/>
          <a:p>
            <a:r>
              <a:rPr lang="hu-HU" sz="2200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Olcsóbb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Ritkább meghibásodás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Könnyebb installáció</a:t>
            </a:r>
          </a:p>
          <a:p>
            <a:endParaRPr lang="hu-HU" sz="2200" dirty="0" smtClean="0">
              <a:latin typeface="Bahnschrift Light Condensed" panose="020B0502040204020203" pitchFamily="34" charset="0"/>
            </a:endParaRP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Alacsonyabb hatásfok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Hangosabb</a:t>
            </a:r>
          </a:p>
          <a:p>
            <a:pPr>
              <a:buFontTx/>
              <a:buChar char="-"/>
            </a:pPr>
            <a:endParaRPr lang="hu-HU" sz="2200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sz="2200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sz="2200" dirty="0" smtClean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40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9278" y="198495"/>
            <a:ext cx="9692640" cy="1325562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Vízhűtés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9279" y="1590963"/>
            <a:ext cx="8595360" cy="435133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sz="2400" dirty="0" smtClean="0">
                <a:latin typeface="Bahnschrift Light Condensed" panose="020B0502040204020203" pitchFamily="34" charset="0"/>
              </a:rPr>
              <a:t>Magasabb hatásfok</a:t>
            </a:r>
          </a:p>
          <a:p>
            <a:pPr>
              <a:buFontTx/>
              <a:buChar char="-"/>
            </a:pPr>
            <a:r>
              <a:rPr lang="hu-HU" sz="2400" dirty="0" smtClean="0">
                <a:latin typeface="Bahnschrift Light Condensed" panose="020B0502040204020203" pitchFamily="34" charset="0"/>
              </a:rPr>
              <a:t>Kisebb méret</a:t>
            </a:r>
          </a:p>
          <a:p>
            <a:pPr>
              <a:buFontTx/>
              <a:buChar char="-"/>
            </a:pPr>
            <a:r>
              <a:rPr lang="hu-HU" sz="2400" dirty="0" smtClean="0">
                <a:latin typeface="Bahnschrift Light Condensed" panose="020B0502040204020203" pitchFamily="34" charset="0"/>
              </a:rPr>
              <a:t>Csöndesebb</a:t>
            </a: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 smtClean="0">
                <a:latin typeface="Bahnschrift Light Condensed" panose="020B0502040204020203" pitchFamily="34" charset="0"/>
              </a:rPr>
              <a:t>Hátrányok</a:t>
            </a:r>
            <a:r>
              <a:rPr lang="hu-HU" sz="2400" dirty="0" smtClean="0">
                <a:latin typeface="Bahnschrift Light Condensed" panose="020B0502040204020203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hu-HU" sz="2400" dirty="0" smtClean="0">
                <a:latin typeface="Bahnschrift Light Condensed" panose="020B0502040204020203" pitchFamily="34" charset="0"/>
              </a:rPr>
              <a:t>Nehezebb installáció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r>
              <a:rPr lang="hu-HU" sz="2400" dirty="0" smtClean="0">
                <a:latin typeface="Bahnschrift Light Condensed" panose="020B0502040204020203" pitchFamily="34" charset="0"/>
              </a:rPr>
              <a:t>Alacsonyabb megbízhatóság</a:t>
            </a:r>
          </a:p>
          <a:p>
            <a:pPr>
              <a:buFontTx/>
              <a:buChar char="-"/>
            </a:pPr>
            <a:r>
              <a:rPr lang="hu-HU" sz="2400" dirty="0" smtClean="0">
                <a:latin typeface="Bahnschrift Light Condensed" panose="020B0502040204020203" pitchFamily="34" charset="0"/>
              </a:rPr>
              <a:t>Drágább</a:t>
            </a:r>
          </a:p>
        </p:txBody>
      </p:sp>
    </p:spTree>
    <p:extLst>
      <p:ext uri="{BB962C8B-B14F-4D97-AF65-F5344CB8AC3E}">
        <p14:creationId xmlns:p14="http://schemas.microsoft.com/office/powerpoint/2010/main" val="33458861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0436" y="209643"/>
            <a:ext cx="9692640" cy="1325562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Passzív 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436" y="1535205"/>
            <a:ext cx="8595360" cy="4351337"/>
          </a:xfrm>
        </p:spPr>
        <p:txBody>
          <a:bodyPr>
            <a:normAutofit/>
          </a:bodyPr>
          <a:lstStyle/>
          <a:p>
            <a:r>
              <a:rPr lang="hu-HU" sz="2200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Legcsöndesebb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Alacsony </a:t>
            </a:r>
            <a:r>
              <a:rPr lang="hu-HU" sz="2200" dirty="0" smtClean="0">
                <a:latin typeface="Bahnschrift Light Condensed" panose="020B0502040204020203" pitchFamily="34" charset="0"/>
              </a:rPr>
              <a:t>áramfogyasztás</a:t>
            </a:r>
          </a:p>
          <a:p>
            <a:pPr>
              <a:buFontTx/>
              <a:buChar char="-"/>
            </a:pPr>
            <a:endParaRPr lang="hu-HU" sz="2200" dirty="0" smtClean="0">
              <a:latin typeface="Bahnschrift Light Condensed" panose="020B0502040204020203" pitchFamily="34" charset="0"/>
            </a:endParaRP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Legalacsonyabb hatásfok</a:t>
            </a:r>
          </a:p>
          <a:p>
            <a:pPr>
              <a:buFontTx/>
              <a:buChar char="-"/>
            </a:pPr>
            <a:r>
              <a:rPr lang="hu-HU" sz="2200" dirty="0" smtClean="0">
                <a:latin typeface="Bahnschrift Light Condensed" panose="020B0502040204020203" pitchFamily="34" charset="0"/>
              </a:rPr>
              <a:t>Több tisztítást igényel</a:t>
            </a:r>
          </a:p>
        </p:txBody>
      </p:sp>
    </p:spTree>
    <p:extLst>
      <p:ext uri="{BB962C8B-B14F-4D97-AF65-F5344CB8AC3E}">
        <p14:creationId xmlns:p14="http://schemas.microsoft.com/office/powerpoint/2010/main" val="21906786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1587" y="198495"/>
            <a:ext cx="9692640" cy="1325562"/>
          </a:xfrm>
        </p:spPr>
        <p:txBody>
          <a:bodyPr/>
          <a:lstStyle/>
          <a:p>
            <a:r>
              <a:rPr lang="hu-HU" dirty="0" err="1" smtClean="0">
                <a:latin typeface="Bahnschrift Light Condensed" panose="020B0502040204020203" pitchFamily="34" charset="0"/>
              </a:rPr>
              <a:t>Soft-cooling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433" y="1572324"/>
            <a:ext cx="8595360" cy="435133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 smtClean="0">
                <a:latin typeface="Bahnschrift Light Condensed" panose="020B0502040204020203" pitchFamily="34" charset="0"/>
              </a:rPr>
              <a:t>A CPU automatikusan csökkenti a teljesítményét, ha egy beállított hőfokon túlmegy.</a:t>
            </a:r>
          </a:p>
          <a:p>
            <a:r>
              <a:rPr lang="hu-HU" sz="2400" dirty="0" smtClean="0">
                <a:latin typeface="Bahnschrift Light Condensed" panose="020B0502040204020203" pitchFamily="34" charset="0"/>
              </a:rPr>
              <a:t>Ez hosszabbítja a CPU élettartamát, és kevesebb áramot fogyaszt.</a:t>
            </a: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 smtClean="0">
                <a:latin typeface="Bahnschrift Light Condensed" panose="020B0502040204020203" pitchFamily="34" charset="0"/>
              </a:rPr>
              <a:t>AMD </a:t>
            </a:r>
            <a:r>
              <a:rPr lang="hu-HU" sz="2400" dirty="0" smtClean="0">
                <a:latin typeface="Bahnschrift Light Condensed" panose="020B0502040204020203" pitchFamily="34" charset="0"/>
              </a:rPr>
              <a:t>technológiái:</a:t>
            </a:r>
          </a:p>
          <a:p>
            <a:pPr>
              <a:buFontTx/>
              <a:buChar char="-"/>
            </a:pPr>
            <a:r>
              <a:rPr lang="hu-HU" sz="2400" dirty="0" err="1" smtClean="0">
                <a:latin typeface="Bahnschrift Light Condensed" panose="020B0502040204020203" pitchFamily="34" charset="0"/>
              </a:rPr>
              <a:t>Cool’n’Quiet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r>
              <a:rPr lang="hu-HU" sz="2400" dirty="0" err="1" smtClean="0">
                <a:latin typeface="Bahnschrift Light Condensed" panose="020B0502040204020203" pitchFamily="34" charset="0"/>
              </a:rPr>
              <a:t>PowerNow</a:t>
            </a:r>
            <a:r>
              <a:rPr lang="hu-HU" sz="2400" dirty="0" smtClean="0">
                <a:latin typeface="Bahnschrift Light Condensed" panose="020B0502040204020203" pitchFamily="34" charset="0"/>
              </a:rPr>
              <a:t>!</a:t>
            </a:r>
          </a:p>
          <a:p>
            <a:endParaRPr lang="hu-HU" sz="2400" dirty="0" smtClean="0">
              <a:latin typeface="Bahnschrift Light Condensed" panose="020B0502040204020203" pitchFamily="34" charset="0"/>
            </a:endParaRPr>
          </a:p>
          <a:p>
            <a:r>
              <a:rPr lang="hu-HU" sz="2400" dirty="0" smtClean="0">
                <a:latin typeface="Bahnschrift Light Condensed" panose="020B0502040204020203" pitchFamily="34" charset="0"/>
              </a:rPr>
              <a:t>Intel </a:t>
            </a:r>
            <a:r>
              <a:rPr lang="hu-HU" sz="2400" dirty="0" smtClean="0">
                <a:latin typeface="Bahnschrift Light Condensed" panose="020B0502040204020203" pitchFamily="34" charset="0"/>
              </a:rPr>
              <a:t>technológiája:</a:t>
            </a:r>
          </a:p>
          <a:p>
            <a:pPr>
              <a:buFontTx/>
              <a:buChar char="-"/>
            </a:pPr>
            <a:r>
              <a:rPr lang="hu-HU" sz="2400" dirty="0" err="1" smtClean="0">
                <a:latin typeface="Bahnschrift Light Condensed" panose="020B0502040204020203" pitchFamily="34" charset="0"/>
              </a:rPr>
              <a:t>SpeedStep</a:t>
            </a:r>
            <a:endParaRPr lang="hu-HU" sz="2400" dirty="0" smtClean="0">
              <a:latin typeface="Bahnschrift 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130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2735" y="209645"/>
            <a:ext cx="9692640" cy="1325562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AMD-nek miért van 2 féle technológiája?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2735" y="1535207"/>
            <a:ext cx="8595360" cy="4351337"/>
          </a:xfrm>
        </p:spPr>
        <p:txBody>
          <a:bodyPr>
            <a:normAutofit/>
          </a:bodyPr>
          <a:lstStyle/>
          <a:p>
            <a:r>
              <a:rPr lang="hu-HU" sz="2200" dirty="0" err="1" smtClean="0">
                <a:latin typeface="Bahnschrift Light Condensed" panose="020B0502040204020203" pitchFamily="34" charset="0"/>
              </a:rPr>
              <a:t>Cool’n’Quiet</a:t>
            </a:r>
            <a:r>
              <a:rPr lang="hu-HU" sz="2200" dirty="0" smtClean="0">
                <a:latin typeface="Bahnschrift Light Condensed" panose="020B0502040204020203" pitchFamily="34" charset="0"/>
              </a:rPr>
              <a:t>-et asztali és szerver számítógépekben használják.</a:t>
            </a: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A 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PowerNow</a:t>
            </a:r>
            <a:r>
              <a:rPr lang="hu-HU" sz="2200" dirty="0" smtClean="0">
                <a:latin typeface="Bahnschrift Light Condensed" panose="020B0502040204020203" pitchFamily="34" charset="0"/>
              </a:rPr>
              <a:t>!-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ot</a:t>
            </a:r>
            <a:r>
              <a:rPr lang="hu-HU" sz="2200" dirty="0" smtClean="0">
                <a:latin typeface="Bahnschrift Light Condensed" panose="020B0502040204020203" pitchFamily="34" charset="0"/>
              </a:rPr>
              <a:t> laptopokban használták.</a:t>
            </a:r>
          </a:p>
          <a:p>
            <a:endParaRPr lang="hu-HU" sz="2200" dirty="0">
              <a:latin typeface="Bahnschrift Light Condensed" panose="020B0502040204020203" pitchFamily="34" charset="0"/>
            </a:endParaRPr>
          </a:p>
          <a:p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809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2738" y="220797"/>
            <a:ext cx="9692640" cy="1325562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AMD </a:t>
            </a:r>
            <a:r>
              <a:rPr lang="hu-HU" dirty="0" err="1" smtClean="0">
                <a:latin typeface="Bahnschrift Light Condensed" panose="020B0502040204020203" pitchFamily="34" charset="0"/>
              </a:rPr>
              <a:t>Cool’n’Quiet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82738" y="1546359"/>
            <a:ext cx="8595360" cy="4351337"/>
          </a:xfrm>
        </p:spPr>
        <p:txBody>
          <a:bodyPr>
            <a:normAutofit/>
          </a:bodyPr>
          <a:lstStyle/>
          <a:p>
            <a:r>
              <a:rPr lang="hu-HU" sz="2200" dirty="0" smtClean="0">
                <a:latin typeface="Bahnschrift Light Condensed" panose="020B0502040204020203" pitchFamily="34" charset="0"/>
              </a:rPr>
              <a:t>2002-ben jelent meg.</a:t>
            </a: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Érzékeli, amikor a processzor </a:t>
            </a:r>
            <a:r>
              <a:rPr lang="hu-HU" sz="2200" dirty="0" smtClean="0">
                <a:latin typeface="Bahnschrift Light Condensed" panose="020B0502040204020203" pitchFamily="34" charset="0"/>
              </a:rPr>
              <a:t>nem végez munkát, </a:t>
            </a:r>
            <a:r>
              <a:rPr lang="hu-HU" sz="2200" dirty="0" smtClean="0">
                <a:latin typeface="Bahnschrift Light Condensed" panose="020B0502040204020203" pitchFamily="34" charset="0"/>
              </a:rPr>
              <a:t>és csökkenti az órajelét.</a:t>
            </a:r>
          </a:p>
          <a:p>
            <a:r>
              <a:rPr lang="hu-HU" sz="2200" dirty="0" smtClean="0">
                <a:latin typeface="Bahnschrift Light Condensed" panose="020B0502040204020203" pitchFamily="34" charset="0"/>
              </a:rPr>
              <a:t>Mai </a:t>
            </a:r>
            <a:r>
              <a:rPr lang="hu-HU" sz="2200" dirty="0" err="1" smtClean="0">
                <a:latin typeface="Bahnschrift Light Condensed" panose="020B0502040204020203" pitchFamily="34" charset="0"/>
              </a:rPr>
              <a:t>Ryzen</a:t>
            </a:r>
            <a:r>
              <a:rPr lang="hu-HU" sz="2200" dirty="0" smtClean="0">
                <a:latin typeface="Bahnschrift Light Condensed" panose="020B0502040204020203" pitchFamily="34" charset="0"/>
              </a:rPr>
              <a:t> processzorokban is használják.</a:t>
            </a:r>
            <a:endParaRPr lang="hu-HU" sz="2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82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213</TotalTime>
  <Words>303</Words>
  <Application>Microsoft Office PowerPoint</Application>
  <PresentationFormat>Szélesvásznú</PresentationFormat>
  <Paragraphs>72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Bahnschrift Light Condensed</vt:lpstr>
      <vt:lpstr>Century Schoolbook</vt:lpstr>
      <vt:lpstr>Wingdings 2</vt:lpstr>
      <vt:lpstr>View</vt:lpstr>
      <vt:lpstr>CPU hűtés</vt:lpstr>
      <vt:lpstr>Miért kell a CPU-t hűteni?</vt:lpstr>
      <vt:lpstr>CPU hűtési technológiák</vt:lpstr>
      <vt:lpstr>Léghűtés előnyei és hátrányai</vt:lpstr>
      <vt:lpstr>Vízhűtés előnyei és hátrányai</vt:lpstr>
      <vt:lpstr>Passzív hűtés előnyei és hátrányai</vt:lpstr>
      <vt:lpstr>Soft-cooling</vt:lpstr>
      <vt:lpstr>AMD-nek miért van 2 féle technológiája?</vt:lpstr>
      <vt:lpstr>AMD Cool’n’Quiet</vt:lpstr>
      <vt:lpstr>Intel SpeedStep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Vér Bence</dc:creator>
  <cp:lastModifiedBy>Vér Bence</cp:lastModifiedBy>
  <cp:revision>19</cp:revision>
  <dcterms:created xsi:type="dcterms:W3CDTF">2022-09-12T11:57:27Z</dcterms:created>
  <dcterms:modified xsi:type="dcterms:W3CDTF">2022-09-21T06:41:26Z</dcterms:modified>
</cp:coreProperties>
</file>