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65" r:id="rId7"/>
    <p:sldId id="266" r:id="rId8"/>
    <p:sldId id="264" r:id="rId9"/>
    <p:sldId id="267" r:id="rId10"/>
    <p:sldId id="271" r:id="rId11"/>
    <p:sldId id="262" r:id="rId12"/>
    <p:sldId id="259" r:id="rId13"/>
    <p:sldId id="269" r:id="rId14"/>
    <p:sldId id="270" r:id="rId15"/>
    <p:sldId id="268" r:id="rId16"/>
    <p:sldId id="27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8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2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0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32DD-E401-4CE4-A4E1-B4FCB673BE30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Barkácsárúház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Prezentáció készítője: Vér Bence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Projekt tagjai: Terdik Zalán, Török Péter, Vér Bence</a:t>
            </a:r>
          </a:p>
        </p:txBody>
      </p:sp>
    </p:spTree>
    <p:extLst>
      <p:ext uri="{BB962C8B-B14F-4D97-AF65-F5344CB8AC3E}">
        <p14:creationId xmlns:p14="http://schemas.microsoft.com/office/powerpoint/2010/main" val="37916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AB2859-865D-01A7-C7C6-B81BC474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4" y="2316159"/>
            <a:ext cx="4021966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DE36526-2381-06CB-6842-11AA78AA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71" y="2316159"/>
            <a:ext cx="4120679" cy="43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0123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Rólunk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Faanyagok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Blog,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8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7DFC-B619-7D01-D3D0-53FB72A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DFEB-D797-23EC-0BCF-B306E1A6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elején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volt a </a:t>
            </a:r>
            <a:r>
              <a:rPr lang="en-US" dirty="0" err="1"/>
              <a:t>közös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, de </a:t>
            </a:r>
            <a:r>
              <a:rPr lang="en-US" dirty="0" err="1"/>
              <a:t>utána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ossze</a:t>
            </a:r>
            <a:r>
              <a:rPr lang="en-US" dirty="0"/>
              <a:t> </a:t>
            </a:r>
            <a:r>
              <a:rPr lang="en-US" dirty="0" err="1"/>
              <a:t>szoktunk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ertettük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feladatomat</a:t>
            </a:r>
            <a:r>
              <a:rPr lang="en-US" dirty="0"/>
              <a:t> </a:t>
            </a:r>
            <a:r>
              <a:rPr lang="en-US" dirty="0" err="1"/>
              <a:t>viszonylag</a:t>
            </a:r>
            <a:r>
              <a:rPr lang="en-US" dirty="0"/>
              <a:t> </a:t>
            </a:r>
            <a:r>
              <a:rPr lang="en-US" dirty="0" err="1"/>
              <a:t>sikeresen</a:t>
            </a:r>
            <a:r>
              <a:rPr lang="en-US" dirty="0"/>
              <a:t> </a:t>
            </a:r>
            <a:r>
              <a:rPr lang="en-US" dirty="0" err="1"/>
              <a:t>elvégeztem</a:t>
            </a:r>
            <a:r>
              <a:rPr lang="en-US" dirty="0"/>
              <a:t>, </a:t>
            </a:r>
            <a:r>
              <a:rPr lang="en-US" dirty="0" err="1"/>
              <a:t>néha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nehezséggel</a:t>
            </a:r>
            <a:r>
              <a:rPr lang="en-US"/>
              <a:t>. </a:t>
            </a:r>
          </a:p>
          <a:p>
            <a:r>
              <a:rPr lang="en-US"/>
              <a:t>Összeségében</a:t>
            </a:r>
            <a:r>
              <a:rPr lang="en-US" dirty="0"/>
              <a:t> a </a:t>
            </a:r>
            <a:r>
              <a:rPr lang="en-US" dirty="0" err="1"/>
              <a:t>csapatmunka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ment</a:t>
            </a:r>
            <a:r>
              <a:rPr lang="en-US" dirty="0"/>
              <a:t>. a </a:t>
            </a:r>
            <a:r>
              <a:rPr lang="en-US" dirty="0" err="1"/>
              <a:t>végere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hangolódtunk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4F0-763D-039E-C2E8-A315B4DE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B02E-E330-60F3-DB9A-6423564E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E4D2-94C1-5010-B749-8FAAF4B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A58-CC8E-9B23-1A23-B919CBE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oldalakért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felelős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voltak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nagyobb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problémák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fejlesztőkörnyezet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6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Köszönjük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figyelmet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!</a:t>
            </a:r>
            <a:endParaRPr lang="hu-HU" sz="66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Projektleiras</a:t>
            </a:r>
            <a:r>
              <a:rPr lang="hu-HU" dirty="0"/>
              <a:t>, </a:t>
            </a:r>
            <a:r>
              <a:rPr lang="hu-HU" dirty="0" err="1"/>
              <a:t>fejlesztokornyezet</a:t>
            </a:r>
            <a:r>
              <a:rPr lang="hu-HU" dirty="0"/>
              <a:t>, </a:t>
            </a:r>
            <a:r>
              <a:rPr lang="hu-HU" dirty="0" err="1"/>
              <a:t>sajat</a:t>
            </a:r>
            <a:r>
              <a:rPr lang="hu-HU" dirty="0"/>
              <a:t> </a:t>
            </a:r>
            <a:r>
              <a:rPr lang="hu-HU" dirty="0" err="1"/>
              <a:t>reszrol</a:t>
            </a:r>
            <a:r>
              <a:rPr lang="hu-HU" dirty="0"/>
              <a:t> beszelni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2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 volt a feladat?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barkácsárúház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oldal felújítása/modernizálása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Bootstrappel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valósult meg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76600"/>
            <a:ext cx="5040166" cy="27479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97898"/>
            <a:ext cx="4864100" cy="3526665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5499101" y="4129881"/>
            <a:ext cx="1511299" cy="1041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2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21489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175"/>
            <a:ext cx="2949253" cy="4124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3" y="2471175"/>
            <a:ext cx="3517900" cy="49194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93" y="2471175"/>
            <a:ext cx="3451880" cy="43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4BCCC-C81C-FEB8-8396-17C3DE73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5013"/>
            <a:ext cx="5179312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7094CA-A814-66B3-73E2-9FBC3B97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35" y="2615013"/>
            <a:ext cx="5119465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1B5A5F-F66D-8B7B-418B-D864988D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3" y="2311969"/>
            <a:ext cx="2024641" cy="41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5A8084-68C6-7CA8-A53F-831FE9CC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28" y="2311970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1AA3DA-1A0B-A921-D088-06EDB91A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4" y="2311971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370A77-723C-5452-D941-83BB8DF9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60" y="2311973"/>
            <a:ext cx="2024640" cy="41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3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C37571-D67C-0B74-3318-212D8A2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6" y="2640647"/>
            <a:ext cx="5303689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46E828F-9F98-B7D5-DF28-A9AB303F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89" y="2640646"/>
            <a:ext cx="5329602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1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6B23D54-477C-C5D4-6E40-17381D85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2380060"/>
            <a:ext cx="10125075" cy="379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167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Office-téma</vt:lpstr>
      <vt:lpstr>Barkácsárúház</vt:lpstr>
      <vt:lpstr>Projektleiras, fejlesztokornyezet, sajat reszrol beszelni</vt:lpstr>
      <vt:lpstr>Mi volt a feladat?</vt:lpstr>
      <vt:lpstr>Tervezés</vt:lpstr>
      <vt:lpstr>Oldal design</vt:lpstr>
      <vt:lpstr>Oldal design</vt:lpstr>
      <vt:lpstr>Oldal design</vt:lpstr>
      <vt:lpstr>Oldal design</vt:lpstr>
      <vt:lpstr>Oldal design</vt:lpstr>
      <vt:lpstr>Oldal design</vt:lpstr>
      <vt:lpstr>Megvalósítás</vt:lpstr>
      <vt:lpstr>Az oldalak</vt:lpstr>
      <vt:lpstr>Terdik Zalán</vt:lpstr>
      <vt:lpstr>Török Péter</vt:lpstr>
      <vt:lpstr>Vér Bence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Barkácsüzlet</dc:title>
  <dc:creator>Vér Bence</dc:creator>
  <cp:lastModifiedBy>Vér Bence</cp:lastModifiedBy>
  <cp:revision>9</cp:revision>
  <dcterms:created xsi:type="dcterms:W3CDTF">2023-01-31T09:12:37Z</dcterms:created>
  <dcterms:modified xsi:type="dcterms:W3CDTF">2023-02-01T18:38:05Z</dcterms:modified>
</cp:coreProperties>
</file>