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4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Projektleiras</a:t>
            </a:r>
            <a:r>
              <a:rPr lang="hu-HU" dirty="0" smtClean="0"/>
              <a:t>, </a:t>
            </a:r>
            <a:r>
              <a:rPr lang="hu-HU" dirty="0" err="1" smtClean="0"/>
              <a:t>fejlesztokornyezet</a:t>
            </a:r>
            <a:r>
              <a:rPr lang="hu-HU" dirty="0" smtClean="0"/>
              <a:t>, </a:t>
            </a:r>
            <a:r>
              <a:rPr lang="hu-HU" dirty="0" err="1" smtClean="0"/>
              <a:t>sajat</a:t>
            </a:r>
            <a:r>
              <a:rPr lang="hu-HU" dirty="0" smtClean="0"/>
              <a:t> </a:t>
            </a:r>
            <a:r>
              <a:rPr lang="hu-HU" dirty="0" err="1" smtClean="0"/>
              <a:t>reszrol</a:t>
            </a:r>
            <a:r>
              <a:rPr lang="hu-HU" dirty="0" smtClean="0"/>
              <a:t> beszelni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2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</a:t>
            </a:r>
            <a:r>
              <a:rPr lang="hu-HU" dirty="0" err="1" smtClean="0"/>
              <a:t>barkácsárúház</a:t>
            </a:r>
            <a:r>
              <a:rPr lang="hu-HU" dirty="0" smtClean="0"/>
              <a:t> oldal felújítása/modernizálása</a:t>
            </a:r>
          </a:p>
          <a:p>
            <a:pPr lvl="1"/>
            <a:r>
              <a:rPr lang="hu-HU" dirty="0" smtClean="0"/>
              <a:t>Ez </a:t>
            </a:r>
            <a:r>
              <a:rPr lang="hu-HU" dirty="0" err="1" smtClean="0"/>
              <a:t>Bootstrappel</a:t>
            </a:r>
            <a:r>
              <a:rPr lang="hu-HU" dirty="0" smtClean="0"/>
              <a:t> valósult meg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Szélesvásznú</PresentationFormat>
  <Paragraphs>11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Office-téma</vt:lpstr>
      <vt:lpstr>Barkácsárúház</vt:lpstr>
      <vt:lpstr>Projektleiras, fejlesztokornyezet, sajat reszrol beszelni</vt:lpstr>
      <vt:lpstr>Mi volt a feladat?</vt:lpstr>
      <vt:lpstr>Tervezés</vt:lpstr>
      <vt:lpstr>Oldal design</vt:lpstr>
      <vt:lpstr>PowerPoint-bemutató</vt:lpstr>
      <vt:lpstr>Megvalósítás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4</cp:revision>
  <dcterms:created xsi:type="dcterms:W3CDTF">2023-01-31T09:12:37Z</dcterms:created>
  <dcterms:modified xsi:type="dcterms:W3CDTF">2023-01-31T09:31:32Z</dcterms:modified>
</cp:coreProperties>
</file>