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65" r:id="rId7"/>
    <p:sldId id="266" r:id="rId8"/>
    <p:sldId id="264" r:id="rId9"/>
    <p:sldId id="267" r:id="rId10"/>
    <p:sldId id="262" r:id="rId11"/>
    <p:sldId id="259" r:id="rId12"/>
    <p:sldId id="269" r:id="rId13"/>
    <p:sldId id="270" r:id="rId14"/>
    <p:sldId id="268" r:id="rId15"/>
    <p:sldId id="26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0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8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0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2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0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26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58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32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132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0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632DD-E401-4CE4-A4E1-B4FCB673BE30}" type="datetimeFigureOut">
              <a:rPr lang="hu-HU" smtClean="0"/>
              <a:t>2023. 01. 31.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6979-65DF-4DEE-9EE2-0CB091910D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Barkácsárúház</a:t>
            </a:r>
            <a:endParaRPr lang="hu-HU" sz="7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Prezentáció készítője: Vér Bence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Projekt tagjai: Terdik Zalán, Török Péter, Vér Bence</a:t>
            </a:r>
          </a:p>
        </p:txBody>
      </p:sp>
    </p:spTree>
    <p:extLst>
      <p:ext uri="{BB962C8B-B14F-4D97-AF65-F5344CB8AC3E}">
        <p14:creationId xmlns:p14="http://schemas.microsoft.com/office/powerpoint/2010/main" val="379166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Megvalósítás</a:t>
            </a:r>
          </a:p>
        </p:txBody>
      </p:sp>
    </p:spTree>
    <p:extLst>
      <p:ext uri="{BB962C8B-B14F-4D97-AF65-F5344CB8AC3E}">
        <p14:creationId xmlns:p14="http://schemas.microsoft.com/office/powerpoint/2010/main" val="10123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48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7DFC-B619-7D01-D3D0-53FB72A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DFEB-D797-23EC-0BCF-B306E1A6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3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4F0-763D-039E-C2E8-A315B4DE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B02E-E330-60F3-DB9A-6423564E0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E4D2-94C1-5010-B749-8FAAF4BE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BA58-CC8E-9B23-1A23-B919CBE8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6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62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Projektleiras</a:t>
            </a:r>
            <a:r>
              <a:rPr lang="hu-HU" dirty="0"/>
              <a:t>, </a:t>
            </a:r>
            <a:r>
              <a:rPr lang="hu-HU" dirty="0" err="1"/>
              <a:t>fejlesztokornyezet</a:t>
            </a:r>
            <a:r>
              <a:rPr lang="hu-HU" dirty="0"/>
              <a:t>, </a:t>
            </a:r>
            <a:r>
              <a:rPr lang="hu-HU" dirty="0" err="1"/>
              <a:t>sajat</a:t>
            </a:r>
            <a:r>
              <a:rPr lang="hu-HU" dirty="0"/>
              <a:t> </a:t>
            </a:r>
            <a:r>
              <a:rPr lang="hu-HU" dirty="0" err="1"/>
              <a:t>reszrol</a:t>
            </a:r>
            <a:r>
              <a:rPr lang="hu-HU" dirty="0"/>
              <a:t> beszelni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52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 volt a feladat?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Egy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barkácsárúház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oldal felújítása/modernizálása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Bootstrappel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valósult meg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3276600"/>
            <a:ext cx="5040166" cy="27479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497898"/>
            <a:ext cx="4864100" cy="3526665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5499101" y="4129881"/>
            <a:ext cx="1511299" cy="1041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29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490663"/>
            <a:ext cx="9144000" cy="2387600"/>
          </a:xfrm>
        </p:spPr>
        <p:txBody>
          <a:bodyPr>
            <a:normAutofit/>
          </a:bodyPr>
          <a:lstStyle/>
          <a:p>
            <a:r>
              <a:rPr lang="hu-HU" sz="7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Tervezés</a:t>
            </a:r>
          </a:p>
        </p:txBody>
      </p:sp>
    </p:spTree>
    <p:extLst>
      <p:ext uri="{BB962C8B-B14F-4D97-AF65-F5344CB8AC3E}">
        <p14:creationId xmlns:p14="http://schemas.microsoft.com/office/powerpoint/2010/main" val="21489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175"/>
            <a:ext cx="2949253" cy="412427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3" y="2471175"/>
            <a:ext cx="3517900" cy="491947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93" y="2471175"/>
            <a:ext cx="3451880" cy="43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4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</p:spTree>
    <p:extLst>
      <p:ext uri="{BB962C8B-B14F-4D97-AF65-F5344CB8AC3E}">
        <p14:creationId xmlns:p14="http://schemas.microsoft.com/office/powerpoint/2010/main" val="28088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Oldal design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Mindenki csinált először egy drótvázat </a:t>
            </a:r>
          </a:p>
        </p:txBody>
      </p:sp>
    </p:spTree>
    <p:extLst>
      <p:ext uri="{BB962C8B-B14F-4D97-AF65-F5344CB8AC3E}">
        <p14:creationId xmlns:p14="http://schemas.microsoft.com/office/powerpoint/2010/main" val="79213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sablonját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1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Ezután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Figma-ban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készítettük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sablonját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5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Barkácsárúház</vt:lpstr>
      <vt:lpstr>Projektleiras, fejlesztokornyezet, sajat reszrol beszelni</vt:lpstr>
      <vt:lpstr>Mi volt a feladat?</vt:lpstr>
      <vt:lpstr>Tervezés</vt:lpstr>
      <vt:lpstr>Oldal design</vt:lpstr>
      <vt:lpstr>Oldal design</vt:lpstr>
      <vt:lpstr>Oldal design</vt:lpstr>
      <vt:lpstr>Oldal design</vt:lpstr>
      <vt:lpstr>Oldal design</vt:lpstr>
      <vt:lpstr>Megvalósítás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Barkácsüzlet</dc:title>
  <dc:creator>Vér Bence</dc:creator>
  <cp:lastModifiedBy>Vér Bence</cp:lastModifiedBy>
  <cp:revision>6</cp:revision>
  <dcterms:created xsi:type="dcterms:W3CDTF">2023-01-31T09:12:37Z</dcterms:created>
  <dcterms:modified xsi:type="dcterms:W3CDTF">2023-01-31T21:08:01Z</dcterms:modified>
</cp:coreProperties>
</file>