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2CC"/>
    <a:srgbClr val="E9C56E"/>
    <a:srgbClr val="9F7D35"/>
    <a:srgbClr val="FCE7B2"/>
    <a:srgbClr val="EAC575"/>
    <a:srgbClr val="FEEBC0"/>
    <a:srgbClr val="F2D89B"/>
    <a:srgbClr val="ECC779"/>
    <a:srgbClr val="FDEABF"/>
    <a:srgbClr val="EECB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6E5A6-3EC8-4645-9CC5-AB1C8FB737BD}" type="datetimeFigureOut">
              <a:rPr lang="en-US" smtClean="0"/>
              <a:t>4/25/2018</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13F1A-535F-4630-A5F4-49608829D7AE}" type="slidenum">
              <a:rPr lang="en-US" smtClean="0"/>
              <a:t>‹#›</a:t>
            </a:fld>
            <a:endParaRPr lang="en-US"/>
          </a:p>
        </p:txBody>
      </p:sp>
    </p:spTree>
    <p:extLst>
      <p:ext uri="{BB962C8B-B14F-4D97-AF65-F5344CB8AC3E}">
        <p14:creationId xmlns:p14="http://schemas.microsoft.com/office/powerpoint/2010/main" val="2197359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0D13F1A-535F-4630-A5F4-49608829D7AE}" type="slidenum">
              <a:rPr lang="en-US" smtClean="0"/>
              <a:t>5</a:t>
            </a:fld>
            <a:endParaRPr lang="en-US"/>
          </a:p>
        </p:txBody>
      </p:sp>
    </p:spTree>
    <p:extLst>
      <p:ext uri="{BB962C8B-B14F-4D97-AF65-F5344CB8AC3E}">
        <p14:creationId xmlns:p14="http://schemas.microsoft.com/office/powerpoint/2010/main" val="228251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8166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37611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09715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37123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24211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43396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558952A2-267D-4637-AFE3-26FE1B217D02}" type="datetimeFigureOut">
              <a:rPr lang="en-US" smtClean="0"/>
              <a:t>4/25/2018</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6947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558952A2-267D-4637-AFE3-26FE1B217D02}" type="datetimeFigureOut">
              <a:rPr lang="en-US" smtClean="0"/>
              <a:t>4/25/2018</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56257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8952A2-267D-4637-AFE3-26FE1B217D02}" type="datetimeFigureOut">
              <a:rPr lang="en-US" smtClean="0"/>
              <a:t>4/25/2018</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9628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75161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64660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D4645-0271-457A-B6E7-F2CABAE73052}" type="slidenum">
              <a:rPr lang="en-US" smtClean="0"/>
              <a:t>‹#›</a:t>
            </a:fld>
            <a:endParaRPr lang="en-US"/>
          </a:p>
        </p:txBody>
      </p:sp>
    </p:spTree>
    <p:extLst>
      <p:ext uri="{BB962C8B-B14F-4D97-AF65-F5344CB8AC3E}">
        <p14:creationId xmlns:p14="http://schemas.microsoft.com/office/powerpoint/2010/main" val="42832813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42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5347855" cy="3602038"/>
          </a:xfrm>
        </p:spPr>
        <p:txBody>
          <a:bodyPr/>
          <a:lstStyle/>
          <a:p>
            <a:r>
              <a:rPr lang="en-US" dirty="0" smtClean="0">
                <a:solidFill>
                  <a:schemeClr val="bg1"/>
                </a:solidFill>
                <a:latin typeface="Constantia" panose="02030602050306030303" pitchFamily="18" charset="0"/>
              </a:rPr>
              <a:t>XENO</a:t>
            </a:r>
            <a:endParaRPr lang="en-US" dirty="0">
              <a:solidFill>
                <a:schemeClr val="bg1"/>
              </a:solidFill>
              <a:latin typeface="Constantia" panose="02030602050306030303" pitchFamily="18" charset="0"/>
            </a:endParaRPr>
          </a:p>
        </p:txBody>
      </p:sp>
      <p:sp>
        <p:nvSpPr>
          <p:cNvPr id="3" name="Подзаголовок 2"/>
          <p:cNvSpPr>
            <a:spLocks noGrp="1"/>
          </p:cNvSpPr>
          <p:nvPr>
            <p:ph type="subTitle" idx="1"/>
          </p:nvPr>
        </p:nvSpPr>
        <p:spPr>
          <a:xfrm>
            <a:off x="0" y="3615892"/>
            <a:ext cx="5347855" cy="3242107"/>
          </a:xfrm>
        </p:spPr>
        <p:txBody>
          <a:bodyPr/>
          <a:lstStyle/>
          <a:p>
            <a:r>
              <a:rPr lang="ru-RU" dirty="0">
                <a:solidFill>
                  <a:schemeClr val="bg1"/>
                </a:solidFill>
                <a:latin typeface="Constantia" panose="02030602050306030303" pitchFamily="18" charset="0"/>
              </a:rPr>
              <a:t>Текстовый квест</a:t>
            </a:r>
          </a:p>
          <a:p>
            <a:endParaRPr lang="ru-RU" dirty="0">
              <a:solidFill>
                <a:schemeClr val="bg1"/>
              </a:solidFill>
              <a:latin typeface="Constantia" panose="02030602050306030303" pitchFamily="18" charset="0"/>
            </a:endParaRPr>
          </a:p>
          <a:p>
            <a:endParaRPr lang="ru-RU" dirty="0">
              <a:solidFill>
                <a:schemeClr val="bg1"/>
              </a:solidFill>
              <a:latin typeface="Constantia" panose="02030602050306030303" pitchFamily="18" charset="0"/>
            </a:endParaRPr>
          </a:p>
          <a:p>
            <a:endParaRPr lang="ru-RU" dirty="0">
              <a:solidFill>
                <a:schemeClr val="bg1"/>
              </a:solidFill>
              <a:latin typeface="Constantia" panose="02030602050306030303" pitchFamily="18" charset="0"/>
            </a:endParaRPr>
          </a:p>
          <a:p>
            <a:pPr algn="l"/>
            <a:r>
              <a:rPr lang="ru-RU" dirty="0">
                <a:solidFill>
                  <a:schemeClr val="bg1"/>
                </a:solidFill>
              </a:rPr>
              <a:t>Подготовили: Вербицкий М.А. и Казимиров Н.А. – гр. 743201</a:t>
            </a:r>
          </a:p>
          <a:p>
            <a:pPr algn="l"/>
            <a:r>
              <a:rPr lang="ru-RU" dirty="0">
                <a:solidFill>
                  <a:schemeClr val="bg1"/>
                </a:solidFill>
              </a:rPr>
              <a:t>Научный руководитель: Зайцева И.А.</a:t>
            </a:r>
            <a:endParaRPr lang="en-US" dirty="0">
              <a:solidFill>
                <a:schemeClr val="bg1"/>
              </a:solidFill>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855" y="13855"/>
            <a:ext cx="6844145" cy="6844145"/>
          </a:xfrm>
          <a:prstGeom prst="rect">
            <a:avLst/>
          </a:prstGeom>
        </p:spPr>
      </p:pic>
    </p:spTree>
    <p:extLst>
      <p:ext uri="{BB962C8B-B14F-4D97-AF65-F5344CB8AC3E}">
        <p14:creationId xmlns:p14="http://schemas.microsoft.com/office/powerpoint/2010/main" val="223174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5CE"/>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4132" y="2"/>
            <a:ext cx="7237868" cy="986970"/>
          </a:xfrm>
        </p:spPr>
        <p:txBody>
          <a:bodyPr/>
          <a:lstStyle/>
          <a:p>
            <a:r>
              <a:rPr lang="ru-RU" dirty="0" smtClean="0">
                <a:latin typeface="Constantia" panose="02030602050306030303" pitchFamily="18" charset="0"/>
              </a:rPr>
              <a:t>Цель игры:</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8823" y="85045"/>
            <a:ext cx="6772955" cy="6772955"/>
          </a:xfrm>
        </p:spPr>
      </p:pic>
      <p:sp>
        <p:nvSpPr>
          <p:cNvPr id="7" name="Подзаголовок 2"/>
          <p:cNvSpPr txBox="1">
            <a:spLocks/>
          </p:cNvSpPr>
          <p:nvPr/>
        </p:nvSpPr>
        <p:spPr>
          <a:xfrm>
            <a:off x="4954132" y="986972"/>
            <a:ext cx="7237868" cy="5762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dirty="0" smtClean="0">
                <a:latin typeface="Constantia" panose="02030602050306030303" pitchFamily="18" charset="0"/>
              </a:rPr>
              <a:t>   </a:t>
            </a:r>
            <a:r>
              <a:rPr lang="ru-RU" dirty="0" smtClean="0">
                <a:latin typeface="Constantia" panose="02030602050306030303" pitchFamily="18" charset="0"/>
              </a:rPr>
              <a:t>Планета Инон находится на грани уничтожения. Галактическая волонтерская организация «Врачи без парсеков» взялись за ответственное задание: эвакуировать разумные виды с поверхности. Однако крокеры – местные аборигены – подверглись заражению неизвестным вирусом. </a:t>
            </a:r>
          </a:p>
          <a:p>
            <a:pPr marL="0" indent="0">
              <a:buNone/>
            </a:pPr>
            <a:r>
              <a:rPr lang="ru-RU" dirty="0">
                <a:latin typeface="Constantia" panose="02030602050306030303" pitchFamily="18" charset="0"/>
              </a:rPr>
              <a:t> </a:t>
            </a:r>
            <a:r>
              <a:rPr lang="ru-RU" dirty="0" smtClean="0">
                <a:latin typeface="Constantia" panose="02030602050306030303" pitchFamily="18" charset="0"/>
              </a:rPr>
              <a:t>  Ваша задача: успеть за 90 дней вылечить как можно больше поселений, чтобы их можно было поместить на борт Ковчега без риска переноса заразы на другие планеты.</a:t>
            </a:r>
            <a:endParaRPr lang="en-US" dirty="0">
              <a:latin typeface="Constantia" panose="02030602050306030303" pitchFamily="18" charset="0"/>
            </a:endParaRPr>
          </a:p>
        </p:txBody>
      </p:sp>
    </p:spTree>
    <p:extLst>
      <p:ext uri="{BB962C8B-B14F-4D97-AF65-F5344CB8AC3E}">
        <p14:creationId xmlns:p14="http://schemas.microsoft.com/office/powerpoint/2010/main" val="388170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9000">
              <a:srgbClr val="E9C56E"/>
            </a:gs>
            <a:gs pos="72000">
              <a:srgbClr val="9F7D35"/>
            </a:gs>
            <a:gs pos="0">
              <a:srgbClr val="FCE7B2"/>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6031592" cy="1325563"/>
          </a:xfrm>
        </p:spPr>
        <p:txBody>
          <a:bodyPr/>
          <a:lstStyle/>
          <a:p>
            <a:pPr algn="ctr"/>
            <a:r>
              <a:rPr lang="ru-RU" dirty="0" smtClean="0">
                <a:latin typeface="Constantia" panose="02030602050306030303" pitchFamily="18" charset="0"/>
              </a:rPr>
              <a:t>Поселения</a:t>
            </a:r>
            <a:endParaRPr lang="en-US" dirty="0">
              <a:latin typeface="Constantia" panose="02030602050306030303" pitchFamily="18" charset="0"/>
            </a:endParaRPr>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325563"/>
            <a:ext cx="6031592" cy="4523694"/>
          </a:xfrm>
        </p:spPr>
      </p:pic>
      <p:sp>
        <p:nvSpPr>
          <p:cNvPr id="6" name="Прямоугольник 5"/>
          <p:cNvSpPr/>
          <p:nvPr/>
        </p:nvSpPr>
        <p:spPr>
          <a:xfrm>
            <a:off x="6031592" y="-1"/>
            <a:ext cx="6160407" cy="5262979"/>
          </a:xfrm>
          <a:prstGeom prst="rect">
            <a:avLst/>
          </a:prstGeom>
        </p:spPr>
        <p:txBody>
          <a:bodyPr wrap="square">
            <a:spAutoFit/>
          </a:bodyPr>
          <a:lstStyle/>
          <a:p>
            <a:r>
              <a:rPr lang="ru-RU" sz="2800" dirty="0">
                <a:solidFill>
                  <a:srgbClr val="000000"/>
                </a:solidFill>
                <a:latin typeface="Constantia" panose="02030602050306030303" pitchFamily="18" charset="0"/>
              </a:rPr>
              <a:t> </a:t>
            </a:r>
            <a:r>
              <a:rPr lang="ru-RU" sz="2800" dirty="0" smtClean="0">
                <a:solidFill>
                  <a:srgbClr val="000000"/>
                </a:solidFill>
                <a:latin typeface="Constantia" panose="02030602050306030303" pitchFamily="18" charset="0"/>
              </a:rPr>
              <a:t>  Всего на планете пять зараженных поселений с количеством жителей 10.000: </a:t>
            </a:r>
            <a:r>
              <a:rPr lang="ru-RU" sz="2800" dirty="0" err="1" smtClean="0">
                <a:solidFill>
                  <a:srgbClr val="000000"/>
                </a:solidFill>
                <a:latin typeface="Constantia" panose="02030602050306030303" pitchFamily="18" charset="0"/>
              </a:rPr>
              <a:t>Дун-Дук</a:t>
            </a:r>
            <a:r>
              <a:rPr lang="ru-RU" sz="2800" dirty="0" smtClean="0">
                <a:solidFill>
                  <a:srgbClr val="000000"/>
                </a:solidFill>
                <a:latin typeface="Constantia" panose="02030602050306030303" pitchFamily="18" charset="0"/>
              </a:rPr>
              <a:t>, </a:t>
            </a:r>
            <a:r>
              <a:rPr lang="ru-RU" sz="2800" dirty="0" err="1" smtClean="0">
                <a:solidFill>
                  <a:srgbClr val="000000"/>
                </a:solidFill>
                <a:latin typeface="Constantia" panose="02030602050306030303" pitchFamily="18" charset="0"/>
              </a:rPr>
              <a:t>Гу</a:t>
            </a:r>
            <a:r>
              <a:rPr lang="ru-RU" sz="2800" dirty="0" smtClean="0">
                <a:solidFill>
                  <a:srgbClr val="000000"/>
                </a:solidFill>
                <a:latin typeface="Constantia" panose="02030602050306030303" pitchFamily="18" charset="0"/>
              </a:rPr>
              <a:t>-Га, </a:t>
            </a:r>
            <a:r>
              <a:rPr lang="ru-RU" sz="2800" dirty="0" err="1" smtClean="0">
                <a:solidFill>
                  <a:srgbClr val="000000"/>
                </a:solidFill>
                <a:latin typeface="Constantia" panose="02030602050306030303" pitchFamily="18" charset="0"/>
              </a:rPr>
              <a:t>Дефи-Дерде</a:t>
            </a:r>
            <a:r>
              <a:rPr lang="ru-RU" sz="2800" dirty="0" smtClean="0">
                <a:solidFill>
                  <a:srgbClr val="000000"/>
                </a:solidFill>
                <a:latin typeface="Constantia" panose="02030602050306030303" pitchFamily="18" charset="0"/>
              </a:rPr>
              <a:t>, Маки-</a:t>
            </a:r>
            <a:r>
              <a:rPr lang="ru-RU" sz="2800" dirty="0" err="1" smtClean="0">
                <a:solidFill>
                  <a:srgbClr val="000000"/>
                </a:solidFill>
                <a:latin typeface="Constantia" panose="02030602050306030303" pitchFamily="18" charset="0"/>
              </a:rPr>
              <a:t>Ша</a:t>
            </a:r>
            <a:r>
              <a:rPr lang="ru-RU" sz="2800" dirty="0" smtClean="0">
                <a:solidFill>
                  <a:srgbClr val="000000"/>
                </a:solidFill>
                <a:latin typeface="Constantia" panose="02030602050306030303" pitchFamily="18" charset="0"/>
              </a:rPr>
              <a:t>, </a:t>
            </a:r>
            <a:r>
              <a:rPr lang="ru-RU" sz="2800" dirty="0" err="1" smtClean="0">
                <a:solidFill>
                  <a:srgbClr val="000000"/>
                </a:solidFill>
                <a:latin typeface="Constantia" panose="02030602050306030303" pitchFamily="18" charset="0"/>
              </a:rPr>
              <a:t>Жо-Жо</a:t>
            </a:r>
            <a:r>
              <a:rPr lang="ru-RU" sz="2800" dirty="0" smtClean="0">
                <a:solidFill>
                  <a:srgbClr val="000000"/>
                </a:solidFill>
                <a:latin typeface="Constantia" panose="02030602050306030303" pitchFamily="18" charset="0"/>
              </a:rPr>
              <a:t>. </a:t>
            </a:r>
          </a:p>
          <a:p>
            <a:r>
              <a:rPr lang="ru-RU" sz="2800" dirty="0" smtClean="0">
                <a:solidFill>
                  <a:srgbClr val="000000"/>
                </a:solidFill>
                <a:latin typeface="Constantia" panose="02030602050306030303" pitchFamily="18" charset="0"/>
              </a:rPr>
              <a:t>   Каждое поселение заражено одним штаммом. Чтобы погрузить жителей на Ковчег, необходимо локализовать вспышку вируса. </a:t>
            </a:r>
          </a:p>
          <a:p>
            <a:r>
              <a:rPr lang="ru-RU" sz="2800" dirty="0" smtClean="0">
                <a:solidFill>
                  <a:srgbClr val="000000"/>
                </a:solidFill>
                <a:latin typeface="Constantia" panose="02030602050306030303" pitchFamily="18" charset="0"/>
              </a:rPr>
              <a:t>   Если же в поселении останется менее 50 жителей, поселение будет считаться вымершим и не будет подлежать эвакуации.</a:t>
            </a:r>
            <a:endParaRPr lang="en-US" sz="2800" dirty="0">
              <a:latin typeface="Constantia" panose="02030602050306030303" pitchFamily="18" charset="0"/>
            </a:endParaRPr>
          </a:p>
        </p:txBody>
      </p:sp>
    </p:spTree>
    <p:extLst>
      <p:ext uri="{BB962C8B-B14F-4D97-AF65-F5344CB8AC3E}">
        <p14:creationId xmlns:p14="http://schemas.microsoft.com/office/powerpoint/2010/main" val="1048903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E2C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
            <a:ext cx="7148286" cy="943428"/>
          </a:xfrm>
        </p:spPr>
        <p:txBody>
          <a:bodyPr/>
          <a:lstStyle/>
          <a:p>
            <a:pPr algn="ctr"/>
            <a:r>
              <a:rPr lang="ru-RU" dirty="0" smtClean="0">
                <a:latin typeface="Constantia" panose="02030602050306030303" pitchFamily="18" charset="0"/>
              </a:rPr>
              <a:t>Лекарства</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48286" y="0"/>
            <a:ext cx="6858000" cy="6858000"/>
          </a:xfrm>
        </p:spPr>
      </p:pic>
      <p:sp>
        <p:nvSpPr>
          <p:cNvPr id="5" name="Прямоугольник 4"/>
          <p:cNvSpPr/>
          <p:nvPr/>
        </p:nvSpPr>
        <p:spPr>
          <a:xfrm>
            <a:off x="0" y="943430"/>
            <a:ext cx="7148286" cy="5262979"/>
          </a:xfrm>
          <a:prstGeom prst="rect">
            <a:avLst/>
          </a:prstGeom>
        </p:spPr>
        <p:txBody>
          <a:bodyPr wrap="square">
            <a:spAutoFit/>
          </a:bodyPr>
          <a:lstStyle/>
          <a:p>
            <a:r>
              <a:rPr lang="ru-RU" dirty="0" smtClean="0">
                <a:latin typeface="Constantia" panose="02030602050306030303" pitchFamily="18" charset="0"/>
              </a:rPr>
              <a:t>   </a:t>
            </a:r>
            <a:r>
              <a:rPr lang="ru-RU" sz="2800" dirty="0" smtClean="0">
                <a:latin typeface="Constantia" panose="02030602050306030303" pitchFamily="18" charset="0"/>
              </a:rPr>
              <a:t>Чтобы ослабить вирус в поселении, необходимо применять лекарства, которые обладают как положительными, так и отрицательными эффектами.</a:t>
            </a:r>
          </a:p>
          <a:p>
            <a:r>
              <a:rPr lang="ru-RU" sz="2800" dirty="0">
                <a:latin typeface="Constantia" panose="02030602050306030303" pitchFamily="18" charset="0"/>
              </a:rPr>
              <a:t> </a:t>
            </a:r>
            <a:r>
              <a:rPr lang="ru-RU" sz="2800" dirty="0" smtClean="0">
                <a:latin typeface="Constantia" panose="02030602050306030303" pitchFamily="18" charset="0"/>
              </a:rPr>
              <a:t>  В начале игры доступно всего три вида лекарств, эффекты которых неизвестны. Если ни одно из доступных лекарств не помогло против вируса, или же оно недостаточно эффективно, игрок может синтезировать свой собственный препарат. Однако стоит помнить, что синтез одного лекарства занимает 7 дней!</a:t>
            </a:r>
            <a:endParaRPr lang="en-US" dirty="0">
              <a:latin typeface="Constantia" panose="02030602050306030303" pitchFamily="18" charset="0"/>
            </a:endParaRPr>
          </a:p>
        </p:txBody>
      </p:sp>
    </p:spTree>
    <p:extLst>
      <p:ext uri="{BB962C8B-B14F-4D97-AF65-F5344CB8AC3E}">
        <p14:creationId xmlns:p14="http://schemas.microsoft.com/office/powerpoint/2010/main" val="81462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36978" y="1"/>
            <a:ext cx="6755022" cy="1132114"/>
          </a:xfrm>
        </p:spPr>
        <p:txBody>
          <a:bodyPr/>
          <a:lstStyle/>
          <a:p>
            <a:pPr algn="ctr"/>
            <a:r>
              <a:rPr lang="ru-RU" dirty="0" smtClean="0">
                <a:latin typeface="Constantia" panose="02030602050306030303" pitchFamily="18" charset="0"/>
              </a:rPr>
              <a:t>Вирусы</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32115"/>
            <a:ext cx="5436978" cy="4252686"/>
          </a:xfrm>
        </p:spPr>
      </p:pic>
      <p:sp>
        <p:nvSpPr>
          <p:cNvPr id="5" name="Прямоугольник 4"/>
          <p:cNvSpPr/>
          <p:nvPr/>
        </p:nvSpPr>
        <p:spPr>
          <a:xfrm>
            <a:off x="5436978" y="1132115"/>
            <a:ext cx="6755022" cy="5693866"/>
          </a:xfrm>
          <a:prstGeom prst="rect">
            <a:avLst/>
          </a:prstGeom>
        </p:spPr>
        <p:txBody>
          <a:bodyPr wrap="square">
            <a:spAutoFit/>
          </a:bodyPr>
          <a:lstStyle/>
          <a:p>
            <a:r>
              <a:rPr lang="ru-RU" sz="2800" dirty="0" smtClean="0">
                <a:latin typeface="Constantia" panose="02030602050306030303" pitchFamily="18" charset="0"/>
              </a:rPr>
              <a:t>   </a:t>
            </a:r>
            <a:r>
              <a:rPr lang="ru-RU" sz="2400" dirty="0" smtClean="0">
                <a:latin typeface="Constantia" panose="02030602050306030303" pitchFamily="18" charset="0"/>
              </a:rPr>
              <a:t>Каждый вирус имеет 4 уровня симптомов: легкий, заразный, тяжелый и смертельный. Вирус «прогрессирует» (активирует симптом следующего уровня) в зависимости от процента зараженных в поселении. Ослабить вирус можно с помощью лекарств, понизив процент зараженных.</a:t>
            </a:r>
          </a:p>
          <a:p>
            <a:r>
              <a:rPr lang="ru-RU" sz="2400" dirty="0">
                <a:latin typeface="Constantia" panose="02030602050306030303" pitchFamily="18" charset="0"/>
              </a:rPr>
              <a:t> </a:t>
            </a:r>
            <a:r>
              <a:rPr lang="ru-RU" sz="2400" dirty="0" smtClean="0">
                <a:latin typeface="Constantia" panose="02030602050306030303" pitchFamily="18" charset="0"/>
              </a:rPr>
              <a:t>  Стоит обратить внимание, что каждые 30 дней вирус «мигрирует» из одного поселения в другое, образуя в последнем новый вид вируса.</a:t>
            </a:r>
          </a:p>
          <a:p>
            <a:r>
              <a:rPr lang="ru-RU" sz="2400" dirty="0" smtClean="0">
                <a:latin typeface="Constantia" panose="02030602050306030303" pitchFamily="18" charset="0"/>
              </a:rPr>
              <a:t>Чтобы избежать мутации, можно закрыть поселение на карантин, «обрубив» внешние связи поселения. Однако, карантин может быть установлен одновременно только в одном поселении.</a:t>
            </a:r>
            <a:endParaRPr lang="en-US" sz="2400" dirty="0">
              <a:latin typeface="Constantia" panose="02030602050306030303" pitchFamily="18" charset="0"/>
            </a:endParaRPr>
          </a:p>
        </p:txBody>
      </p:sp>
    </p:spTree>
    <p:extLst>
      <p:ext uri="{BB962C8B-B14F-4D97-AF65-F5344CB8AC3E}">
        <p14:creationId xmlns:p14="http://schemas.microsoft.com/office/powerpoint/2010/main" val="181402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Constantia" panose="02030602050306030303" pitchFamily="18" charset="0"/>
              </a:rPr>
              <a:t>Действия </a:t>
            </a:r>
            <a:r>
              <a:rPr lang="ru-RU" dirty="0" smtClean="0">
                <a:latin typeface="Constantia" panose="02030602050306030303" pitchFamily="18" charset="0"/>
              </a:rPr>
              <a:t>игрока</a:t>
            </a:r>
            <a:endParaRPr lang="en-US" dirty="0">
              <a:latin typeface="Constantia" panose="02030602050306030303" pitchFamily="18" charset="0"/>
            </a:endParaRP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26117"/>
            <a:ext cx="12192000" cy="3309696"/>
          </a:xfrm>
        </p:spPr>
      </p:pic>
    </p:spTree>
    <p:extLst>
      <p:ext uri="{BB962C8B-B14F-4D97-AF65-F5344CB8AC3E}">
        <p14:creationId xmlns:p14="http://schemas.microsoft.com/office/powerpoint/2010/main" val="2621365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Constantia" panose="02030602050306030303" pitchFamily="18" charset="0"/>
              </a:rPr>
              <a:t>Доступные команды</a:t>
            </a:r>
            <a:endParaRPr lang="en-US" dirty="0">
              <a:latin typeface="Constantia" panose="02030602050306030303" pitchFamily="18" charset="0"/>
            </a:endParaRPr>
          </a:p>
        </p:txBody>
      </p:sp>
      <p:sp>
        <p:nvSpPr>
          <p:cNvPr id="3" name="Объект 2"/>
          <p:cNvSpPr>
            <a:spLocks noGrp="1"/>
          </p:cNvSpPr>
          <p:nvPr>
            <p:ph idx="1"/>
          </p:nvPr>
        </p:nvSpPr>
        <p:spPr/>
        <p:txBody>
          <a:bodyPr/>
          <a:lstStyle/>
          <a:p>
            <a:r>
              <a:rPr lang="en-US" dirty="0" smtClean="0">
                <a:latin typeface="Constantia" panose="02030602050306030303" pitchFamily="18" charset="0"/>
              </a:rPr>
              <a:t>“help” – </a:t>
            </a:r>
            <a:r>
              <a:rPr lang="ru-RU" dirty="0" smtClean="0">
                <a:latin typeface="Constantia" panose="02030602050306030303" pitchFamily="18" charset="0"/>
              </a:rPr>
              <a:t>отобразить все доступные команды;</a:t>
            </a:r>
          </a:p>
          <a:p>
            <a:r>
              <a:rPr lang="en-US" dirty="0" smtClean="0">
                <a:latin typeface="Constantia" panose="02030602050306030303" pitchFamily="18" charset="0"/>
              </a:rPr>
              <a:t>“towns” – </a:t>
            </a:r>
            <a:r>
              <a:rPr lang="ru-RU" dirty="0" smtClean="0">
                <a:latin typeface="Constantia" panose="02030602050306030303" pitchFamily="18" charset="0"/>
              </a:rPr>
              <a:t>статус всех пяти городов на текущий момент (количество жителей, процент зараженных);</a:t>
            </a:r>
          </a:p>
          <a:p>
            <a:r>
              <a:rPr lang="en-US" dirty="0" smtClean="0">
                <a:latin typeface="Constantia" panose="02030602050306030303" pitchFamily="18" charset="0"/>
              </a:rPr>
              <a:t>“drugs” </a:t>
            </a:r>
            <a:r>
              <a:rPr lang="ru-RU" dirty="0" smtClean="0">
                <a:latin typeface="Constantia" panose="02030602050306030303" pitchFamily="18" charset="0"/>
              </a:rPr>
              <a:t>или </a:t>
            </a:r>
            <a:r>
              <a:rPr lang="en-US" dirty="0" smtClean="0">
                <a:latin typeface="Constantia" panose="02030602050306030303" pitchFamily="18" charset="0"/>
              </a:rPr>
              <a:t>“medicine” – </a:t>
            </a:r>
            <a:r>
              <a:rPr lang="ru-RU" dirty="0" smtClean="0">
                <a:latin typeface="Constantia" panose="02030602050306030303" pitchFamily="18" charset="0"/>
              </a:rPr>
              <a:t>список доступных лекарств и их эффекты;</a:t>
            </a:r>
          </a:p>
          <a:p>
            <a:r>
              <a:rPr lang="en-US" dirty="0" smtClean="0">
                <a:latin typeface="Constantia" panose="02030602050306030303" pitchFamily="18" charset="0"/>
              </a:rPr>
              <a:t>“virus” – </a:t>
            </a:r>
            <a:r>
              <a:rPr lang="ru-RU" dirty="0" smtClean="0">
                <a:latin typeface="Constantia" panose="02030602050306030303" pitchFamily="18" charset="0"/>
              </a:rPr>
              <a:t>список известных вирусов и их </a:t>
            </a:r>
            <a:r>
              <a:rPr lang="ru-RU" dirty="0" smtClean="0">
                <a:latin typeface="Constantia" panose="02030602050306030303" pitchFamily="18" charset="0"/>
              </a:rPr>
              <a:t>симптомы</a:t>
            </a:r>
            <a:r>
              <a:rPr lang="ru-RU" dirty="0" smtClean="0">
                <a:latin typeface="Constantia" panose="02030602050306030303" pitchFamily="18" charset="0"/>
              </a:rPr>
              <a:t>;</a:t>
            </a:r>
          </a:p>
          <a:p>
            <a:r>
              <a:rPr lang="en-US" dirty="0" smtClean="0">
                <a:latin typeface="Constantia" panose="02030602050306030303" pitchFamily="18" charset="0"/>
              </a:rPr>
              <a:t>“exit”</a:t>
            </a:r>
            <a:r>
              <a:rPr lang="ru-RU" dirty="0" smtClean="0">
                <a:latin typeface="Constantia" panose="02030602050306030303" pitchFamily="18" charset="0"/>
              </a:rPr>
              <a:t> – выход из игры.</a:t>
            </a:r>
            <a:endParaRPr lang="en-US" dirty="0">
              <a:latin typeface="Constantia" panose="02030602050306030303" pitchFamily="18" charset="0"/>
            </a:endParaRPr>
          </a:p>
        </p:txBody>
      </p:sp>
    </p:spTree>
    <p:extLst>
      <p:ext uri="{BB962C8B-B14F-4D97-AF65-F5344CB8AC3E}">
        <p14:creationId xmlns:p14="http://schemas.microsoft.com/office/powerpoint/2010/main" val="76010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393</Words>
  <Application>Microsoft Office PowerPoint</Application>
  <PresentationFormat>Широкоэкранный</PresentationFormat>
  <Paragraphs>29</Paragraphs>
  <Slides>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Constantia</vt:lpstr>
      <vt:lpstr>Тема Office</vt:lpstr>
      <vt:lpstr>XENO</vt:lpstr>
      <vt:lpstr>Цель игры:</vt:lpstr>
      <vt:lpstr>Поселения</vt:lpstr>
      <vt:lpstr>Лекарства</vt:lpstr>
      <vt:lpstr>Вирусы</vt:lpstr>
      <vt:lpstr>Действия игрока</vt:lpstr>
      <vt:lpstr>Доступные команды</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XENO</dc:title>
  <dc:creator>Максим Вербицкий</dc:creator>
  <cp:lastModifiedBy>Максим Вербицкий</cp:lastModifiedBy>
  <cp:revision>12</cp:revision>
  <dcterms:created xsi:type="dcterms:W3CDTF">2018-04-23T06:25:22Z</dcterms:created>
  <dcterms:modified xsi:type="dcterms:W3CDTF">2018-04-25T07:47:39Z</dcterms:modified>
</cp:coreProperties>
</file>