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ntecillac0@outlook.com" userId="102a9c61b94b5d65" providerId="LiveId" clId="{F1C0D38B-BBBC-40C4-95D2-BF1E9004E4FA}"/>
    <pc:docChg chg="undo custSel addSld delSld modSld">
      <pc:chgData name="fontecillac0@outlook.com" userId="102a9c61b94b5d65" providerId="LiveId" clId="{F1C0D38B-BBBC-40C4-95D2-BF1E9004E4FA}" dt="2024-12-19T19:09:08.432" v="3110" actId="20577"/>
      <pc:docMkLst>
        <pc:docMk/>
      </pc:docMkLst>
      <pc:sldChg chg="delSp mod">
        <pc:chgData name="fontecillac0@outlook.com" userId="102a9c61b94b5d65" providerId="LiveId" clId="{F1C0D38B-BBBC-40C4-95D2-BF1E9004E4FA}" dt="2024-12-17T15:53:36.078" v="338" actId="478"/>
        <pc:sldMkLst>
          <pc:docMk/>
          <pc:sldMk cId="3293763864" sldId="256"/>
        </pc:sldMkLst>
        <pc:picChg chg="del">
          <ac:chgData name="fontecillac0@outlook.com" userId="102a9c61b94b5d65" providerId="LiveId" clId="{F1C0D38B-BBBC-40C4-95D2-BF1E9004E4FA}" dt="2024-12-17T15:53:21.139" v="334" actId="478"/>
          <ac:picMkLst>
            <pc:docMk/>
            <pc:sldMk cId="3293763864" sldId="256"/>
            <ac:picMk id="23" creationId="{3A8F2ADC-961B-42A5-82AA-6438D0743005}"/>
          </ac:picMkLst>
        </pc:picChg>
        <pc:picChg chg="del">
          <ac:chgData name="fontecillac0@outlook.com" userId="102a9c61b94b5d65" providerId="LiveId" clId="{F1C0D38B-BBBC-40C4-95D2-BF1E9004E4FA}" dt="2024-12-17T15:53:33.119" v="337" actId="478"/>
          <ac:picMkLst>
            <pc:docMk/>
            <pc:sldMk cId="3293763864" sldId="256"/>
            <ac:picMk id="26" creationId="{B3B09DBB-1D9F-40AD-ACC2-3C7817B6FF01}"/>
          </ac:picMkLst>
        </pc:picChg>
        <pc:picChg chg="del">
          <ac:chgData name="fontecillac0@outlook.com" userId="102a9c61b94b5d65" providerId="LiveId" clId="{F1C0D38B-BBBC-40C4-95D2-BF1E9004E4FA}" dt="2024-12-17T15:53:36.078" v="338" actId="478"/>
          <ac:picMkLst>
            <pc:docMk/>
            <pc:sldMk cId="3293763864" sldId="256"/>
            <ac:picMk id="27" creationId="{7A8A8058-1852-4D6B-A556-B94E1815EF86}"/>
          </ac:picMkLst>
        </pc:picChg>
        <pc:picChg chg="del">
          <ac:chgData name="fontecillac0@outlook.com" userId="102a9c61b94b5d65" providerId="LiveId" clId="{F1C0D38B-BBBC-40C4-95D2-BF1E9004E4FA}" dt="2024-12-17T15:53:27.085" v="335" actId="478"/>
          <ac:picMkLst>
            <pc:docMk/>
            <pc:sldMk cId="3293763864" sldId="256"/>
            <ac:picMk id="29" creationId="{967159B9-B5AE-46B4-B688-82B83F47BB02}"/>
          </ac:picMkLst>
        </pc:picChg>
        <pc:picChg chg="del">
          <ac:chgData name="fontecillac0@outlook.com" userId="102a9c61b94b5d65" providerId="LiveId" clId="{F1C0D38B-BBBC-40C4-95D2-BF1E9004E4FA}" dt="2024-12-17T15:53:30.006" v="336" actId="478"/>
          <ac:picMkLst>
            <pc:docMk/>
            <pc:sldMk cId="3293763864" sldId="256"/>
            <ac:picMk id="32" creationId="{C9EC3173-D212-455D-B277-BAA05E15DB4E}"/>
          </ac:picMkLst>
        </pc:picChg>
      </pc:sldChg>
      <pc:sldChg chg="addSp delSp modSp new del mod">
        <pc:chgData name="fontecillac0@outlook.com" userId="102a9c61b94b5d65" providerId="LiveId" clId="{F1C0D38B-BBBC-40C4-95D2-BF1E9004E4FA}" dt="2024-12-18T13:10:27.876" v="1508" actId="47"/>
        <pc:sldMkLst>
          <pc:docMk/>
          <pc:sldMk cId="4156967219" sldId="257"/>
        </pc:sldMkLst>
        <pc:spChg chg="mod">
          <ac:chgData name="fontecillac0@outlook.com" userId="102a9c61b94b5d65" providerId="LiveId" clId="{F1C0D38B-BBBC-40C4-95D2-BF1E9004E4FA}" dt="2024-12-12T23:34:57.184" v="49" actId="20577"/>
          <ac:spMkLst>
            <pc:docMk/>
            <pc:sldMk cId="4156967219" sldId="257"/>
            <ac:spMk id="2" creationId="{CB42973F-000B-4F00-931D-84CF57868D73}"/>
          </ac:spMkLst>
        </pc:spChg>
        <pc:spChg chg="mod">
          <ac:chgData name="fontecillac0@outlook.com" userId="102a9c61b94b5d65" providerId="LiveId" clId="{F1C0D38B-BBBC-40C4-95D2-BF1E9004E4FA}" dt="2024-12-12T23:36:27.757" v="266" actId="20577"/>
          <ac:spMkLst>
            <pc:docMk/>
            <pc:sldMk cId="4156967219" sldId="257"/>
            <ac:spMk id="3" creationId="{9540800D-C124-4868-BE8E-E4F2B48BE5DA}"/>
          </ac:spMkLst>
        </pc:spChg>
        <pc:spChg chg="add del mod">
          <ac:chgData name="fontecillac0@outlook.com" userId="102a9c61b94b5d65" providerId="LiveId" clId="{F1C0D38B-BBBC-40C4-95D2-BF1E9004E4FA}" dt="2024-12-12T23:36:58.825" v="270" actId="478"/>
          <ac:spMkLst>
            <pc:docMk/>
            <pc:sldMk cId="4156967219" sldId="257"/>
            <ac:spMk id="4" creationId="{1A170FB6-546D-4944-9E78-15827A03A79A}"/>
          </ac:spMkLst>
        </pc:spChg>
        <pc:spChg chg="add mod">
          <ac:chgData name="fontecillac0@outlook.com" userId="102a9c61b94b5d65" providerId="LiveId" clId="{F1C0D38B-BBBC-40C4-95D2-BF1E9004E4FA}" dt="2024-12-12T23:37:40.141" v="277" actId="14100"/>
          <ac:spMkLst>
            <pc:docMk/>
            <pc:sldMk cId="4156967219" sldId="257"/>
            <ac:spMk id="5" creationId="{E9194307-24DD-47EE-9A6D-5D92A8960270}"/>
          </ac:spMkLst>
        </pc:spChg>
        <pc:spChg chg="add mod">
          <ac:chgData name="fontecillac0@outlook.com" userId="102a9c61b94b5d65" providerId="LiveId" clId="{F1C0D38B-BBBC-40C4-95D2-BF1E9004E4FA}" dt="2024-12-12T23:37:10.039" v="272" actId="1076"/>
          <ac:spMkLst>
            <pc:docMk/>
            <pc:sldMk cId="4156967219" sldId="257"/>
            <ac:spMk id="6" creationId="{A42C78E1-5102-4DB6-A2E2-9F29BF004035}"/>
          </ac:spMkLst>
        </pc:spChg>
        <pc:spChg chg="add mod">
          <ac:chgData name="fontecillac0@outlook.com" userId="102a9c61b94b5d65" providerId="LiveId" clId="{F1C0D38B-BBBC-40C4-95D2-BF1E9004E4FA}" dt="2024-12-12T23:37:10.039" v="272" actId="1076"/>
          <ac:spMkLst>
            <pc:docMk/>
            <pc:sldMk cId="4156967219" sldId="257"/>
            <ac:spMk id="7" creationId="{E5E890A5-C9DA-46EB-ABBC-AB1A3B2E578B}"/>
          </ac:spMkLst>
        </pc:spChg>
        <pc:spChg chg="add mod">
          <ac:chgData name="fontecillac0@outlook.com" userId="102a9c61b94b5d65" providerId="LiveId" clId="{F1C0D38B-BBBC-40C4-95D2-BF1E9004E4FA}" dt="2024-12-12T23:37:19.646" v="274" actId="1076"/>
          <ac:spMkLst>
            <pc:docMk/>
            <pc:sldMk cId="4156967219" sldId="257"/>
            <ac:spMk id="11" creationId="{EDCBB246-4285-4C22-8AD6-40545FB8940F}"/>
          </ac:spMkLst>
        </pc:spChg>
        <pc:spChg chg="add mod">
          <ac:chgData name="fontecillac0@outlook.com" userId="102a9c61b94b5d65" providerId="LiveId" clId="{F1C0D38B-BBBC-40C4-95D2-BF1E9004E4FA}" dt="2024-12-12T23:38:23.614" v="333" actId="207"/>
          <ac:spMkLst>
            <pc:docMk/>
            <pc:sldMk cId="4156967219" sldId="257"/>
            <ac:spMk id="13" creationId="{516DA9AA-ED64-4728-922F-73DAFBDEE38A}"/>
          </ac:spMkLst>
        </pc:spChg>
        <pc:picChg chg="add mod">
          <ac:chgData name="fontecillac0@outlook.com" userId="102a9c61b94b5d65" providerId="LiveId" clId="{F1C0D38B-BBBC-40C4-95D2-BF1E9004E4FA}" dt="2024-12-12T23:37:10.039" v="272" actId="1076"/>
          <ac:picMkLst>
            <pc:docMk/>
            <pc:sldMk cId="4156967219" sldId="257"/>
            <ac:picMk id="9" creationId="{D7F06D8B-FE9B-4FCC-82B6-AA3AACC8F004}"/>
          </ac:picMkLst>
        </pc:picChg>
        <pc:picChg chg="add mod">
          <ac:chgData name="fontecillac0@outlook.com" userId="102a9c61b94b5d65" providerId="LiveId" clId="{F1C0D38B-BBBC-40C4-95D2-BF1E9004E4FA}" dt="2024-12-12T23:37:10.039" v="272" actId="1076"/>
          <ac:picMkLst>
            <pc:docMk/>
            <pc:sldMk cId="4156967219" sldId="257"/>
            <ac:picMk id="10" creationId="{1E2AEE6D-8898-4797-A9A6-156246A935E3}"/>
          </ac:picMkLst>
        </pc:picChg>
        <pc:picChg chg="add mod">
          <ac:chgData name="fontecillac0@outlook.com" userId="102a9c61b94b5d65" providerId="LiveId" clId="{F1C0D38B-BBBC-40C4-95D2-BF1E9004E4FA}" dt="2024-12-12T23:37:30.230" v="276" actId="1076"/>
          <ac:picMkLst>
            <pc:docMk/>
            <pc:sldMk cId="4156967219" sldId="257"/>
            <ac:picMk id="12" creationId="{CF2192FE-8CF0-481C-A284-C9A8D278EFF1}"/>
          </ac:picMkLst>
        </pc:picChg>
        <pc:cxnChg chg="add mod">
          <ac:chgData name="fontecillac0@outlook.com" userId="102a9c61b94b5d65" providerId="LiveId" clId="{F1C0D38B-BBBC-40C4-95D2-BF1E9004E4FA}" dt="2024-12-12T23:37:10.039" v="272" actId="1076"/>
          <ac:cxnSpMkLst>
            <pc:docMk/>
            <pc:sldMk cId="4156967219" sldId="257"/>
            <ac:cxnSpMk id="8" creationId="{21C51712-2464-437F-96C2-3E03A6DEBDAF}"/>
          </ac:cxnSpMkLst>
        </pc:cxnChg>
      </pc:sldChg>
      <pc:sldChg chg="addSp delSp modSp add mod">
        <pc:chgData name="fontecillac0@outlook.com" userId="102a9c61b94b5d65" providerId="LiveId" clId="{F1C0D38B-BBBC-40C4-95D2-BF1E9004E4FA}" dt="2024-12-17T19:46:12.416" v="1506" actId="20577"/>
        <pc:sldMkLst>
          <pc:docMk/>
          <pc:sldMk cId="1729387608" sldId="258"/>
        </pc:sldMkLst>
        <pc:spChg chg="del">
          <ac:chgData name="fontecillac0@outlook.com" userId="102a9c61b94b5d65" providerId="LiveId" clId="{F1C0D38B-BBBC-40C4-95D2-BF1E9004E4FA}" dt="2024-12-17T15:55:22.969" v="342" actId="478"/>
          <ac:spMkLst>
            <pc:docMk/>
            <pc:sldMk cId="1729387608" sldId="258"/>
            <ac:spMk id="4" creationId="{F4AC8332-3F4F-45DF-9157-2C65B860FBE9}"/>
          </ac:spMkLst>
        </pc:spChg>
        <pc:spChg chg="mod">
          <ac:chgData name="fontecillac0@outlook.com" userId="102a9c61b94b5d65" providerId="LiveId" clId="{F1C0D38B-BBBC-40C4-95D2-BF1E9004E4FA}" dt="2024-12-17T17:03:00.286" v="1014" actId="14100"/>
          <ac:spMkLst>
            <pc:docMk/>
            <pc:sldMk cId="1729387608" sldId="258"/>
            <ac:spMk id="5" creationId="{431E44A9-F027-40F3-96EF-ED7D60629E54}"/>
          </ac:spMkLst>
        </pc:spChg>
        <pc:spChg chg="mod">
          <ac:chgData name="fontecillac0@outlook.com" userId="102a9c61b94b5d65" providerId="LiveId" clId="{F1C0D38B-BBBC-40C4-95D2-BF1E9004E4FA}" dt="2024-12-17T15:55:48.151" v="347" actId="1076"/>
          <ac:spMkLst>
            <pc:docMk/>
            <pc:sldMk cId="1729387608" sldId="258"/>
            <ac:spMk id="6" creationId="{7EF24615-8C67-4ED1-93EE-A201B8608211}"/>
          </ac:spMkLst>
        </pc:spChg>
        <pc:spChg chg="del">
          <ac:chgData name="fontecillac0@outlook.com" userId="102a9c61b94b5d65" providerId="LiveId" clId="{F1C0D38B-BBBC-40C4-95D2-BF1E9004E4FA}" dt="2024-12-17T15:55:32.553" v="344" actId="478"/>
          <ac:spMkLst>
            <pc:docMk/>
            <pc:sldMk cId="1729387608" sldId="258"/>
            <ac:spMk id="7" creationId="{B8940C10-C785-4EF8-840D-C87E74967B62}"/>
          </ac:spMkLst>
        </pc:spChg>
        <pc:spChg chg="mod">
          <ac:chgData name="fontecillac0@outlook.com" userId="102a9c61b94b5d65" providerId="LiveId" clId="{F1C0D38B-BBBC-40C4-95D2-BF1E9004E4FA}" dt="2024-12-17T17:10:32.626" v="1182" actId="14100"/>
          <ac:spMkLst>
            <pc:docMk/>
            <pc:sldMk cId="1729387608" sldId="258"/>
            <ac:spMk id="8" creationId="{C1693612-0941-42F9-807B-8BC9384D97B0}"/>
          </ac:spMkLst>
        </pc:spChg>
        <pc:spChg chg="del mod">
          <ac:chgData name="fontecillac0@outlook.com" userId="102a9c61b94b5d65" providerId="LiveId" clId="{F1C0D38B-BBBC-40C4-95D2-BF1E9004E4FA}" dt="2024-12-17T16:53:14.364" v="828" actId="478"/>
          <ac:spMkLst>
            <pc:docMk/>
            <pc:sldMk cId="1729387608" sldId="258"/>
            <ac:spMk id="9" creationId="{7FCBA5F6-2FEE-472A-882B-D11F4669EA61}"/>
          </ac:spMkLst>
        </pc:spChg>
        <pc:spChg chg="del mod">
          <ac:chgData name="fontecillac0@outlook.com" userId="102a9c61b94b5d65" providerId="LiveId" clId="{F1C0D38B-BBBC-40C4-95D2-BF1E9004E4FA}" dt="2024-12-17T17:03:14.598" v="1015" actId="478"/>
          <ac:spMkLst>
            <pc:docMk/>
            <pc:sldMk cId="1729387608" sldId="258"/>
            <ac:spMk id="12" creationId="{9C1F07EC-9970-4A36-A1FA-C9A3348DD689}"/>
          </ac:spMkLst>
        </pc:spChg>
        <pc:spChg chg="mod">
          <ac:chgData name="fontecillac0@outlook.com" userId="102a9c61b94b5d65" providerId="LiveId" clId="{F1C0D38B-BBBC-40C4-95D2-BF1E9004E4FA}" dt="2024-12-17T17:04:01.839" v="1024" actId="1076"/>
          <ac:spMkLst>
            <pc:docMk/>
            <pc:sldMk cId="1729387608" sldId="258"/>
            <ac:spMk id="16" creationId="{D987578C-9E7A-4730-A575-49188A6B7C0A}"/>
          </ac:spMkLst>
        </pc:spChg>
        <pc:spChg chg="del mod">
          <ac:chgData name="fontecillac0@outlook.com" userId="102a9c61b94b5d65" providerId="LiveId" clId="{F1C0D38B-BBBC-40C4-95D2-BF1E9004E4FA}" dt="2024-12-17T17:03:19.166" v="1017" actId="478"/>
          <ac:spMkLst>
            <pc:docMk/>
            <pc:sldMk cId="1729387608" sldId="258"/>
            <ac:spMk id="18" creationId="{1DBE3456-10ED-43FE-BD26-EDA5EFCC00EA}"/>
          </ac:spMkLst>
        </pc:spChg>
        <pc:spChg chg="del mod">
          <ac:chgData name="fontecillac0@outlook.com" userId="102a9c61b94b5d65" providerId="LiveId" clId="{F1C0D38B-BBBC-40C4-95D2-BF1E9004E4FA}" dt="2024-12-17T17:03:17.814" v="1016" actId="478"/>
          <ac:spMkLst>
            <pc:docMk/>
            <pc:sldMk cId="1729387608" sldId="258"/>
            <ac:spMk id="21" creationId="{11A8D9C5-5E71-4E0B-8FE0-C11A522167F9}"/>
          </ac:spMkLst>
        </pc:spChg>
        <pc:spChg chg="add mod ord">
          <ac:chgData name="fontecillac0@outlook.com" userId="102a9c61b94b5d65" providerId="LiveId" clId="{F1C0D38B-BBBC-40C4-95D2-BF1E9004E4FA}" dt="2024-12-17T16:15:03.054" v="386" actId="167"/>
          <ac:spMkLst>
            <pc:docMk/>
            <pc:sldMk cId="1729387608" sldId="258"/>
            <ac:spMk id="24" creationId="{0DC86968-3C23-4201-85F1-90F2362DA34C}"/>
          </ac:spMkLst>
        </pc:spChg>
        <pc:spChg chg="add mod">
          <ac:chgData name="fontecillac0@outlook.com" userId="102a9c61b94b5d65" providerId="LiveId" clId="{F1C0D38B-BBBC-40C4-95D2-BF1E9004E4FA}" dt="2024-12-17T16:16:19.809" v="404" actId="1076"/>
          <ac:spMkLst>
            <pc:docMk/>
            <pc:sldMk cId="1729387608" sldId="258"/>
            <ac:spMk id="26" creationId="{FCADACFA-55E5-49CF-AF13-E5456EEC20F6}"/>
          </ac:spMkLst>
        </pc:spChg>
        <pc:spChg chg="add mod">
          <ac:chgData name="fontecillac0@outlook.com" userId="102a9c61b94b5d65" providerId="LiveId" clId="{F1C0D38B-BBBC-40C4-95D2-BF1E9004E4FA}" dt="2024-12-17T16:19:11.252" v="474" actId="114"/>
          <ac:spMkLst>
            <pc:docMk/>
            <pc:sldMk cId="1729387608" sldId="258"/>
            <ac:spMk id="42" creationId="{8D6427B7-D927-4719-AC4E-A07D7EC246CA}"/>
          </ac:spMkLst>
        </pc:spChg>
        <pc:spChg chg="add del mod">
          <ac:chgData name="fontecillac0@outlook.com" userId="102a9c61b94b5d65" providerId="LiveId" clId="{F1C0D38B-BBBC-40C4-95D2-BF1E9004E4FA}" dt="2024-12-17T16:14:39.784" v="382" actId="478"/>
          <ac:spMkLst>
            <pc:docMk/>
            <pc:sldMk cId="1729387608" sldId="258"/>
            <ac:spMk id="43" creationId="{BE59EC6F-4511-45EB-8356-5CC21D1C40D9}"/>
          </ac:spMkLst>
        </pc:spChg>
        <pc:spChg chg="add mod ord">
          <ac:chgData name="fontecillac0@outlook.com" userId="102a9c61b94b5d65" providerId="LiveId" clId="{F1C0D38B-BBBC-40C4-95D2-BF1E9004E4FA}" dt="2024-12-17T16:15:21.093" v="389" actId="167"/>
          <ac:spMkLst>
            <pc:docMk/>
            <pc:sldMk cId="1729387608" sldId="258"/>
            <ac:spMk id="44" creationId="{EAB79917-C294-4D85-981E-D025772EF68D}"/>
          </ac:spMkLst>
        </pc:spChg>
        <pc:spChg chg="add mod">
          <ac:chgData name="fontecillac0@outlook.com" userId="102a9c61b94b5d65" providerId="LiveId" clId="{F1C0D38B-BBBC-40C4-95D2-BF1E9004E4FA}" dt="2024-12-17T16:16:26.437" v="406" actId="20577"/>
          <ac:spMkLst>
            <pc:docMk/>
            <pc:sldMk cId="1729387608" sldId="258"/>
            <ac:spMk id="46" creationId="{2302846C-79E7-4FBC-B067-1808D3236271}"/>
          </ac:spMkLst>
        </pc:spChg>
        <pc:spChg chg="add mod">
          <ac:chgData name="fontecillac0@outlook.com" userId="102a9c61b94b5d65" providerId="LiveId" clId="{F1C0D38B-BBBC-40C4-95D2-BF1E9004E4FA}" dt="2024-12-17T16:31:17.705" v="505" actId="20577"/>
          <ac:spMkLst>
            <pc:docMk/>
            <pc:sldMk cId="1729387608" sldId="258"/>
            <ac:spMk id="48" creationId="{28B2188E-5237-42AB-A069-6D09CA1012AD}"/>
          </ac:spMkLst>
        </pc:spChg>
        <pc:spChg chg="add mod">
          <ac:chgData name="fontecillac0@outlook.com" userId="102a9c61b94b5d65" providerId="LiveId" clId="{F1C0D38B-BBBC-40C4-95D2-BF1E9004E4FA}" dt="2024-12-17T16:31:23.871" v="514" actId="20577"/>
          <ac:spMkLst>
            <pc:docMk/>
            <pc:sldMk cId="1729387608" sldId="258"/>
            <ac:spMk id="49" creationId="{52E3C6B8-D4D2-43A7-8EA6-6F8C82A8BB41}"/>
          </ac:spMkLst>
        </pc:spChg>
        <pc:spChg chg="add mod">
          <ac:chgData name="fontecillac0@outlook.com" userId="102a9c61b94b5d65" providerId="LiveId" clId="{F1C0D38B-BBBC-40C4-95D2-BF1E9004E4FA}" dt="2024-12-17T16:30:10.174" v="488" actId="20577"/>
          <ac:spMkLst>
            <pc:docMk/>
            <pc:sldMk cId="1729387608" sldId="258"/>
            <ac:spMk id="50" creationId="{6F2CED37-5056-44AF-9D55-77D803C6D507}"/>
          </ac:spMkLst>
        </pc:spChg>
        <pc:spChg chg="add mod">
          <ac:chgData name="fontecillac0@outlook.com" userId="102a9c61b94b5d65" providerId="LiveId" clId="{F1C0D38B-BBBC-40C4-95D2-BF1E9004E4FA}" dt="2024-12-17T16:31:28.630" v="523" actId="20577"/>
          <ac:spMkLst>
            <pc:docMk/>
            <pc:sldMk cId="1729387608" sldId="258"/>
            <ac:spMk id="51" creationId="{583A5016-AC0B-41FD-A79C-79F2FC233E1D}"/>
          </ac:spMkLst>
        </pc:spChg>
        <pc:spChg chg="add mod">
          <ac:chgData name="fontecillac0@outlook.com" userId="102a9c61b94b5d65" providerId="LiveId" clId="{F1C0D38B-BBBC-40C4-95D2-BF1E9004E4FA}" dt="2024-12-17T16:31:33.033" v="532" actId="20577"/>
          <ac:spMkLst>
            <pc:docMk/>
            <pc:sldMk cId="1729387608" sldId="258"/>
            <ac:spMk id="52" creationId="{2BFE1EEC-1033-49AA-840B-3A5591363A7B}"/>
          </ac:spMkLst>
        </pc:spChg>
        <pc:spChg chg="add del mod">
          <ac:chgData name="fontecillac0@outlook.com" userId="102a9c61b94b5d65" providerId="LiveId" clId="{F1C0D38B-BBBC-40C4-95D2-BF1E9004E4FA}" dt="2024-12-17T16:36:05.739" v="566" actId="478"/>
          <ac:spMkLst>
            <pc:docMk/>
            <pc:sldMk cId="1729387608" sldId="258"/>
            <ac:spMk id="68" creationId="{BA3E5B3F-1DCD-4CD4-8A70-CBC9B39029A3}"/>
          </ac:spMkLst>
        </pc:spChg>
        <pc:spChg chg="add mod">
          <ac:chgData name="fontecillac0@outlook.com" userId="102a9c61b94b5d65" providerId="LiveId" clId="{F1C0D38B-BBBC-40C4-95D2-BF1E9004E4FA}" dt="2024-12-17T16:38:22.485" v="610" actId="1076"/>
          <ac:spMkLst>
            <pc:docMk/>
            <pc:sldMk cId="1729387608" sldId="258"/>
            <ac:spMk id="70" creationId="{D3EF2C4F-E0F3-4058-87D2-25E47079E758}"/>
          </ac:spMkLst>
        </pc:spChg>
        <pc:spChg chg="add mod">
          <ac:chgData name="fontecillac0@outlook.com" userId="102a9c61b94b5d65" providerId="LiveId" clId="{F1C0D38B-BBBC-40C4-95D2-BF1E9004E4FA}" dt="2024-12-17T16:43:19.905" v="661" actId="1076"/>
          <ac:spMkLst>
            <pc:docMk/>
            <pc:sldMk cId="1729387608" sldId="258"/>
            <ac:spMk id="78" creationId="{685E96B3-3A93-49E7-B9E2-F733089A73B4}"/>
          </ac:spMkLst>
        </pc:spChg>
        <pc:spChg chg="add mod">
          <ac:chgData name="fontecillac0@outlook.com" userId="102a9c61b94b5d65" providerId="LiveId" clId="{F1C0D38B-BBBC-40C4-95D2-BF1E9004E4FA}" dt="2024-12-17T16:50:35.377" v="764" actId="14100"/>
          <ac:spMkLst>
            <pc:docMk/>
            <pc:sldMk cId="1729387608" sldId="258"/>
            <ac:spMk id="99" creationId="{7F0359A6-05B6-437E-9830-89CE9DC1B1BC}"/>
          </ac:spMkLst>
        </pc:spChg>
        <pc:spChg chg="add mod">
          <ac:chgData name="fontecillac0@outlook.com" userId="102a9c61b94b5d65" providerId="LiveId" clId="{F1C0D38B-BBBC-40C4-95D2-BF1E9004E4FA}" dt="2024-12-17T16:51:44.698" v="816" actId="207"/>
          <ac:spMkLst>
            <pc:docMk/>
            <pc:sldMk cId="1729387608" sldId="258"/>
            <ac:spMk id="100" creationId="{3743423A-6CD1-4BFB-B8CE-50532C3B9B87}"/>
          </ac:spMkLst>
        </pc:spChg>
        <pc:spChg chg="add mod">
          <ac:chgData name="fontecillac0@outlook.com" userId="102a9c61b94b5d65" providerId="LiveId" clId="{F1C0D38B-BBBC-40C4-95D2-BF1E9004E4FA}" dt="2024-12-17T16:56:59.348" v="905" actId="207"/>
          <ac:spMkLst>
            <pc:docMk/>
            <pc:sldMk cId="1729387608" sldId="258"/>
            <ac:spMk id="102" creationId="{2B13F88A-CE1E-4D8B-A289-25D2ABFD0E18}"/>
          </ac:spMkLst>
        </pc:spChg>
        <pc:spChg chg="add mod">
          <ac:chgData name="fontecillac0@outlook.com" userId="102a9c61b94b5d65" providerId="LiveId" clId="{F1C0D38B-BBBC-40C4-95D2-BF1E9004E4FA}" dt="2024-12-17T17:07:11.414" v="1060" actId="14100"/>
          <ac:spMkLst>
            <pc:docMk/>
            <pc:sldMk cId="1729387608" sldId="258"/>
            <ac:spMk id="103" creationId="{583D1D5C-4735-4576-9CD3-0F3A696E9EDB}"/>
          </ac:spMkLst>
        </pc:spChg>
        <pc:spChg chg="add mod">
          <ac:chgData name="fontecillac0@outlook.com" userId="102a9c61b94b5d65" providerId="LiveId" clId="{F1C0D38B-BBBC-40C4-95D2-BF1E9004E4FA}" dt="2024-12-17T16:50:41.828" v="765" actId="14100"/>
          <ac:spMkLst>
            <pc:docMk/>
            <pc:sldMk cId="1729387608" sldId="258"/>
            <ac:spMk id="104" creationId="{5536C7F3-2A87-4F48-AC9E-66601A9889AC}"/>
          </ac:spMkLst>
        </pc:spChg>
        <pc:spChg chg="add mod">
          <ac:chgData name="fontecillac0@outlook.com" userId="102a9c61b94b5d65" providerId="LiveId" clId="{F1C0D38B-BBBC-40C4-95D2-BF1E9004E4FA}" dt="2024-12-17T16:51:24.346" v="792" actId="207"/>
          <ac:spMkLst>
            <pc:docMk/>
            <pc:sldMk cId="1729387608" sldId="258"/>
            <ac:spMk id="105" creationId="{3A280242-51BE-453E-BA2F-D23102E171C3}"/>
          </ac:spMkLst>
        </pc:spChg>
        <pc:spChg chg="add mod">
          <ac:chgData name="fontecillac0@outlook.com" userId="102a9c61b94b5d65" providerId="LiveId" clId="{F1C0D38B-BBBC-40C4-95D2-BF1E9004E4FA}" dt="2024-12-17T17:00:40.087" v="953" actId="122"/>
          <ac:spMkLst>
            <pc:docMk/>
            <pc:sldMk cId="1729387608" sldId="258"/>
            <ac:spMk id="147" creationId="{E3311733-128A-4CBF-9E47-590E74FD8648}"/>
          </ac:spMkLst>
        </pc:spChg>
        <pc:spChg chg="add mod">
          <ac:chgData name="fontecillac0@outlook.com" userId="102a9c61b94b5d65" providerId="LiveId" clId="{F1C0D38B-BBBC-40C4-95D2-BF1E9004E4FA}" dt="2024-12-17T17:02:43.634" v="1012" actId="14100"/>
          <ac:spMkLst>
            <pc:docMk/>
            <pc:sldMk cId="1729387608" sldId="258"/>
            <ac:spMk id="162" creationId="{DAA7DB66-E84C-4325-88FD-CE33BD0AC5D6}"/>
          </ac:spMkLst>
        </pc:spChg>
        <pc:spChg chg="add mod">
          <ac:chgData name="fontecillac0@outlook.com" userId="102a9c61b94b5d65" providerId="LiveId" clId="{F1C0D38B-BBBC-40C4-95D2-BF1E9004E4FA}" dt="2024-12-17T17:05:07.011" v="1037" actId="1076"/>
          <ac:spMkLst>
            <pc:docMk/>
            <pc:sldMk cId="1729387608" sldId="258"/>
            <ac:spMk id="164" creationId="{A376DC1C-EC1F-4080-B573-BDF33062CE42}"/>
          </ac:spMkLst>
        </pc:spChg>
        <pc:spChg chg="add mod">
          <ac:chgData name="fontecillac0@outlook.com" userId="102a9c61b94b5d65" providerId="LiveId" clId="{F1C0D38B-BBBC-40C4-95D2-BF1E9004E4FA}" dt="2024-12-17T17:06:04.299" v="1046" actId="1076"/>
          <ac:spMkLst>
            <pc:docMk/>
            <pc:sldMk cId="1729387608" sldId="258"/>
            <ac:spMk id="166" creationId="{C1F63FBC-DA70-45E7-BB2A-F3574159A56E}"/>
          </ac:spMkLst>
        </pc:spChg>
        <pc:spChg chg="add mod">
          <ac:chgData name="fontecillac0@outlook.com" userId="102a9c61b94b5d65" providerId="LiveId" clId="{F1C0D38B-BBBC-40C4-95D2-BF1E9004E4FA}" dt="2024-12-17T17:07:46.912" v="1096" actId="20577"/>
          <ac:spMkLst>
            <pc:docMk/>
            <pc:sldMk cId="1729387608" sldId="258"/>
            <ac:spMk id="167" creationId="{E30C15DF-282F-42DA-BD8C-14D0C64597EC}"/>
          </ac:spMkLst>
        </pc:spChg>
        <pc:spChg chg="add mod">
          <ac:chgData name="fontecillac0@outlook.com" userId="102a9c61b94b5d65" providerId="LiveId" clId="{F1C0D38B-BBBC-40C4-95D2-BF1E9004E4FA}" dt="2024-12-17T17:07:49.966" v="1098" actId="20577"/>
          <ac:spMkLst>
            <pc:docMk/>
            <pc:sldMk cId="1729387608" sldId="258"/>
            <ac:spMk id="168" creationId="{FFE89952-A314-4481-8B54-2C045FD3894B}"/>
          </ac:spMkLst>
        </pc:spChg>
        <pc:spChg chg="add mod">
          <ac:chgData name="fontecillac0@outlook.com" userId="102a9c61b94b5d65" providerId="LiveId" clId="{F1C0D38B-BBBC-40C4-95D2-BF1E9004E4FA}" dt="2024-12-17T17:08:05.401" v="1104" actId="20577"/>
          <ac:spMkLst>
            <pc:docMk/>
            <pc:sldMk cId="1729387608" sldId="258"/>
            <ac:spMk id="169" creationId="{3C4FBCEA-2148-44DD-AE6A-29637572A627}"/>
          </ac:spMkLst>
        </pc:spChg>
        <pc:spChg chg="add mod">
          <ac:chgData name="fontecillac0@outlook.com" userId="102a9c61b94b5d65" providerId="LiveId" clId="{F1C0D38B-BBBC-40C4-95D2-BF1E9004E4FA}" dt="2024-12-17T17:08:09.633" v="1106" actId="20577"/>
          <ac:spMkLst>
            <pc:docMk/>
            <pc:sldMk cId="1729387608" sldId="258"/>
            <ac:spMk id="170" creationId="{DE29C7A6-0689-49F1-AA9A-04691237D644}"/>
          </ac:spMkLst>
        </pc:spChg>
        <pc:spChg chg="add mod">
          <ac:chgData name="fontecillac0@outlook.com" userId="102a9c61b94b5d65" providerId="LiveId" clId="{F1C0D38B-BBBC-40C4-95D2-BF1E9004E4FA}" dt="2024-12-17T17:07:35.487" v="1093" actId="207"/>
          <ac:spMkLst>
            <pc:docMk/>
            <pc:sldMk cId="1729387608" sldId="258"/>
            <ac:spMk id="171" creationId="{1F4367AA-C4BD-4ACD-A0D9-3CBC4E528C69}"/>
          </ac:spMkLst>
        </pc:spChg>
        <pc:spChg chg="add mod">
          <ac:chgData name="fontecillac0@outlook.com" userId="102a9c61b94b5d65" providerId="LiveId" clId="{F1C0D38B-BBBC-40C4-95D2-BF1E9004E4FA}" dt="2024-12-17T17:07:41.626" v="1094" actId="207"/>
          <ac:spMkLst>
            <pc:docMk/>
            <pc:sldMk cId="1729387608" sldId="258"/>
            <ac:spMk id="172" creationId="{0472773E-1305-407B-B1C9-98553EF923D0}"/>
          </ac:spMkLst>
        </pc:spChg>
        <pc:spChg chg="add mod">
          <ac:chgData name="fontecillac0@outlook.com" userId="102a9c61b94b5d65" providerId="LiveId" clId="{F1C0D38B-BBBC-40C4-95D2-BF1E9004E4FA}" dt="2024-12-17T17:08:33.082" v="1116" actId="20577"/>
          <ac:spMkLst>
            <pc:docMk/>
            <pc:sldMk cId="1729387608" sldId="258"/>
            <ac:spMk id="173" creationId="{7D3E0541-1E5C-4669-9EDF-DD47C3F2D81C}"/>
          </ac:spMkLst>
        </pc:spChg>
        <pc:spChg chg="add mod">
          <ac:chgData name="fontecillac0@outlook.com" userId="102a9c61b94b5d65" providerId="LiveId" clId="{F1C0D38B-BBBC-40C4-95D2-BF1E9004E4FA}" dt="2024-12-17T19:46:12.416" v="1506" actId="20577"/>
          <ac:spMkLst>
            <pc:docMk/>
            <pc:sldMk cId="1729387608" sldId="258"/>
            <ac:spMk id="174" creationId="{0E1C4165-02CF-4FBC-81B1-D26521C5006A}"/>
          </ac:spMkLst>
        </pc:spChg>
        <pc:spChg chg="add mod">
          <ac:chgData name="fontecillac0@outlook.com" userId="102a9c61b94b5d65" providerId="LiveId" clId="{F1C0D38B-BBBC-40C4-95D2-BF1E9004E4FA}" dt="2024-12-17T17:15:10.926" v="1470" actId="20577"/>
          <ac:spMkLst>
            <pc:docMk/>
            <pc:sldMk cId="1729387608" sldId="258"/>
            <ac:spMk id="1030" creationId="{821A64E5-CDA1-45B8-B5F5-384D69479F18}"/>
          </ac:spMkLst>
        </pc:spChg>
        <pc:grpChg chg="add mod">
          <ac:chgData name="fontecillac0@outlook.com" userId="102a9c61b94b5d65" providerId="LiveId" clId="{F1C0D38B-BBBC-40C4-95D2-BF1E9004E4FA}" dt="2024-12-17T16:13:41.412" v="365" actId="14100"/>
          <ac:grpSpMkLst>
            <pc:docMk/>
            <pc:sldMk cId="1729387608" sldId="258"/>
            <ac:grpSpMk id="23" creationId="{1F3F395C-901F-4B68-94C8-2834207358C3}"/>
          </ac:grpSpMkLst>
        </pc:grpChg>
        <pc:grpChg chg="add mod">
          <ac:chgData name="fontecillac0@outlook.com" userId="102a9c61b94b5d65" providerId="LiveId" clId="{F1C0D38B-BBBC-40C4-95D2-BF1E9004E4FA}" dt="2024-12-17T16:13:52.662" v="372" actId="1076"/>
          <ac:grpSpMkLst>
            <pc:docMk/>
            <pc:sldMk cId="1729387608" sldId="258"/>
            <ac:grpSpMk id="27" creationId="{1703607A-D7F4-4716-A4A8-A0968EF14C45}"/>
          </ac:grpSpMkLst>
        </pc:grpChg>
        <pc:grpChg chg="add mod">
          <ac:chgData name="fontecillac0@outlook.com" userId="102a9c61b94b5d65" providerId="LiveId" clId="{F1C0D38B-BBBC-40C4-95D2-BF1E9004E4FA}" dt="2024-12-17T16:14:05.505" v="375" actId="1076"/>
          <ac:grpSpMkLst>
            <pc:docMk/>
            <pc:sldMk cId="1729387608" sldId="258"/>
            <ac:grpSpMk id="30" creationId="{A8DB7D9F-DCED-4154-8167-7F6004F12852}"/>
          </ac:grpSpMkLst>
        </pc:grpChg>
        <pc:grpChg chg="add mod">
          <ac:chgData name="fontecillac0@outlook.com" userId="102a9c61b94b5d65" providerId="LiveId" clId="{F1C0D38B-BBBC-40C4-95D2-BF1E9004E4FA}" dt="2024-12-17T16:14:17.608" v="377" actId="1076"/>
          <ac:grpSpMkLst>
            <pc:docMk/>
            <pc:sldMk cId="1729387608" sldId="258"/>
            <ac:grpSpMk id="33" creationId="{64BBD52A-75AA-4F1F-8CA6-84A7588A9757}"/>
          </ac:grpSpMkLst>
        </pc:grpChg>
        <pc:grpChg chg="add mod">
          <ac:chgData name="fontecillac0@outlook.com" userId="102a9c61b94b5d65" providerId="LiveId" clId="{F1C0D38B-BBBC-40C4-95D2-BF1E9004E4FA}" dt="2024-12-17T16:13:59.942" v="373" actId="1076"/>
          <ac:grpSpMkLst>
            <pc:docMk/>
            <pc:sldMk cId="1729387608" sldId="258"/>
            <ac:grpSpMk id="36" creationId="{D97082EE-2095-4C6B-81E3-AEA212BC84F1}"/>
          </ac:grpSpMkLst>
        </pc:grpChg>
        <pc:grpChg chg="add mod">
          <ac:chgData name="fontecillac0@outlook.com" userId="102a9c61b94b5d65" providerId="LiveId" clId="{F1C0D38B-BBBC-40C4-95D2-BF1E9004E4FA}" dt="2024-12-17T16:14:09.932" v="376" actId="1076"/>
          <ac:grpSpMkLst>
            <pc:docMk/>
            <pc:sldMk cId="1729387608" sldId="258"/>
            <ac:grpSpMk id="39" creationId="{67C0D79C-45B1-483F-A682-877556B52BC7}"/>
          </ac:grpSpMkLst>
        </pc:grpChg>
        <pc:grpChg chg="add del mod">
          <ac:chgData name="fontecillac0@outlook.com" userId="102a9c61b94b5d65" providerId="LiveId" clId="{F1C0D38B-BBBC-40C4-95D2-BF1E9004E4FA}" dt="2024-12-17T16:35:00.301" v="561" actId="478"/>
          <ac:grpSpMkLst>
            <pc:docMk/>
            <pc:sldMk cId="1729387608" sldId="258"/>
            <ac:grpSpMk id="53" creationId="{B03D6D66-1956-43BA-BD10-FD6EABC56D20}"/>
          </ac:grpSpMkLst>
        </pc:grpChg>
        <pc:grpChg chg="add mod">
          <ac:chgData name="fontecillac0@outlook.com" userId="102a9c61b94b5d65" providerId="LiveId" clId="{F1C0D38B-BBBC-40C4-95D2-BF1E9004E4FA}" dt="2024-12-17T16:33:25.207" v="546" actId="1076"/>
          <ac:grpSpMkLst>
            <pc:docMk/>
            <pc:sldMk cId="1729387608" sldId="258"/>
            <ac:grpSpMk id="61" creationId="{38D1D1E5-7F1C-4EB7-B146-62D043C59729}"/>
          </ac:grpSpMkLst>
        </pc:grpChg>
        <pc:grpChg chg="add mod">
          <ac:chgData name="fontecillac0@outlook.com" userId="102a9c61b94b5d65" providerId="LiveId" clId="{F1C0D38B-BBBC-40C4-95D2-BF1E9004E4FA}" dt="2024-12-17T16:34:48.638" v="558" actId="164"/>
          <ac:grpSpMkLst>
            <pc:docMk/>
            <pc:sldMk cId="1729387608" sldId="258"/>
            <ac:grpSpMk id="66" creationId="{22B72B8F-F3E0-406D-B9FA-26DCEBEA600B}"/>
          </ac:grpSpMkLst>
        </pc:grpChg>
        <pc:grpChg chg="add mod">
          <ac:chgData name="fontecillac0@outlook.com" userId="102a9c61b94b5d65" providerId="LiveId" clId="{F1C0D38B-BBBC-40C4-95D2-BF1E9004E4FA}" dt="2024-12-17T16:34:55.988" v="560" actId="1076"/>
          <ac:grpSpMkLst>
            <pc:docMk/>
            <pc:sldMk cId="1729387608" sldId="258"/>
            <ac:grpSpMk id="71" creationId="{CDA87C9A-42B5-485A-8C4A-6AB5147FE235}"/>
          </ac:grpSpMkLst>
        </pc:grpChg>
        <pc:grpChg chg="add mod">
          <ac:chgData name="fontecillac0@outlook.com" userId="102a9c61b94b5d65" providerId="LiveId" clId="{F1C0D38B-BBBC-40C4-95D2-BF1E9004E4FA}" dt="2024-12-17T16:35:06.114" v="563" actId="1076"/>
          <ac:grpSpMkLst>
            <pc:docMk/>
            <pc:sldMk cId="1729387608" sldId="258"/>
            <ac:grpSpMk id="74" creationId="{67976381-EFAC-473A-8E79-B7095A0183CB}"/>
          </ac:grpSpMkLst>
        </pc:grpChg>
        <pc:grpChg chg="add mod">
          <ac:chgData name="fontecillac0@outlook.com" userId="102a9c61b94b5d65" providerId="LiveId" clId="{F1C0D38B-BBBC-40C4-95D2-BF1E9004E4FA}" dt="2024-12-17T16:52:31.403" v="821" actId="1076"/>
          <ac:grpSpMkLst>
            <pc:docMk/>
            <pc:sldMk cId="1729387608" sldId="258"/>
            <ac:grpSpMk id="107" creationId="{F60941BB-5EB1-4968-88AB-C2C56FEC03DA}"/>
          </ac:grpSpMkLst>
        </pc:grpChg>
        <pc:grpChg chg="add mod">
          <ac:chgData name="fontecillac0@outlook.com" userId="102a9c61b94b5d65" providerId="LiveId" clId="{F1C0D38B-BBBC-40C4-95D2-BF1E9004E4FA}" dt="2024-12-17T16:52:20.865" v="819" actId="1076"/>
          <ac:grpSpMkLst>
            <pc:docMk/>
            <pc:sldMk cId="1729387608" sldId="258"/>
            <ac:grpSpMk id="110" creationId="{3DE14A97-2CB0-42EC-9210-571D7F6BD954}"/>
          </ac:grpSpMkLst>
        </pc:grpChg>
        <pc:grpChg chg="add mod">
          <ac:chgData name="fontecillac0@outlook.com" userId="102a9c61b94b5d65" providerId="LiveId" clId="{F1C0D38B-BBBC-40C4-95D2-BF1E9004E4FA}" dt="2024-12-17T16:52:46.633" v="825" actId="1076"/>
          <ac:grpSpMkLst>
            <pc:docMk/>
            <pc:sldMk cId="1729387608" sldId="258"/>
            <ac:grpSpMk id="114" creationId="{00004E0D-7B23-467C-8B2F-FBAE11F76900}"/>
          </ac:grpSpMkLst>
        </pc:grpChg>
        <pc:grpChg chg="add mod">
          <ac:chgData name="fontecillac0@outlook.com" userId="102a9c61b94b5d65" providerId="LiveId" clId="{F1C0D38B-BBBC-40C4-95D2-BF1E9004E4FA}" dt="2024-12-17T16:55:56.943" v="900" actId="1076"/>
          <ac:grpSpMkLst>
            <pc:docMk/>
            <pc:sldMk cId="1729387608" sldId="258"/>
            <ac:grpSpMk id="118" creationId="{242C312F-89DD-484D-A50A-BAB43DA3BBA3}"/>
          </ac:grpSpMkLst>
        </pc:grpChg>
        <pc:grpChg chg="add mod">
          <ac:chgData name="fontecillac0@outlook.com" userId="102a9c61b94b5d65" providerId="LiveId" clId="{F1C0D38B-BBBC-40C4-95D2-BF1E9004E4FA}" dt="2024-12-17T16:55:51.672" v="899" actId="1076"/>
          <ac:grpSpMkLst>
            <pc:docMk/>
            <pc:sldMk cId="1729387608" sldId="258"/>
            <ac:grpSpMk id="122" creationId="{5A1A34AC-C002-4A44-B577-109F717F11CF}"/>
          </ac:grpSpMkLst>
        </pc:grpChg>
        <pc:grpChg chg="add mod">
          <ac:chgData name="fontecillac0@outlook.com" userId="102a9c61b94b5d65" providerId="LiveId" clId="{F1C0D38B-BBBC-40C4-95D2-BF1E9004E4FA}" dt="2024-12-17T16:56:05.845" v="902" actId="1076"/>
          <ac:grpSpMkLst>
            <pc:docMk/>
            <pc:sldMk cId="1729387608" sldId="258"/>
            <ac:grpSpMk id="126" creationId="{B897C85B-E77E-4418-9CB4-8745AD8477DE}"/>
          </ac:grpSpMkLst>
        </pc:grpChg>
        <pc:grpChg chg="add mod">
          <ac:chgData name="fontecillac0@outlook.com" userId="102a9c61b94b5d65" providerId="LiveId" clId="{F1C0D38B-BBBC-40C4-95D2-BF1E9004E4FA}" dt="2024-12-17T16:59:12.858" v="913" actId="1076"/>
          <ac:grpSpMkLst>
            <pc:docMk/>
            <pc:sldMk cId="1729387608" sldId="258"/>
            <ac:grpSpMk id="130" creationId="{1FE81BAE-56FC-46BA-B411-10C635C86A05}"/>
          </ac:grpSpMkLst>
        </pc:grpChg>
        <pc:grpChg chg="add mod">
          <ac:chgData name="fontecillac0@outlook.com" userId="102a9c61b94b5d65" providerId="LiveId" clId="{F1C0D38B-BBBC-40C4-95D2-BF1E9004E4FA}" dt="2024-12-17T16:58:47.944" v="907" actId="1076"/>
          <ac:grpSpMkLst>
            <pc:docMk/>
            <pc:sldMk cId="1729387608" sldId="258"/>
            <ac:grpSpMk id="133" creationId="{A42C6CC0-D728-41BF-A97A-EBD62956C381}"/>
          </ac:grpSpMkLst>
        </pc:grpChg>
        <pc:grpChg chg="add mod">
          <ac:chgData name="fontecillac0@outlook.com" userId="102a9c61b94b5d65" providerId="LiveId" clId="{F1C0D38B-BBBC-40C4-95D2-BF1E9004E4FA}" dt="2024-12-17T16:58:55.234" v="909" actId="1076"/>
          <ac:grpSpMkLst>
            <pc:docMk/>
            <pc:sldMk cId="1729387608" sldId="258"/>
            <ac:grpSpMk id="137" creationId="{EBDD0ECB-55DF-4759-89C2-3C61A1BB63C6}"/>
          </ac:grpSpMkLst>
        </pc:grpChg>
        <pc:grpChg chg="add mod">
          <ac:chgData name="fontecillac0@outlook.com" userId="102a9c61b94b5d65" providerId="LiveId" clId="{F1C0D38B-BBBC-40C4-95D2-BF1E9004E4FA}" dt="2024-12-17T16:59:09.573" v="911" actId="1076"/>
          <ac:grpSpMkLst>
            <pc:docMk/>
            <pc:sldMk cId="1729387608" sldId="258"/>
            <ac:grpSpMk id="141" creationId="{51D0B943-B718-4EAF-BADE-CC93116C1418}"/>
          </ac:grpSpMkLst>
        </pc:grpChg>
        <pc:grpChg chg="add mod">
          <ac:chgData name="fontecillac0@outlook.com" userId="102a9c61b94b5d65" providerId="LiveId" clId="{F1C0D38B-BBBC-40C4-95D2-BF1E9004E4FA}" dt="2024-12-17T16:59:17.376" v="915" actId="1076"/>
          <ac:grpSpMkLst>
            <pc:docMk/>
            <pc:sldMk cId="1729387608" sldId="258"/>
            <ac:grpSpMk id="144" creationId="{4DF2D7C9-283A-4C0D-8A7F-03AF4BC9F471}"/>
          </ac:grpSpMkLst>
        </pc:grpChg>
        <pc:grpChg chg="add mod">
          <ac:chgData name="fontecillac0@outlook.com" userId="102a9c61b94b5d65" providerId="LiveId" clId="{F1C0D38B-BBBC-40C4-95D2-BF1E9004E4FA}" dt="2024-12-17T17:01:35.024" v="955" actId="1076"/>
          <ac:grpSpMkLst>
            <pc:docMk/>
            <pc:sldMk cId="1729387608" sldId="258"/>
            <ac:grpSpMk id="148" creationId="{B08714D8-9195-4230-BF8D-EB1F63B6C82F}"/>
          </ac:grpSpMkLst>
        </pc:grpChg>
        <pc:grpChg chg="add mod">
          <ac:chgData name="fontecillac0@outlook.com" userId="102a9c61b94b5d65" providerId="LiveId" clId="{F1C0D38B-BBBC-40C4-95D2-BF1E9004E4FA}" dt="2024-12-17T17:01:45.050" v="957" actId="1076"/>
          <ac:grpSpMkLst>
            <pc:docMk/>
            <pc:sldMk cId="1729387608" sldId="258"/>
            <ac:grpSpMk id="152" creationId="{ADC9D11E-19C5-4C46-9BBF-E02E9D889123}"/>
          </ac:grpSpMkLst>
        </pc:grpChg>
        <pc:grpChg chg="add mod">
          <ac:chgData name="fontecillac0@outlook.com" userId="102a9c61b94b5d65" providerId="LiveId" clId="{F1C0D38B-BBBC-40C4-95D2-BF1E9004E4FA}" dt="2024-12-17T17:01:53.470" v="959" actId="1076"/>
          <ac:grpSpMkLst>
            <pc:docMk/>
            <pc:sldMk cId="1729387608" sldId="258"/>
            <ac:grpSpMk id="155" creationId="{2269E26C-0FD0-4EC3-8D54-D03C9BBAD7DF}"/>
          </ac:grpSpMkLst>
        </pc:grpChg>
        <pc:grpChg chg="add mod">
          <ac:chgData name="fontecillac0@outlook.com" userId="102a9c61b94b5d65" providerId="LiveId" clId="{F1C0D38B-BBBC-40C4-95D2-BF1E9004E4FA}" dt="2024-12-17T17:02:03.861" v="961" actId="1076"/>
          <ac:grpSpMkLst>
            <pc:docMk/>
            <pc:sldMk cId="1729387608" sldId="258"/>
            <ac:grpSpMk id="159" creationId="{8DD58C55-1C8A-4BC1-9DE5-CA73E2954090}"/>
          </ac:grpSpMkLst>
        </pc:grpChg>
        <pc:picChg chg="mod">
          <ac:chgData name="fontecillac0@outlook.com" userId="102a9c61b94b5d65" providerId="LiveId" clId="{F1C0D38B-BBBC-40C4-95D2-BF1E9004E4FA}" dt="2024-12-17T16:13:52.662" v="372" actId="1076"/>
          <ac:picMkLst>
            <pc:docMk/>
            <pc:sldMk cId="1729387608" sldId="258"/>
            <ac:picMk id="28" creationId="{0ED66616-C108-4206-B611-D51F6C7DF507}"/>
          </ac:picMkLst>
        </pc:picChg>
        <pc:picChg chg="mod">
          <ac:chgData name="fontecillac0@outlook.com" userId="102a9c61b94b5d65" providerId="LiveId" clId="{F1C0D38B-BBBC-40C4-95D2-BF1E9004E4FA}" dt="2024-12-17T16:13:52.662" v="372" actId="1076"/>
          <ac:picMkLst>
            <pc:docMk/>
            <pc:sldMk cId="1729387608" sldId="258"/>
            <ac:picMk id="29" creationId="{64473A4A-4F92-48CC-AD12-58894E7A93A4}"/>
          </ac:picMkLst>
        </pc:picChg>
        <pc:picChg chg="mod">
          <ac:chgData name="fontecillac0@outlook.com" userId="102a9c61b94b5d65" providerId="LiveId" clId="{F1C0D38B-BBBC-40C4-95D2-BF1E9004E4FA}" dt="2024-12-17T16:14:05.505" v="375" actId="1076"/>
          <ac:picMkLst>
            <pc:docMk/>
            <pc:sldMk cId="1729387608" sldId="258"/>
            <ac:picMk id="31" creationId="{5B0108A5-A417-44C6-9354-869145F4B691}"/>
          </ac:picMkLst>
        </pc:picChg>
        <pc:picChg chg="mod">
          <ac:chgData name="fontecillac0@outlook.com" userId="102a9c61b94b5d65" providerId="LiveId" clId="{F1C0D38B-BBBC-40C4-95D2-BF1E9004E4FA}" dt="2024-12-17T16:14:05.505" v="375" actId="1076"/>
          <ac:picMkLst>
            <pc:docMk/>
            <pc:sldMk cId="1729387608" sldId="258"/>
            <ac:picMk id="32" creationId="{9821BD2D-D340-41B2-9993-A8DE9786F3EF}"/>
          </ac:picMkLst>
        </pc:picChg>
        <pc:picChg chg="mod">
          <ac:chgData name="fontecillac0@outlook.com" userId="102a9c61b94b5d65" providerId="LiveId" clId="{F1C0D38B-BBBC-40C4-95D2-BF1E9004E4FA}" dt="2024-12-17T16:14:17.608" v="377" actId="1076"/>
          <ac:picMkLst>
            <pc:docMk/>
            <pc:sldMk cId="1729387608" sldId="258"/>
            <ac:picMk id="34" creationId="{422457E1-35AA-449C-83A7-E2EC48B71858}"/>
          </ac:picMkLst>
        </pc:picChg>
        <pc:picChg chg="mod">
          <ac:chgData name="fontecillac0@outlook.com" userId="102a9c61b94b5d65" providerId="LiveId" clId="{F1C0D38B-BBBC-40C4-95D2-BF1E9004E4FA}" dt="2024-12-17T16:14:17.608" v="377" actId="1076"/>
          <ac:picMkLst>
            <pc:docMk/>
            <pc:sldMk cId="1729387608" sldId="258"/>
            <ac:picMk id="35" creationId="{AF49C70A-9DA1-458A-9091-20CD6E19D7BF}"/>
          </ac:picMkLst>
        </pc:picChg>
        <pc:picChg chg="mod">
          <ac:chgData name="fontecillac0@outlook.com" userId="102a9c61b94b5d65" providerId="LiveId" clId="{F1C0D38B-BBBC-40C4-95D2-BF1E9004E4FA}" dt="2024-12-17T16:13:59.942" v="373" actId="1076"/>
          <ac:picMkLst>
            <pc:docMk/>
            <pc:sldMk cId="1729387608" sldId="258"/>
            <ac:picMk id="37" creationId="{BCE838E6-EC30-4537-831F-682B3FEEC26E}"/>
          </ac:picMkLst>
        </pc:picChg>
        <pc:picChg chg="mod">
          <ac:chgData name="fontecillac0@outlook.com" userId="102a9c61b94b5d65" providerId="LiveId" clId="{F1C0D38B-BBBC-40C4-95D2-BF1E9004E4FA}" dt="2024-12-17T16:13:59.942" v="373" actId="1076"/>
          <ac:picMkLst>
            <pc:docMk/>
            <pc:sldMk cId="1729387608" sldId="258"/>
            <ac:picMk id="38" creationId="{08DE1563-6C2B-483A-9723-6EA7D75AD0C9}"/>
          </ac:picMkLst>
        </pc:picChg>
        <pc:picChg chg="mod">
          <ac:chgData name="fontecillac0@outlook.com" userId="102a9c61b94b5d65" providerId="LiveId" clId="{F1C0D38B-BBBC-40C4-95D2-BF1E9004E4FA}" dt="2024-12-17T16:14:09.932" v="376" actId="1076"/>
          <ac:picMkLst>
            <pc:docMk/>
            <pc:sldMk cId="1729387608" sldId="258"/>
            <ac:picMk id="40" creationId="{184C5F22-6828-4CEA-93AE-327C426DEB32}"/>
          </ac:picMkLst>
        </pc:picChg>
        <pc:picChg chg="mod">
          <ac:chgData name="fontecillac0@outlook.com" userId="102a9c61b94b5d65" providerId="LiveId" clId="{F1C0D38B-BBBC-40C4-95D2-BF1E9004E4FA}" dt="2024-12-17T16:14:09.932" v="376" actId="1076"/>
          <ac:picMkLst>
            <pc:docMk/>
            <pc:sldMk cId="1729387608" sldId="258"/>
            <ac:picMk id="41" creationId="{F9463B74-92F5-4166-B297-D5B73C8CF72E}"/>
          </ac:picMkLst>
        </pc:picChg>
        <pc:picChg chg="add mod">
          <ac:chgData name="fontecillac0@outlook.com" userId="102a9c61b94b5d65" providerId="LiveId" clId="{F1C0D38B-BBBC-40C4-95D2-BF1E9004E4FA}" dt="2024-12-17T16:47:41.385" v="749" actId="166"/>
          <ac:picMkLst>
            <pc:docMk/>
            <pc:sldMk cId="1729387608" sldId="258"/>
            <ac:picMk id="101" creationId="{10220C99-EBE8-430A-B8C4-22E36D4223E2}"/>
          </ac:picMkLst>
        </pc:picChg>
        <pc:picChg chg="add mod">
          <ac:chgData name="fontecillac0@outlook.com" userId="102a9c61b94b5d65" providerId="LiveId" clId="{F1C0D38B-BBBC-40C4-95D2-BF1E9004E4FA}" dt="2024-12-17T16:50:17.095" v="763" actId="1076"/>
          <ac:picMkLst>
            <pc:docMk/>
            <pc:sldMk cId="1729387608" sldId="258"/>
            <ac:picMk id="106" creationId="{550AF213-6D61-4562-BFEF-FDBE1AF5340C}"/>
          </ac:picMkLst>
        </pc:picChg>
        <pc:picChg chg="mod">
          <ac:chgData name="fontecillac0@outlook.com" userId="102a9c61b94b5d65" providerId="LiveId" clId="{F1C0D38B-BBBC-40C4-95D2-BF1E9004E4FA}" dt="2024-12-17T16:13:41.412" v="365" actId="14100"/>
          <ac:picMkLst>
            <pc:docMk/>
            <pc:sldMk cId="1729387608" sldId="258"/>
            <ac:picMk id="1026" creationId="{EE485969-2E09-4CA0-B7CF-9E0EBB4C96FF}"/>
          </ac:picMkLst>
        </pc:picChg>
        <pc:picChg chg="mod">
          <ac:chgData name="fontecillac0@outlook.com" userId="102a9c61b94b5d65" providerId="LiveId" clId="{F1C0D38B-BBBC-40C4-95D2-BF1E9004E4FA}" dt="2024-12-17T16:13:41.412" v="365" actId="14100"/>
          <ac:picMkLst>
            <pc:docMk/>
            <pc:sldMk cId="1729387608" sldId="258"/>
            <ac:picMk id="1028" creationId="{9255941E-047C-40FB-81A0-9679FBE82BC2}"/>
          </ac:picMkLst>
        </pc:picChg>
        <pc:cxnChg chg="del mod">
          <ac:chgData name="fontecillac0@outlook.com" userId="102a9c61b94b5d65" providerId="LiveId" clId="{F1C0D38B-BBBC-40C4-95D2-BF1E9004E4FA}" dt="2024-12-17T16:53:15.871" v="829" actId="478"/>
          <ac:cxnSpMkLst>
            <pc:docMk/>
            <pc:sldMk cId="1729387608" sldId="258"/>
            <ac:cxnSpMk id="11" creationId="{5ED290E3-BCD0-485F-8443-4394B0C0D388}"/>
          </ac:cxnSpMkLst>
        </pc:cxnChg>
        <pc:cxnChg chg="del mod">
          <ac:chgData name="fontecillac0@outlook.com" userId="102a9c61b94b5d65" providerId="LiveId" clId="{F1C0D38B-BBBC-40C4-95D2-BF1E9004E4FA}" dt="2024-12-17T15:55:26.373" v="343" actId="478"/>
          <ac:cxnSpMkLst>
            <pc:docMk/>
            <pc:sldMk cId="1729387608" sldId="258"/>
            <ac:cxnSpMk id="15" creationId="{40735A40-9BAB-4894-A39C-2EBFFEE5A0E4}"/>
          </ac:cxnSpMkLst>
        </pc:cxnChg>
        <pc:cxnChg chg="del mod">
          <ac:chgData name="fontecillac0@outlook.com" userId="102a9c61b94b5d65" providerId="LiveId" clId="{F1C0D38B-BBBC-40C4-95D2-BF1E9004E4FA}" dt="2024-12-17T17:03:14.598" v="1015" actId="478"/>
          <ac:cxnSpMkLst>
            <pc:docMk/>
            <pc:sldMk cId="1729387608" sldId="258"/>
            <ac:cxnSpMk id="20" creationId="{6814B4FA-D525-420A-9E4C-913D922B9B97}"/>
          </ac:cxnSpMkLst>
        </pc:cxnChg>
        <pc:cxnChg chg="del mod">
          <ac:chgData name="fontecillac0@outlook.com" userId="102a9c61b94b5d65" providerId="LiveId" clId="{F1C0D38B-BBBC-40C4-95D2-BF1E9004E4FA}" dt="2024-12-17T17:03:14.598" v="1015" actId="478"/>
          <ac:cxnSpMkLst>
            <pc:docMk/>
            <pc:sldMk cId="1729387608" sldId="258"/>
            <ac:cxnSpMk id="25" creationId="{B857EC4E-9AD0-40B6-9C44-98AD27F17A07}"/>
          </ac:cxnSpMkLst>
        </pc:cxnChg>
        <pc:cxnChg chg="add mod">
          <ac:chgData name="fontecillac0@outlook.com" userId="102a9c61b94b5d65" providerId="LiveId" clId="{F1C0D38B-BBBC-40C4-95D2-BF1E9004E4FA}" dt="2024-12-17T16:33:01.281" v="541" actId="164"/>
          <ac:cxnSpMkLst>
            <pc:docMk/>
            <pc:sldMk cId="1729387608" sldId="258"/>
            <ac:cxnSpMk id="47" creationId="{1137D44F-2464-44E6-A42D-A9908DB4C805}"/>
          </ac:cxnSpMkLst>
        </pc:cxnChg>
        <pc:cxnChg chg="add mod">
          <ac:chgData name="fontecillac0@outlook.com" userId="102a9c61b94b5d65" providerId="LiveId" clId="{F1C0D38B-BBBC-40C4-95D2-BF1E9004E4FA}" dt="2024-12-17T16:33:01.281" v="541" actId="164"/>
          <ac:cxnSpMkLst>
            <pc:docMk/>
            <pc:sldMk cId="1729387608" sldId="258"/>
            <ac:cxnSpMk id="55" creationId="{CC7FB121-E721-4478-A9ED-347D3CBEB913}"/>
          </ac:cxnSpMkLst>
        </pc:cxnChg>
        <pc:cxnChg chg="add mod">
          <ac:chgData name="fontecillac0@outlook.com" userId="102a9c61b94b5d65" providerId="LiveId" clId="{F1C0D38B-BBBC-40C4-95D2-BF1E9004E4FA}" dt="2024-12-17T16:33:01.281" v="541" actId="164"/>
          <ac:cxnSpMkLst>
            <pc:docMk/>
            <pc:sldMk cId="1729387608" sldId="258"/>
            <ac:cxnSpMk id="56" creationId="{97BE5000-105C-4A96-8DDC-C8A094D8136C}"/>
          </ac:cxnSpMkLst>
        </pc:cxnChg>
        <pc:cxnChg chg="add del mod">
          <ac:chgData name="fontecillac0@outlook.com" userId="102a9c61b94b5d65" providerId="LiveId" clId="{F1C0D38B-BBBC-40C4-95D2-BF1E9004E4FA}" dt="2024-12-17T16:32:55.408" v="540"/>
          <ac:cxnSpMkLst>
            <pc:docMk/>
            <pc:sldMk cId="1729387608" sldId="258"/>
            <ac:cxnSpMk id="57" creationId="{D42D6B07-16AE-4144-A406-B30F3A121E32}"/>
          </ac:cxnSpMkLst>
        </pc:cxnChg>
        <pc:cxnChg chg="add del mod">
          <ac:chgData name="fontecillac0@outlook.com" userId="102a9c61b94b5d65" providerId="LiveId" clId="{F1C0D38B-BBBC-40C4-95D2-BF1E9004E4FA}" dt="2024-12-17T16:32:55.408" v="540"/>
          <ac:cxnSpMkLst>
            <pc:docMk/>
            <pc:sldMk cId="1729387608" sldId="258"/>
            <ac:cxnSpMk id="58" creationId="{0F855213-23DB-4251-8C76-EEACB6281003}"/>
          </ac:cxnSpMkLst>
        </pc:cxnChg>
        <pc:cxnChg chg="add del mod">
          <ac:chgData name="fontecillac0@outlook.com" userId="102a9c61b94b5d65" providerId="LiveId" clId="{F1C0D38B-BBBC-40C4-95D2-BF1E9004E4FA}" dt="2024-12-17T16:32:55.408" v="540"/>
          <ac:cxnSpMkLst>
            <pc:docMk/>
            <pc:sldMk cId="1729387608" sldId="258"/>
            <ac:cxnSpMk id="59" creationId="{BCD7011A-AC83-44F9-BEF8-79BBC78C3D55}"/>
          </ac:cxnSpMkLst>
        </pc:cxnChg>
        <pc:cxnChg chg="add mod">
          <ac:chgData name="fontecillac0@outlook.com" userId="102a9c61b94b5d65" providerId="LiveId" clId="{F1C0D38B-BBBC-40C4-95D2-BF1E9004E4FA}" dt="2024-12-17T16:34:48.638" v="558" actId="164"/>
          <ac:cxnSpMkLst>
            <pc:docMk/>
            <pc:sldMk cId="1729387608" sldId="258"/>
            <ac:cxnSpMk id="60" creationId="{4856ADF4-885B-491A-9CE5-A90026DCA33B}"/>
          </ac:cxnSpMkLst>
        </pc:cxnChg>
        <pc:cxnChg chg="mod">
          <ac:chgData name="fontecillac0@outlook.com" userId="102a9c61b94b5d65" providerId="LiveId" clId="{F1C0D38B-BBBC-40C4-95D2-BF1E9004E4FA}" dt="2024-12-17T16:34:38.814" v="557" actId="1582"/>
          <ac:cxnSpMkLst>
            <pc:docMk/>
            <pc:sldMk cId="1729387608" sldId="258"/>
            <ac:cxnSpMk id="62" creationId="{ACB88486-B0CF-4F02-9236-9CDDDEAF1B85}"/>
          </ac:cxnSpMkLst>
        </pc:cxnChg>
        <pc:cxnChg chg="mod">
          <ac:chgData name="fontecillac0@outlook.com" userId="102a9c61b94b5d65" providerId="LiveId" clId="{F1C0D38B-BBBC-40C4-95D2-BF1E9004E4FA}" dt="2024-12-17T16:34:38.814" v="557" actId="1582"/>
          <ac:cxnSpMkLst>
            <pc:docMk/>
            <pc:sldMk cId="1729387608" sldId="258"/>
            <ac:cxnSpMk id="63" creationId="{33CC5B1A-FF48-4680-874A-03303C0773E3}"/>
          </ac:cxnSpMkLst>
        </pc:cxnChg>
        <pc:cxnChg chg="mod">
          <ac:chgData name="fontecillac0@outlook.com" userId="102a9c61b94b5d65" providerId="LiveId" clId="{F1C0D38B-BBBC-40C4-95D2-BF1E9004E4FA}" dt="2024-12-17T16:34:38.814" v="557" actId="1582"/>
          <ac:cxnSpMkLst>
            <pc:docMk/>
            <pc:sldMk cId="1729387608" sldId="258"/>
            <ac:cxnSpMk id="64" creationId="{904E7B2A-BE1D-476A-8C8A-D30F02C57C51}"/>
          </ac:cxnSpMkLst>
        </pc:cxnChg>
        <pc:cxnChg chg="add del mod">
          <ac:chgData name="fontecillac0@outlook.com" userId="102a9c61b94b5d65" providerId="LiveId" clId="{F1C0D38B-BBBC-40C4-95D2-BF1E9004E4FA}" dt="2024-12-17T16:34:11.027" v="553"/>
          <ac:cxnSpMkLst>
            <pc:docMk/>
            <pc:sldMk cId="1729387608" sldId="258"/>
            <ac:cxnSpMk id="67" creationId="{AFC01754-553D-43FF-B1A6-834E89ACD04A}"/>
          </ac:cxnSpMkLst>
        </pc:cxnChg>
        <pc:cxnChg chg="add mod">
          <ac:chgData name="fontecillac0@outlook.com" userId="102a9c61b94b5d65" providerId="LiveId" clId="{F1C0D38B-BBBC-40C4-95D2-BF1E9004E4FA}" dt="2024-12-17T16:34:48.638" v="558" actId="164"/>
          <ac:cxnSpMkLst>
            <pc:docMk/>
            <pc:sldMk cId="1729387608" sldId="258"/>
            <ac:cxnSpMk id="69" creationId="{489CA270-D582-4E2D-8DFF-D092BDDCB892}"/>
          </ac:cxnSpMkLst>
        </pc:cxnChg>
        <pc:cxnChg chg="mod">
          <ac:chgData name="fontecillac0@outlook.com" userId="102a9c61b94b5d65" providerId="LiveId" clId="{F1C0D38B-BBBC-40C4-95D2-BF1E9004E4FA}" dt="2024-12-17T16:34:52.060" v="559"/>
          <ac:cxnSpMkLst>
            <pc:docMk/>
            <pc:sldMk cId="1729387608" sldId="258"/>
            <ac:cxnSpMk id="72" creationId="{8E3883CD-F2DE-4D9A-80BB-7B05272F5365}"/>
          </ac:cxnSpMkLst>
        </pc:cxnChg>
        <pc:cxnChg chg="mod">
          <ac:chgData name="fontecillac0@outlook.com" userId="102a9c61b94b5d65" providerId="LiveId" clId="{F1C0D38B-BBBC-40C4-95D2-BF1E9004E4FA}" dt="2024-12-17T16:34:52.060" v="559"/>
          <ac:cxnSpMkLst>
            <pc:docMk/>
            <pc:sldMk cId="1729387608" sldId="258"/>
            <ac:cxnSpMk id="73" creationId="{A3DE6E3F-AA97-4456-ACD2-33B9B9F59D31}"/>
          </ac:cxnSpMkLst>
        </pc:cxnChg>
        <pc:cxnChg chg="mod">
          <ac:chgData name="fontecillac0@outlook.com" userId="102a9c61b94b5d65" providerId="LiveId" clId="{F1C0D38B-BBBC-40C4-95D2-BF1E9004E4FA}" dt="2024-12-17T16:35:01.625" v="562"/>
          <ac:cxnSpMkLst>
            <pc:docMk/>
            <pc:sldMk cId="1729387608" sldId="258"/>
            <ac:cxnSpMk id="75" creationId="{1A95168A-6DC9-4AA3-8B43-6CC9E35CA7CD}"/>
          </ac:cxnSpMkLst>
        </pc:cxnChg>
        <pc:cxnChg chg="mod">
          <ac:chgData name="fontecillac0@outlook.com" userId="102a9c61b94b5d65" providerId="LiveId" clId="{F1C0D38B-BBBC-40C4-95D2-BF1E9004E4FA}" dt="2024-12-17T16:35:01.625" v="562"/>
          <ac:cxnSpMkLst>
            <pc:docMk/>
            <pc:sldMk cId="1729387608" sldId="258"/>
            <ac:cxnSpMk id="76" creationId="{B613D1EE-723C-44F9-AFA0-7F8AC8FD753B}"/>
          </ac:cxnSpMkLst>
        </pc:cxnChg>
        <pc:cxnChg chg="mod">
          <ac:chgData name="fontecillac0@outlook.com" userId="102a9c61b94b5d65" providerId="LiveId" clId="{F1C0D38B-BBBC-40C4-95D2-BF1E9004E4FA}" dt="2024-12-17T16:35:01.625" v="562"/>
          <ac:cxnSpMkLst>
            <pc:docMk/>
            <pc:sldMk cId="1729387608" sldId="258"/>
            <ac:cxnSpMk id="77" creationId="{801D9E3A-9D3E-4D34-B785-415F3DF7D073}"/>
          </ac:cxnSpMkLst>
        </pc:cxnChg>
        <pc:cxnChg chg="add">
          <ac:chgData name="fontecillac0@outlook.com" userId="102a9c61b94b5d65" providerId="LiveId" clId="{F1C0D38B-BBBC-40C4-95D2-BF1E9004E4FA}" dt="2024-12-17T16:40:18.708" v="644" actId="11529"/>
          <ac:cxnSpMkLst>
            <pc:docMk/>
            <pc:sldMk cId="1729387608" sldId="258"/>
            <ac:cxnSpMk id="80" creationId="{ED380F64-8D4B-4EFF-918E-D578CDC2578D}"/>
          </ac:cxnSpMkLst>
        </pc:cxnChg>
        <pc:cxnChg chg="add">
          <ac:chgData name="fontecillac0@outlook.com" userId="102a9c61b94b5d65" providerId="LiveId" clId="{F1C0D38B-BBBC-40C4-95D2-BF1E9004E4FA}" dt="2024-12-17T16:40:29.480" v="645" actId="11529"/>
          <ac:cxnSpMkLst>
            <pc:docMk/>
            <pc:sldMk cId="1729387608" sldId="258"/>
            <ac:cxnSpMk id="82" creationId="{F3B2299B-231C-452F-8E28-13223C115FA1}"/>
          </ac:cxnSpMkLst>
        </pc:cxnChg>
        <pc:cxnChg chg="add">
          <ac:chgData name="fontecillac0@outlook.com" userId="102a9c61b94b5d65" providerId="LiveId" clId="{F1C0D38B-BBBC-40C4-95D2-BF1E9004E4FA}" dt="2024-12-17T16:40:43.920" v="646" actId="11529"/>
          <ac:cxnSpMkLst>
            <pc:docMk/>
            <pc:sldMk cId="1729387608" sldId="258"/>
            <ac:cxnSpMk id="84" creationId="{A579FE17-3C70-4F4F-ADE9-10400F74C94E}"/>
          </ac:cxnSpMkLst>
        </pc:cxnChg>
        <pc:cxnChg chg="add">
          <ac:chgData name="fontecillac0@outlook.com" userId="102a9c61b94b5d65" providerId="LiveId" clId="{F1C0D38B-BBBC-40C4-95D2-BF1E9004E4FA}" dt="2024-12-17T16:41:02.842" v="647" actId="11529"/>
          <ac:cxnSpMkLst>
            <pc:docMk/>
            <pc:sldMk cId="1729387608" sldId="258"/>
            <ac:cxnSpMk id="86" creationId="{C8A0A216-720F-4140-936B-98E277F6482A}"/>
          </ac:cxnSpMkLst>
        </pc:cxnChg>
        <pc:cxnChg chg="add">
          <ac:chgData name="fontecillac0@outlook.com" userId="102a9c61b94b5d65" providerId="LiveId" clId="{F1C0D38B-BBBC-40C4-95D2-BF1E9004E4FA}" dt="2024-12-17T16:41:12.076" v="648" actId="11529"/>
          <ac:cxnSpMkLst>
            <pc:docMk/>
            <pc:sldMk cId="1729387608" sldId="258"/>
            <ac:cxnSpMk id="88" creationId="{1B0C66E8-800B-41DD-AB18-70BE34D67C83}"/>
          </ac:cxnSpMkLst>
        </pc:cxnChg>
        <pc:cxnChg chg="add">
          <ac:chgData name="fontecillac0@outlook.com" userId="102a9c61b94b5d65" providerId="LiveId" clId="{F1C0D38B-BBBC-40C4-95D2-BF1E9004E4FA}" dt="2024-12-17T16:41:24.706" v="649" actId="11529"/>
          <ac:cxnSpMkLst>
            <pc:docMk/>
            <pc:sldMk cId="1729387608" sldId="258"/>
            <ac:cxnSpMk id="90" creationId="{AE19B1FE-0BA3-4C8A-BB7F-D938647E774D}"/>
          </ac:cxnSpMkLst>
        </pc:cxnChg>
        <pc:cxnChg chg="add mod">
          <ac:chgData name="fontecillac0@outlook.com" userId="102a9c61b94b5d65" providerId="LiveId" clId="{F1C0D38B-BBBC-40C4-95D2-BF1E9004E4FA}" dt="2024-12-17T16:43:19.905" v="661" actId="1076"/>
          <ac:cxnSpMkLst>
            <pc:docMk/>
            <pc:sldMk cId="1729387608" sldId="258"/>
            <ac:cxnSpMk id="92" creationId="{948CFA0E-01AE-4956-9E3B-98AD73B98C1E}"/>
          </ac:cxnSpMkLst>
        </pc:cxnChg>
        <pc:cxnChg chg="add mod">
          <ac:chgData name="fontecillac0@outlook.com" userId="102a9c61b94b5d65" providerId="LiveId" clId="{F1C0D38B-BBBC-40C4-95D2-BF1E9004E4FA}" dt="2024-12-17T16:42:03.644" v="653" actId="208"/>
          <ac:cxnSpMkLst>
            <pc:docMk/>
            <pc:sldMk cId="1729387608" sldId="258"/>
            <ac:cxnSpMk id="94" creationId="{B191BF65-2D5F-48E5-9332-BB788DA641B3}"/>
          </ac:cxnSpMkLst>
        </pc:cxnChg>
        <pc:cxnChg chg="add mod">
          <ac:chgData name="fontecillac0@outlook.com" userId="102a9c61b94b5d65" providerId="LiveId" clId="{F1C0D38B-BBBC-40C4-95D2-BF1E9004E4FA}" dt="2024-12-17T16:42:18.639" v="655" actId="208"/>
          <ac:cxnSpMkLst>
            <pc:docMk/>
            <pc:sldMk cId="1729387608" sldId="258"/>
            <ac:cxnSpMk id="96" creationId="{ECC4A94C-A469-4E87-8A73-4D9504533B15}"/>
          </ac:cxnSpMkLst>
        </pc:cxnChg>
        <pc:cxnChg chg="add mod">
          <ac:chgData name="fontecillac0@outlook.com" userId="102a9c61b94b5d65" providerId="LiveId" clId="{F1C0D38B-BBBC-40C4-95D2-BF1E9004E4FA}" dt="2024-12-17T16:42:29.183" v="657" actId="208"/>
          <ac:cxnSpMkLst>
            <pc:docMk/>
            <pc:sldMk cId="1729387608" sldId="258"/>
            <ac:cxnSpMk id="98" creationId="{F95F6C00-219C-4892-A8C7-D0E5A4BA0A39}"/>
          </ac:cxnSpMkLst>
        </pc:cxnChg>
        <pc:cxnChg chg="mod">
          <ac:chgData name="fontecillac0@outlook.com" userId="102a9c61b94b5d65" providerId="LiveId" clId="{F1C0D38B-BBBC-40C4-95D2-BF1E9004E4FA}" dt="2024-12-17T16:52:07.100" v="817"/>
          <ac:cxnSpMkLst>
            <pc:docMk/>
            <pc:sldMk cId="1729387608" sldId="258"/>
            <ac:cxnSpMk id="108" creationId="{265F7DB0-CC81-4D6D-973A-28B93B84590F}"/>
          </ac:cxnSpMkLst>
        </pc:cxnChg>
        <pc:cxnChg chg="mod">
          <ac:chgData name="fontecillac0@outlook.com" userId="102a9c61b94b5d65" providerId="LiveId" clId="{F1C0D38B-BBBC-40C4-95D2-BF1E9004E4FA}" dt="2024-12-17T16:52:07.100" v="817"/>
          <ac:cxnSpMkLst>
            <pc:docMk/>
            <pc:sldMk cId="1729387608" sldId="258"/>
            <ac:cxnSpMk id="109" creationId="{64C8631F-C267-4F0A-863E-7A3C2C0398EF}"/>
          </ac:cxnSpMkLst>
        </pc:cxnChg>
        <pc:cxnChg chg="mod">
          <ac:chgData name="fontecillac0@outlook.com" userId="102a9c61b94b5d65" providerId="LiveId" clId="{F1C0D38B-BBBC-40C4-95D2-BF1E9004E4FA}" dt="2024-12-17T16:52:07.100" v="817"/>
          <ac:cxnSpMkLst>
            <pc:docMk/>
            <pc:sldMk cId="1729387608" sldId="258"/>
            <ac:cxnSpMk id="111" creationId="{907476DE-DDB3-4712-AB31-C03FDD87666F}"/>
          </ac:cxnSpMkLst>
        </pc:cxnChg>
        <pc:cxnChg chg="mod">
          <ac:chgData name="fontecillac0@outlook.com" userId="102a9c61b94b5d65" providerId="LiveId" clId="{F1C0D38B-BBBC-40C4-95D2-BF1E9004E4FA}" dt="2024-12-17T16:52:07.100" v="817"/>
          <ac:cxnSpMkLst>
            <pc:docMk/>
            <pc:sldMk cId="1729387608" sldId="258"/>
            <ac:cxnSpMk id="112" creationId="{CE428CD3-763D-4291-B4A7-4A0F8498E435}"/>
          </ac:cxnSpMkLst>
        </pc:cxnChg>
        <pc:cxnChg chg="mod">
          <ac:chgData name="fontecillac0@outlook.com" userId="102a9c61b94b5d65" providerId="LiveId" clId="{F1C0D38B-BBBC-40C4-95D2-BF1E9004E4FA}" dt="2024-12-17T16:52:07.100" v="817"/>
          <ac:cxnSpMkLst>
            <pc:docMk/>
            <pc:sldMk cId="1729387608" sldId="258"/>
            <ac:cxnSpMk id="113" creationId="{8223050C-F633-4C53-A11D-FB5D2C4A6036}"/>
          </ac:cxnSpMkLst>
        </pc:cxnChg>
        <pc:cxnChg chg="mod">
          <ac:chgData name="fontecillac0@outlook.com" userId="102a9c61b94b5d65" providerId="LiveId" clId="{F1C0D38B-BBBC-40C4-95D2-BF1E9004E4FA}" dt="2024-12-17T16:52:43.893" v="824"/>
          <ac:cxnSpMkLst>
            <pc:docMk/>
            <pc:sldMk cId="1729387608" sldId="258"/>
            <ac:cxnSpMk id="115" creationId="{6DBCD891-8916-464F-AC25-90E08126D8D9}"/>
          </ac:cxnSpMkLst>
        </pc:cxnChg>
        <pc:cxnChg chg="mod">
          <ac:chgData name="fontecillac0@outlook.com" userId="102a9c61b94b5d65" providerId="LiveId" clId="{F1C0D38B-BBBC-40C4-95D2-BF1E9004E4FA}" dt="2024-12-17T16:52:43.893" v="824"/>
          <ac:cxnSpMkLst>
            <pc:docMk/>
            <pc:sldMk cId="1729387608" sldId="258"/>
            <ac:cxnSpMk id="116" creationId="{578F8EA0-7A52-4F36-9772-5358A22FCEA2}"/>
          </ac:cxnSpMkLst>
        </pc:cxnChg>
        <pc:cxnChg chg="mod">
          <ac:chgData name="fontecillac0@outlook.com" userId="102a9c61b94b5d65" providerId="LiveId" clId="{F1C0D38B-BBBC-40C4-95D2-BF1E9004E4FA}" dt="2024-12-17T16:52:43.893" v="824"/>
          <ac:cxnSpMkLst>
            <pc:docMk/>
            <pc:sldMk cId="1729387608" sldId="258"/>
            <ac:cxnSpMk id="117" creationId="{0BB0E8A3-60C4-4119-BF71-480B07F95E65}"/>
          </ac:cxnSpMkLst>
        </pc:cxnChg>
        <pc:cxnChg chg="mod">
          <ac:chgData name="fontecillac0@outlook.com" userId="102a9c61b94b5d65" providerId="LiveId" clId="{F1C0D38B-BBBC-40C4-95D2-BF1E9004E4FA}" dt="2024-12-17T16:52:50.351" v="826"/>
          <ac:cxnSpMkLst>
            <pc:docMk/>
            <pc:sldMk cId="1729387608" sldId="258"/>
            <ac:cxnSpMk id="119" creationId="{5F7618FE-FD93-4E1D-B69A-4312EEAC26FB}"/>
          </ac:cxnSpMkLst>
        </pc:cxnChg>
        <pc:cxnChg chg="mod">
          <ac:chgData name="fontecillac0@outlook.com" userId="102a9c61b94b5d65" providerId="LiveId" clId="{F1C0D38B-BBBC-40C4-95D2-BF1E9004E4FA}" dt="2024-12-17T16:52:50.351" v="826"/>
          <ac:cxnSpMkLst>
            <pc:docMk/>
            <pc:sldMk cId="1729387608" sldId="258"/>
            <ac:cxnSpMk id="120" creationId="{A04E9EA2-AC63-439C-8FEE-313A73146461}"/>
          </ac:cxnSpMkLst>
        </pc:cxnChg>
        <pc:cxnChg chg="mod">
          <ac:chgData name="fontecillac0@outlook.com" userId="102a9c61b94b5d65" providerId="LiveId" clId="{F1C0D38B-BBBC-40C4-95D2-BF1E9004E4FA}" dt="2024-12-17T16:55:47.703" v="898"/>
          <ac:cxnSpMkLst>
            <pc:docMk/>
            <pc:sldMk cId="1729387608" sldId="258"/>
            <ac:cxnSpMk id="123" creationId="{1C65D0A4-F97D-466D-852C-A8E6D852A4E2}"/>
          </ac:cxnSpMkLst>
        </pc:cxnChg>
        <pc:cxnChg chg="mod">
          <ac:chgData name="fontecillac0@outlook.com" userId="102a9c61b94b5d65" providerId="LiveId" clId="{F1C0D38B-BBBC-40C4-95D2-BF1E9004E4FA}" dt="2024-12-17T16:55:47.703" v="898"/>
          <ac:cxnSpMkLst>
            <pc:docMk/>
            <pc:sldMk cId="1729387608" sldId="258"/>
            <ac:cxnSpMk id="124" creationId="{C1DE626C-428A-4E36-9460-9CF2A001E484}"/>
          </ac:cxnSpMkLst>
        </pc:cxnChg>
        <pc:cxnChg chg="mod">
          <ac:chgData name="fontecillac0@outlook.com" userId="102a9c61b94b5d65" providerId="LiveId" clId="{F1C0D38B-BBBC-40C4-95D2-BF1E9004E4FA}" dt="2024-12-17T16:55:47.703" v="898"/>
          <ac:cxnSpMkLst>
            <pc:docMk/>
            <pc:sldMk cId="1729387608" sldId="258"/>
            <ac:cxnSpMk id="125" creationId="{77A4278A-AFC9-41D8-BB47-F5C80363B91E}"/>
          </ac:cxnSpMkLst>
        </pc:cxnChg>
        <pc:cxnChg chg="mod">
          <ac:chgData name="fontecillac0@outlook.com" userId="102a9c61b94b5d65" providerId="LiveId" clId="{F1C0D38B-BBBC-40C4-95D2-BF1E9004E4FA}" dt="2024-12-17T16:56:01.514" v="901"/>
          <ac:cxnSpMkLst>
            <pc:docMk/>
            <pc:sldMk cId="1729387608" sldId="258"/>
            <ac:cxnSpMk id="127" creationId="{C43C98EB-3A7C-4D71-B56E-E11B51DED249}"/>
          </ac:cxnSpMkLst>
        </pc:cxnChg>
        <pc:cxnChg chg="mod">
          <ac:chgData name="fontecillac0@outlook.com" userId="102a9c61b94b5d65" providerId="LiveId" clId="{F1C0D38B-BBBC-40C4-95D2-BF1E9004E4FA}" dt="2024-12-17T16:56:01.514" v="901"/>
          <ac:cxnSpMkLst>
            <pc:docMk/>
            <pc:sldMk cId="1729387608" sldId="258"/>
            <ac:cxnSpMk id="128" creationId="{84388927-0401-4999-867F-E2E7F930CCB0}"/>
          </ac:cxnSpMkLst>
        </pc:cxnChg>
        <pc:cxnChg chg="mod">
          <ac:chgData name="fontecillac0@outlook.com" userId="102a9c61b94b5d65" providerId="LiveId" clId="{F1C0D38B-BBBC-40C4-95D2-BF1E9004E4FA}" dt="2024-12-17T16:56:01.514" v="901"/>
          <ac:cxnSpMkLst>
            <pc:docMk/>
            <pc:sldMk cId="1729387608" sldId="258"/>
            <ac:cxnSpMk id="129" creationId="{362106ED-BF7C-4A96-8734-A9CEA0087704}"/>
          </ac:cxnSpMkLst>
        </pc:cxnChg>
        <pc:cxnChg chg="mod">
          <ac:chgData name="fontecillac0@outlook.com" userId="102a9c61b94b5d65" providerId="LiveId" clId="{F1C0D38B-BBBC-40C4-95D2-BF1E9004E4FA}" dt="2024-12-17T16:56:09.986" v="903"/>
          <ac:cxnSpMkLst>
            <pc:docMk/>
            <pc:sldMk cId="1729387608" sldId="258"/>
            <ac:cxnSpMk id="131" creationId="{37DB7479-FEE0-414E-BF76-12BAEBB6A262}"/>
          </ac:cxnSpMkLst>
        </pc:cxnChg>
        <pc:cxnChg chg="mod">
          <ac:chgData name="fontecillac0@outlook.com" userId="102a9c61b94b5d65" providerId="LiveId" clId="{F1C0D38B-BBBC-40C4-95D2-BF1E9004E4FA}" dt="2024-12-17T16:56:09.986" v="903"/>
          <ac:cxnSpMkLst>
            <pc:docMk/>
            <pc:sldMk cId="1729387608" sldId="258"/>
            <ac:cxnSpMk id="132" creationId="{64C245FF-5830-4A3D-B8F3-3A94944243D4}"/>
          </ac:cxnSpMkLst>
        </pc:cxnChg>
        <pc:cxnChg chg="mod">
          <ac:chgData name="fontecillac0@outlook.com" userId="102a9c61b94b5d65" providerId="LiveId" clId="{F1C0D38B-BBBC-40C4-95D2-BF1E9004E4FA}" dt="2024-12-17T16:58:43.939" v="906"/>
          <ac:cxnSpMkLst>
            <pc:docMk/>
            <pc:sldMk cId="1729387608" sldId="258"/>
            <ac:cxnSpMk id="134" creationId="{D8EF53C9-D9A0-4A3F-AC1E-F2E15061B615}"/>
          </ac:cxnSpMkLst>
        </pc:cxnChg>
        <pc:cxnChg chg="mod">
          <ac:chgData name="fontecillac0@outlook.com" userId="102a9c61b94b5d65" providerId="LiveId" clId="{F1C0D38B-BBBC-40C4-95D2-BF1E9004E4FA}" dt="2024-12-17T16:58:43.939" v="906"/>
          <ac:cxnSpMkLst>
            <pc:docMk/>
            <pc:sldMk cId="1729387608" sldId="258"/>
            <ac:cxnSpMk id="135" creationId="{929E7433-DEDB-4FDF-BF7D-DE884A471607}"/>
          </ac:cxnSpMkLst>
        </pc:cxnChg>
        <pc:cxnChg chg="mod">
          <ac:chgData name="fontecillac0@outlook.com" userId="102a9c61b94b5d65" providerId="LiveId" clId="{F1C0D38B-BBBC-40C4-95D2-BF1E9004E4FA}" dt="2024-12-17T16:58:43.939" v="906"/>
          <ac:cxnSpMkLst>
            <pc:docMk/>
            <pc:sldMk cId="1729387608" sldId="258"/>
            <ac:cxnSpMk id="136" creationId="{BE503BF3-EAD3-46EA-BECD-985911E27CCD}"/>
          </ac:cxnSpMkLst>
        </pc:cxnChg>
        <pc:cxnChg chg="mod">
          <ac:chgData name="fontecillac0@outlook.com" userId="102a9c61b94b5d65" providerId="LiveId" clId="{F1C0D38B-BBBC-40C4-95D2-BF1E9004E4FA}" dt="2024-12-17T16:58:49.441" v="908"/>
          <ac:cxnSpMkLst>
            <pc:docMk/>
            <pc:sldMk cId="1729387608" sldId="258"/>
            <ac:cxnSpMk id="138" creationId="{C06A2361-7E2B-4474-97DA-82403C83D2BC}"/>
          </ac:cxnSpMkLst>
        </pc:cxnChg>
        <pc:cxnChg chg="mod">
          <ac:chgData name="fontecillac0@outlook.com" userId="102a9c61b94b5d65" providerId="LiveId" clId="{F1C0D38B-BBBC-40C4-95D2-BF1E9004E4FA}" dt="2024-12-17T16:58:49.441" v="908"/>
          <ac:cxnSpMkLst>
            <pc:docMk/>
            <pc:sldMk cId="1729387608" sldId="258"/>
            <ac:cxnSpMk id="139" creationId="{9564D952-7BBB-476D-8798-EC9B87A38751}"/>
          </ac:cxnSpMkLst>
        </pc:cxnChg>
        <pc:cxnChg chg="mod">
          <ac:chgData name="fontecillac0@outlook.com" userId="102a9c61b94b5d65" providerId="LiveId" clId="{F1C0D38B-BBBC-40C4-95D2-BF1E9004E4FA}" dt="2024-12-17T16:58:49.441" v="908"/>
          <ac:cxnSpMkLst>
            <pc:docMk/>
            <pc:sldMk cId="1729387608" sldId="258"/>
            <ac:cxnSpMk id="140" creationId="{F971A086-F302-4CF3-8488-1B4F9800D3BB}"/>
          </ac:cxnSpMkLst>
        </pc:cxnChg>
        <pc:cxnChg chg="mod">
          <ac:chgData name="fontecillac0@outlook.com" userId="102a9c61b94b5d65" providerId="LiveId" clId="{F1C0D38B-BBBC-40C4-95D2-BF1E9004E4FA}" dt="2024-12-17T16:59:06.140" v="910"/>
          <ac:cxnSpMkLst>
            <pc:docMk/>
            <pc:sldMk cId="1729387608" sldId="258"/>
            <ac:cxnSpMk id="142" creationId="{1EC7B422-B821-4238-9759-5CF422F4F4E4}"/>
          </ac:cxnSpMkLst>
        </pc:cxnChg>
        <pc:cxnChg chg="mod">
          <ac:chgData name="fontecillac0@outlook.com" userId="102a9c61b94b5d65" providerId="LiveId" clId="{F1C0D38B-BBBC-40C4-95D2-BF1E9004E4FA}" dt="2024-12-17T16:59:06.140" v="910"/>
          <ac:cxnSpMkLst>
            <pc:docMk/>
            <pc:sldMk cId="1729387608" sldId="258"/>
            <ac:cxnSpMk id="143" creationId="{F7F79020-9C7F-4542-AD0D-DEF10DA2C937}"/>
          </ac:cxnSpMkLst>
        </pc:cxnChg>
        <pc:cxnChg chg="mod">
          <ac:chgData name="fontecillac0@outlook.com" userId="102a9c61b94b5d65" providerId="LiveId" clId="{F1C0D38B-BBBC-40C4-95D2-BF1E9004E4FA}" dt="2024-12-17T16:59:14.526" v="914"/>
          <ac:cxnSpMkLst>
            <pc:docMk/>
            <pc:sldMk cId="1729387608" sldId="258"/>
            <ac:cxnSpMk id="145" creationId="{DFA4D986-22F3-4294-A196-9725B96BF627}"/>
          </ac:cxnSpMkLst>
        </pc:cxnChg>
        <pc:cxnChg chg="mod">
          <ac:chgData name="fontecillac0@outlook.com" userId="102a9c61b94b5d65" providerId="LiveId" clId="{F1C0D38B-BBBC-40C4-95D2-BF1E9004E4FA}" dt="2024-12-17T16:59:14.526" v="914"/>
          <ac:cxnSpMkLst>
            <pc:docMk/>
            <pc:sldMk cId="1729387608" sldId="258"/>
            <ac:cxnSpMk id="146" creationId="{18E0F973-B882-4715-B864-78220D443624}"/>
          </ac:cxnSpMkLst>
        </pc:cxnChg>
        <pc:cxnChg chg="mod">
          <ac:chgData name="fontecillac0@outlook.com" userId="102a9c61b94b5d65" providerId="LiveId" clId="{F1C0D38B-BBBC-40C4-95D2-BF1E9004E4FA}" dt="2024-12-17T17:01:26.729" v="954"/>
          <ac:cxnSpMkLst>
            <pc:docMk/>
            <pc:sldMk cId="1729387608" sldId="258"/>
            <ac:cxnSpMk id="149" creationId="{B317593E-001E-463B-B399-D724F92B60AA}"/>
          </ac:cxnSpMkLst>
        </pc:cxnChg>
        <pc:cxnChg chg="mod">
          <ac:chgData name="fontecillac0@outlook.com" userId="102a9c61b94b5d65" providerId="LiveId" clId="{F1C0D38B-BBBC-40C4-95D2-BF1E9004E4FA}" dt="2024-12-17T17:01:26.729" v="954"/>
          <ac:cxnSpMkLst>
            <pc:docMk/>
            <pc:sldMk cId="1729387608" sldId="258"/>
            <ac:cxnSpMk id="150" creationId="{20A91D87-1BDD-4FDC-B339-57EBAA9FD648}"/>
          </ac:cxnSpMkLst>
        </pc:cxnChg>
        <pc:cxnChg chg="mod">
          <ac:chgData name="fontecillac0@outlook.com" userId="102a9c61b94b5d65" providerId="LiveId" clId="{F1C0D38B-BBBC-40C4-95D2-BF1E9004E4FA}" dt="2024-12-17T17:01:26.729" v="954"/>
          <ac:cxnSpMkLst>
            <pc:docMk/>
            <pc:sldMk cId="1729387608" sldId="258"/>
            <ac:cxnSpMk id="151" creationId="{9584B94E-BE52-4976-BFD4-3FB6C5025CFE}"/>
          </ac:cxnSpMkLst>
        </pc:cxnChg>
        <pc:cxnChg chg="mod">
          <ac:chgData name="fontecillac0@outlook.com" userId="102a9c61b94b5d65" providerId="LiveId" clId="{F1C0D38B-BBBC-40C4-95D2-BF1E9004E4FA}" dt="2024-12-17T17:01:38.712" v="956"/>
          <ac:cxnSpMkLst>
            <pc:docMk/>
            <pc:sldMk cId="1729387608" sldId="258"/>
            <ac:cxnSpMk id="153" creationId="{5E5E9DF5-DDA8-4B4E-ABC7-63FA0D790C7A}"/>
          </ac:cxnSpMkLst>
        </pc:cxnChg>
        <pc:cxnChg chg="mod">
          <ac:chgData name="fontecillac0@outlook.com" userId="102a9c61b94b5d65" providerId="LiveId" clId="{F1C0D38B-BBBC-40C4-95D2-BF1E9004E4FA}" dt="2024-12-17T17:01:38.712" v="956"/>
          <ac:cxnSpMkLst>
            <pc:docMk/>
            <pc:sldMk cId="1729387608" sldId="258"/>
            <ac:cxnSpMk id="154" creationId="{C19F164A-4FD8-487A-8D90-7BAF18305588}"/>
          </ac:cxnSpMkLst>
        </pc:cxnChg>
        <pc:cxnChg chg="mod">
          <ac:chgData name="fontecillac0@outlook.com" userId="102a9c61b94b5d65" providerId="LiveId" clId="{F1C0D38B-BBBC-40C4-95D2-BF1E9004E4FA}" dt="2024-12-17T17:01:48.044" v="958"/>
          <ac:cxnSpMkLst>
            <pc:docMk/>
            <pc:sldMk cId="1729387608" sldId="258"/>
            <ac:cxnSpMk id="156" creationId="{B8216B3B-D9D8-4D2E-B202-14FE6B89899E}"/>
          </ac:cxnSpMkLst>
        </pc:cxnChg>
        <pc:cxnChg chg="mod">
          <ac:chgData name="fontecillac0@outlook.com" userId="102a9c61b94b5d65" providerId="LiveId" clId="{F1C0D38B-BBBC-40C4-95D2-BF1E9004E4FA}" dt="2024-12-17T17:01:48.044" v="958"/>
          <ac:cxnSpMkLst>
            <pc:docMk/>
            <pc:sldMk cId="1729387608" sldId="258"/>
            <ac:cxnSpMk id="157" creationId="{6E7DEB0A-7D8F-4122-8C27-745E9BD0BD4C}"/>
          </ac:cxnSpMkLst>
        </pc:cxnChg>
        <pc:cxnChg chg="mod">
          <ac:chgData name="fontecillac0@outlook.com" userId="102a9c61b94b5d65" providerId="LiveId" clId="{F1C0D38B-BBBC-40C4-95D2-BF1E9004E4FA}" dt="2024-12-17T17:01:48.044" v="958"/>
          <ac:cxnSpMkLst>
            <pc:docMk/>
            <pc:sldMk cId="1729387608" sldId="258"/>
            <ac:cxnSpMk id="158" creationId="{DD0FF325-8227-4A49-B696-B410B3501E04}"/>
          </ac:cxnSpMkLst>
        </pc:cxnChg>
        <pc:cxnChg chg="mod">
          <ac:chgData name="fontecillac0@outlook.com" userId="102a9c61b94b5d65" providerId="LiveId" clId="{F1C0D38B-BBBC-40C4-95D2-BF1E9004E4FA}" dt="2024-12-17T17:01:55.993" v="960"/>
          <ac:cxnSpMkLst>
            <pc:docMk/>
            <pc:sldMk cId="1729387608" sldId="258"/>
            <ac:cxnSpMk id="160" creationId="{9FFC3527-1AEE-48AA-8D76-437D03BFD263}"/>
          </ac:cxnSpMkLst>
        </pc:cxnChg>
        <pc:cxnChg chg="mod">
          <ac:chgData name="fontecillac0@outlook.com" userId="102a9c61b94b5d65" providerId="LiveId" clId="{F1C0D38B-BBBC-40C4-95D2-BF1E9004E4FA}" dt="2024-12-17T17:01:55.993" v="960"/>
          <ac:cxnSpMkLst>
            <pc:docMk/>
            <pc:sldMk cId="1729387608" sldId="258"/>
            <ac:cxnSpMk id="161" creationId="{6B06A7BF-DEF1-44D0-9DDE-E54F32CCB85A}"/>
          </ac:cxnSpMkLst>
        </pc:cxnChg>
        <pc:cxnChg chg="add mod">
          <ac:chgData name="fontecillac0@outlook.com" userId="102a9c61b94b5d65" providerId="LiveId" clId="{F1C0D38B-BBBC-40C4-95D2-BF1E9004E4FA}" dt="2024-12-17T17:10:20.927" v="1181" actId="208"/>
          <ac:cxnSpMkLst>
            <pc:docMk/>
            <pc:sldMk cId="1729387608" sldId="258"/>
            <ac:cxnSpMk id="177" creationId="{75C12783-4789-479E-89DB-CA1975025354}"/>
          </ac:cxnSpMkLst>
        </pc:cxnChg>
        <pc:cxnChg chg="add mod">
          <ac:chgData name="fontecillac0@outlook.com" userId="102a9c61b94b5d65" providerId="LiveId" clId="{F1C0D38B-BBBC-40C4-95D2-BF1E9004E4FA}" dt="2024-12-17T17:10:16.375" v="1180" actId="208"/>
          <ac:cxnSpMkLst>
            <pc:docMk/>
            <pc:sldMk cId="1729387608" sldId="258"/>
            <ac:cxnSpMk id="178" creationId="{AD1143A0-E342-4CB9-AD8A-EAEA71137F7A}"/>
          </ac:cxnSpMkLst>
        </pc:cxnChg>
        <pc:cxnChg chg="add mod">
          <ac:chgData name="fontecillac0@outlook.com" userId="102a9c61b94b5d65" providerId="LiveId" clId="{F1C0D38B-BBBC-40C4-95D2-BF1E9004E4FA}" dt="2024-12-17T17:09:56.631" v="1175" actId="1582"/>
          <ac:cxnSpMkLst>
            <pc:docMk/>
            <pc:sldMk cId="1729387608" sldId="258"/>
            <ac:cxnSpMk id="1025" creationId="{3BB47B06-C822-4D1C-A425-6A862F6F9598}"/>
          </ac:cxnSpMkLst>
        </pc:cxnChg>
        <pc:cxnChg chg="add mod">
          <ac:chgData name="fontecillac0@outlook.com" userId="102a9c61b94b5d65" providerId="LiveId" clId="{F1C0D38B-BBBC-40C4-95D2-BF1E9004E4FA}" dt="2024-12-17T17:11:03.016" v="1184" actId="1582"/>
          <ac:cxnSpMkLst>
            <pc:docMk/>
            <pc:sldMk cId="1729387608" sldId="258"/>
            <ac:cxnSpMk id="1029" creationId="{C5C47E8B-C9A7-4248-9596-F4D6578B8662}"/>
          </ac:cxnSpMkLst>
        </pc:cxnChg>
      </pc:sldChg>
      <pc:sldChg chg="addSp delSp modSp new mod">
        <pc:chgData name="fontecillac0@outlook.com" userId="102a9c61b94b5d65" providerId="LiveId" clId="{F1C0D38B-BBBC-40C4-95D2-BF1E9004E4FA}" dt="2024-12-18T13:18:25.863" v="2243" actId="20577"/>
        <pc:sldMkLst>
          <pc:docMk/>
          <pc:sldMk cId="4012561864" sldId="259"/>
        </pc:sldMkLst>
        <pc:spChg chg="mod">
          <ac:chgData name="fontecillac0@outlook.com" userId="102a9c61b94b5d65" providerId="LiveId" clId="{F1C0D38B-BBBC-40C4-95D2-BF1E9004E4FA}" dt="2024-12-18T13:10:46.247" v="1545" actId="20577"/>
          <ac:spMkLst>
            <pc:docMk/>
            <pc:sldMk cId="4012561864" sldId="259"/>
            <ac:spMk id="2" creationId="{06B16AFF-998A-4F53-8F26-2B01E455DA77}"/>
          </ac:spMkLst>
        </pc:spChg>
        <pc:spChg chg="del">
          <ac:chgData name="fontecillac0@outlook.com" userId="102a9c61b94b5d65" providerId="LiveId" clId="{F1C0D38B-BBBC-40C4-95D2-BF1E9004E4FA}" dt="2024-12-18T13:11:03.025" v="1546" actId="1032"/>
          <ac:spMkLst>
            <pc:docMk/>
            <pc:sldMk cId="4012561864" sldId="259"/>
            <ac:spMk id="3" creationId="{2B8A1470-7D92-4313-B919-1DED7A808532}"/>
          </ac:spMkLst>
        </pc:spChg>
        <pc:graphicFrameChg chg="add mod modGraphic">
          <ac:chgData name="fontecillac0@outlook.com" userId="102a9c61b94b5d65" providerId="LiveId" clId="{F1C0D38B-BBBC-40C4-95D2-BF1E9004E4FA}" dt="2024-12-18T13:18:25.863" v="2243" actId="20577"/>
          <ac:graphicFrameMkLst>
            <pc:docMk/>
            <pc:sldMk cId="4012561864" sldId="259"/>
            <ac:graphicFrameMk id="4" creationId="{F7152E15-1546-43B8-BB8B-729D4F400DFC}"/>
          </ac:graphicFrameMkLst>
        </pc:graphicFrameChg>
      </pc:sldChg>
      <pc:sldChg chg="new del">
        <pc:chgData name="fontecillac0@outlook.com" userId="102a9c61b94b5d65" providerId="LiveId" clId="{F1C0D38B-BBBC-40C4-95D2-BF1E9004E4FA}" dt="2024-12-18T14:50:43.156" v="2245" actId="47"/>
        <pc:sldMkLst>
          <pc:docMk/>
          <pc:sldMk cId="69523032" sldId="260"/>
        </pc:sldMkLst>
      </pc:sldChg>
      <pc:sldChg chg="modSp new mod">
        <pc:chgData name="fontecillac0@outlook.com" userId="102a9c61b94b5d65" providerId="LiveId" clId="{F1C0D38B-BBBC-40C4-95D2-BF1E9004E4FA}" dt="2024-12-19T19:06:55.107" v="2840" actId="20577"/>
        <pc:sldMkLst>
          <pc:docMk/>
          <pc:sldMk cId="87964317" sldId="260"/>
        </pc:sldMkLst>
        <pc:spChg chg="mod">
          <ac:chgData name="fontecillac0@outlook.com" userId="102a9c61b94b5d65" providerId="LiveId" clId="{F1C0D38B-BBBC-40C4-95D2-BF1E9004E4FA}" dt="2024-12-19T19:03:17.887" v="2277" actId="20577"/>
          <ac:spMkLst>
            <pc:docMk/>
            <pc:sldMk cId="87964317" sldId="260"/>
            <ac:spMk id="2" creationId="{E395E247-F0EA-4A2A-B07F-4C12516B4AFA}"/>
          </ac:spMkLst>
        </pc:spChg>
        <pc:spChg chg="mod">
          <ac:chgData name="fontecillac0@outlook.com" userId="102a9c61b94b5d65" providerId="LiveId" clId="{F1C0D38B-BBBC-40C4-95D2-BF1E9004E4FA}" dt="2024-12-19T19:06:55.107" v="2840" actId="20577"/>
          <ac:spMkLst>
            <pc:docMk/>
            <pc:sldMk cId="87964317" sldId="260"/>
            <ac:spMk id="3" creationId="{416531A1-E37F-42FE-9CD1-1490990EF029}"/>
          </ac:spMkLst>
        </pc:spChg>
      </pc:sldChg>
      <pc:sldChg chg="modSp add mod">
        <pc:chgData name="fontecillac0@outlook.com" userId="102a9c61b94b5d65" providerId="LiveId" clId="{F1C0D38B-BBBC-40C4-95D2-BF1E9004E4FA}" dt="2024-12-19T19:09:08.432" v="3110" actId="20577"/>
        <pc:sldMkLst>
          <pc:docMk/>
          <pc:sldMk cId="2763096401" sldId="261"/>
        </pc:sldMkLst>
        <pc:spChg chg="mod">
          <ac:chgData name="fontecillac0@outlook.com" userId="102a9c61b94b5d65" providerId="LiveId" clId="{F1C0D38B-BBBC-40C4-95D2-BF1E9004E4FA}" dt="2024-12-19T19:09:08.432" v="3110" actId="20577"/>
          <ac:spMkLst>
            <pc:docMk/>
            <pc:sldMk cId="2763096401" sldId="261"/>
            <ac:spMk id="3" creationId="{416531A1-E37F-42FE-9CD1-1490990EF02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01EC1B-FD78-4712-B4C5-98B553A29DF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4453C13-4CCE-423E-8B7E-6FB31902A05D}">
      <dgm:prSet phldrT="[Texto]"/>
      <dgm:spPr/>
      <dgm:t>
        <a:bodyPr/>
        <a:lstStyle/>
        <a:p>
          <a:r>
            <a:rPr lang="es-MX" dirty="0" err="1"/>
            <a:t>Benches</a:t>
          </a:r>
          <a:endParaRPr lang="es-MX" dirty="0"/>
        </a:p>
        <a:p>
          <a:r>
            <a:rPr lang="es-MX" dirty="0"/>
            <a:t>Mensaje: “Lectura sensor1|lectura sensor2|lectura sensor3”</a:t>
          </a:r>
        </a:p>
        <a:p>
          <a:r>
            <a:rPr lang="es-MX" dirty="0" err="1"/>
            <a:t>Topic</a:t>
          </a:r>
          <a:r>
            <a:rPr lang="es-MX" dirty="0"/>
            <a:t>: “cliente/</a:t>
          </a:r>
          <a:r>
            <a:rPr lang="es-MX" dirty="0" err="1"/>
            <a:t>numero_bench</a:t>
          </a:r>
          <a:r>
            <a:rPr lang="es-MX" dirty="0"/>
            <a:t>”</a:t>
          </a:r>
        </a:p>
        <a:p>
          <a:endParaRPr lang="es-MX" dirty="0"/>
        </a:p>
      </dgm:t>
    </dgm:pt>
    <dgm:pt modelId="{0BD9F84A-68BF-459B-A056-ACF1A70D28B5}" type="parTrans" cxnId="{4D9F96AC-DC54-4733-B0FD-DACBF40EE091}">
      <dgm:prSet/>
      <dgm:spPr/>
      <dgm:t>
        <a:bodyPr/>
        <a:lstStyle/>
        <a:p>
          <a:endParaRPr lang="es-MX"/>
        </a:p>
      </dgm:t>
    </dgm:pt>
    <dgm:pt modelId="{28180883-3133-4556-967E-52F5F3EDAF29}" type="sibTrans" cxnId="{4D9F96AC-DC54-4733-B0FD-DACBF40EE091}">
      <dgm:prSet/>
      <dgm:spPr/>
      <dgm:t>
        <a:bodyPr/>
        <a:lstStyle/>
        <a:p>
          <a:endParaRPr lang="es-MX"/>
        </a:p>
      </dgm:t>
    </dgm:pt>
    <dgm:pt modelId="{809BF945-45FA-4949-8C3E-7D6676814ABD}">
      <dgm:prSet phldrT="[Texto]"/>
      <dgm:spPr/>
      <dgm:t>
        <a:bodyPr/>
        <a:lstStyle/>
        <a:p>
          <a:r>
            <a:rPr lang="es-MX" dirty="0" err="1"/>
            <a:t>Pyhton</a:t>
          </a:r>
          <a:r>
            <a:rPr lang="es-MX" dirty="0"/>
            <a:t> </a:t>
          </a:r>
          <a:r>
            <a:rPr lang="es-MX" dirty="0" err="1"/>
            <a:t>code</a:t>
          </a:r>
          <a:endParaRPr lang="es-MX" dirty="0"/>
        </a:p>
        <a:p>
          <a:r>
            <a:rPr lang="es-MX" dirty="0"/>
            <a:t>Mensaje: array creado cada elemento separado por “|” que vienen del input para ser transformado a un .</a:t>
          </a:r>
          <a:r>
            <a:rPr lang="es-MX" dirty="0" err="1"/>
            <a:t>json</a:t>
          </a:r>
          <a:r>
            <a:rPr lang="es-MX" dirty="0"/>
            <a:t> file</a:t>
          </a:r>
        </a:p>
        <a:p>
          <a:r>
            <a:rPr lang="es-MX" dirty="0" err="1"/>
            <a:t>Topic</a:t>
          </a:r>
          <a:r>
            <a:rPr lang="es-MX" dirty="0"/>
            <a:t>: “cliente-</a:t>
          </a:r>
          <a:r>
            <a:rPr lang="es-MX" dirty="0" err="1"/>
            <a:t>numero_bench</a:t>
          </a:r>
          <a:r>
            <a:rPr lang="es-MX" dirty="0"/>
            <a:t>” (nombre exacto del </a:t>
          </a:r>
          <a:r>
            <a:rPr lang="es-MX" dirty="0" err="1"/>
            <a:t>topic</a:t>
          </a:r>
          <a:r>
            <a:rPr lang="es-MX" dirty="0"/>
            <a:t> en pub/sub)</a:t>
          </a:r>
        </a:p>
        <a:p>
          <a:endParaRPr lang="es-MX" dirty="0"/>
        </a:p>
        <a:p>
          <a:r>
            <a:rPr lang="es-MX" dirty="0"/>
            <a:t>Todo esto es para que tenga compatibilidad con pub/sub</a:t>
          </a:r>
        </a:p>
      </dgm:t>
    </dgm:pt>
    <dgm:pt modelId="{1EE77678-EBC7-4740-B76F-3357FF985CFF}" type="parTrans" cxnId="{E3DF3F07-AF78-47BE-BF8A-67F78A3776EC}">
      <dgm:prSet/>
      <dgm:spPr/>
      <dgm:t>
        <a:bodyPr/>
        <a:lstStyle/>
        <a:p>
          <a:endParaRPr lang="es-MX"/>
        </a:p>
      </dgm:t>
    </dgm:pt>
    <dgm:pt modelId="{10677DF4-B254-4A3F-BAAC-4732ABD2662C}" type="sibTrans" cxnId="{E3DF3F07-AF78-47BE-BF8A-67F78A3776EC}">
      <dgm:prSet/>
      <dgm:spPr/>
      <dgm:t>
        <a:bodyPr/>
        <a:lstStyle/>
        <a:p>
          <a:endParaRPr lang="es-MX"/>
        </a:p>
      </dgm:t>
    </dgm:pt>
    <dgm:pt modelId="{02EE01A8-4A0E-4D47-B0D7-8FBABCB1F5E6}">
      <dgm:prSet phldrT="[Texto]"/>
      <dgm:spPr/>
      <dgm:t>
        <a:bodyPr/>
        <a:lstStyle/>
        <a:p>
          <a:r>
            <a:rPr lang="es-MX" dirty="0"/>
            <a:t>Pub/Sub – </a:t>
          </a:r>
          <a:r>
            <a:rPr lang="es-MX" dirty="0" err="1"/>
            <a:t>BigQuery</a:t>
          </a:r>
          <a:endParaRPr lang="es-MX" dirty="0"/>
        </a:p>
        <a:p>
          <a:r>
            <a:rPr lang="es-MX" dirty="0"/>
            <a:t>Los campos del .</a:t>
          </a:r>
          <a:r>
            <a:rPr lang="es-MX" dirty="0" err="1"/>
            <a:t>json</a:t>
          </a:r>
          <a:r>
            <a:rPr lang="es-MX" dirty="0"/>
            <a:t> file tienen exactamente el mismo nombre que las columnas del </a:t>
          </a:r>
          <a:r>
            <a:rPr lang="es-MX" dirty="0" err="1"/>
            <a:t>BigQuery</a:t>
          </a:r>
          <a:r>
            <a:rPr lang="es-MX" dirty="0"/>
            <a:t> y los datos en Python fueron transformados al mismo tipo de variables indicados en el esquema</a:t>
          </a:r>
        </a:p>
      </dgm:t>
    </dgm:pt>
    <dgm:pt modelId="{8D0B1B60-268C-4549-837D-D04432A06F56}" type="parTrans" cxnId="{623983D8-477E-4903-943A-6E86A9824F49}">
      <dgm:prSet/>
      <dgm:spPr/>
      <dgm:t>
        <a:bodyPr/>
        <a:lstStyle/>
        <a:p>
          <a:endParaRPr lang="es-MX"/>
        </a:p>
      </dgm:t>
    </dgm:pt>
    <dgm:pt modelId="{D775703D-C702-403A-A6D4-B8950C9FF5F3}" type="sibTrans" cxnId="{623983D8-477E-4903-943A-6E86A9824F49}">
      <dgm:prSet/>
      <dgm:spPr/>
      <dgm:t>
        <a:bodyPr/>
        <a:lstStyle/>
        <a:p>
          <a:endParaRPr lang="es-MX"/>
        </a:p>
      </dgm:t>
    </dgm:pt>
    <dgm:pt modelId="{21D02D25-F7D3-4790-B977-EF648C5ED848}" type="pres">
      <dgm:prSet presAssocID="{4901EC1B-FD78-4712-B4C5-98B553A29DF9}" presName="CompostProcess" presStyleCnt="0">
        <dgm:presLayoutVars>
          <dgm:dir/>
          <dgm:resizeHandles val="exact"/>
        </dgm:presLayoutVars>
      </dgm:prSet>
      <dgm:spPr/>
    </dgm:pt>
    <dgm:pt modelId="{7F943E18-FC15-4495-9141-ADE468345A98}" type="pres">
      <dgm:prSet presAssocID="{4901EC1B-FD78-4712-B4C5-98B553A29DF9}" presName="arrow" presStyleLbl="bgShp" presStyleIdx="0" presStyleCnt="1"/>
      <dgm:spPr/>
    </dgm:pt>
    <dgm:pt modelId="{84D0BA42-3F16-462A-B55E-1CD46890D6BB}" type="pres">
      <dgm:prSet presAssocID="{4901EC1B-FD78-4712-B4C5-98B553A29DF9}" presName="linearProcess" presStyleCnt="0"/>
      <dgm:spPr/>
    </dgm:pt>
    <dgm:pt modelId="{C6C15C60-55AA-4BFF-82E3-FB76629F58C1}" type="pres">
      <dgm:prSet presAssocID="{54453C13-4CCE-423E-8B7E-6FB31902A05D}" presName="textNode" presStyleLbl="node1" presStyleIdx="0" presStyleCnt="3" custScaleY="200897">
        <dgm:presLayoutVars>
          <dgm:bulletEnabled val="1"/>
        </dgm:presLayoutVars>
      </dgm:prSet>
      <dgm:spPr/>
    </dgm:pt>
    <dgm:pt modelId="{68BAD33F-54E8-49C8-88A7-8F866873CB78}" type="pres">
      <dgm:prSet presAssocID="{28180883-3133-4556-967E-52F5F3EDAF29}" presName="sibTrans" presStyleCnt="0"/>
      <dgm:spPr/>
    </dgm:pt>
    <dgm:pt modelId="{DDF59316-6F3B-4196-958A-3B812AD51ECE}" type="pres">
      <dgm:prSet presAssocID="{809BF945-45FA-4949-8C3E-7D6676814ABD}" presName="textNode" presStyleLbl="node1" presStyleIdx="1" presStyleCnt="3" custScaleY="202489">
        <dgm:presLayoutVars>
          <dgm:bulletEnabled val="1"/>
        </dgm:presLayoutVars>
      </dgm:prSet>
      <dgm:spPr/>
    </dgm:pt>
    <dgm:pt modelId="{0142AD06-D748-47DC-9FA4-1E07BF5C03E9}" type="pres">
      <dgm:prSet presAssocID="{10677DF4-B254-4A3F-BAAC-4732ABD2662C}" presName="sibTrans" presStyleCnt="0"/>
      <dgm:spPr/>
    </dgm:pt>
    <dgm:pt modelId="{21E9A497-031C-4C39-A1BA-B8B0F9656D86}" type="pres">
      <dgm:prSet presAssocID="{02EE01A8-4A0E-4D47-B0D7-8FBABCB1F5E6}" presName="textNode" presStyleLbl="node1" presStyleIdx="2" presStyleCnt="3" custScaleY="212041">
        <dgm:presLayoutVars>
          <dgm:bulletEnabled val="1"/>
        </dgm:presLayoutVars>
      </dgm:prSet>
      <dgm:spPr/>
    </dgm:pt>
  </dgm:ptLst>
  <dgm:cxnLst>
    <dgm:cxn modelId="{736F0E05-C9FE-4E7B-8DB8-566EAD60ABB6}" type="presOf" srcId="{02EE01A8-4A0E-4D47-B0D7-8FBABCB1F5E6}" destId="{21E9A497-031C-4C39-A1BA-B8B0F9656D86}" srcOrd="0" destOrd="0" presId="urn:microsoft.com/office/officeart/2005/8/layout/hProcess9"/>
    <dgm:cxn modelId="{E3DF3F07-AF78-47BE-BF8A-67F78A3776EC}" srcId="{4901EC1B-FD78-4712-B4C5-98B553A29DF9}" destId="{809BF945-45FA-4949-8C3E-7D6676814ABD}" srcOrd="1" destOrd="0" parTransId="{1EE77678-EBC7-4740-B76F-3357FF985CFF}" sibTransId="{10677DF4-B254-4A3F-BAAC-4732ABD2662C}"/>
    <dgm:cxn modelId="{4D9F96AC-DC54-4733-B0FD-DACBF40EE091}" srcId="{4901EC1B-FD78-4712-B4C5-98B553A29DF9}" destId="{54453C13-4CCE-423E-8B7E-6FB31902A05D}" srcOrd="0" destOrd="0" parTransId="{0BD9F84A-68BF-459B-A056-ACF1A70D28B5}" sibTransId="{28180883-3133-4556-967E-52F5F3EDAF29}"/>
    <dgm:cxn modelId="{4716A9B3-4A0B-4C2E-9321-DF2A08474BE0}" type="presOf" srcId="{4901EC1B-FD78-4712-B4C5-98B553A29DF9}" destId="{21D02D25-F7D3-4790-B977-EF648C5ED848}" srcOrd="0" destOrd="0" presId="urn:microsoft.com/office/officeart/2005/8/layout/hProcess9"/>
    <dgm:cxn modelId="{05FBCFD3-B89D-4865-A97A-6A15647F7C32}" type="presOf" srcId="{809BF945-45FA-4949-8C3E-7D6676814ABD}" destId="{DDF59316-6F3B-4196-958A-3B812AD51ECE}" srcOrd="0" destOrd="0" presId="urn:microsoft.com/office/officeart/2005/8/layout/hProcess9"/>
    <dgm:cxn modelId="{623983D8-477E-4903-943A-6E86A9824F49}" srcId="{4901EC1B-FD78-4712-B4C5-98B553A29DF9}" destId="{02EE01A8-4A0E-4D47-B0D7-8FBABCB1F5E6}" srcOrd="2" destOrd="0" parTransId="{8D0B1B60-268C-4549-837D-D04432A06F56}" sibTransId="{D775703D-C702-403A-A6D4-B8950C9FF5F3}"/>
    <dgm:cxn modelId="{E5F19ED8-8D8D-496A-A681-68B85DB918D9}" type="presOf" srcId="{54453C13-4CCE-423E-8B7E-6FB31902A05D}" destId="{C6C15C60-55AA-4BFF-82E3-FB76629F58C1}" srcOrd="0" destOrd="0" presId="urn:microsoft.com/office/officeart/2005/8/layout/hProcess9"/>
    <dgm:cxn modelId="{C5EF419C-78A3-4B31-88F0-59195F672166}" type="presParOf" srcId="{21D02D25-F7D3-4790-B977-EF648C5ED848}" destId="{7F943E18-FC15-4495-9141-ADE468345A98}" srcOrd="0" destOrd="0" presId="urn:microsoft.com/office/officeart/2005/8/layout/hProcess9"/>
    <dgm:cxn modelId="{A89BDCC3-02A9-4C8B-ABB2-2B1D3AD24905}" type="presParOf" srcId="{21D02D25-F7D3-4790-B977-EF648C5ED848}" destId="{84D0BA42-3F16-462A-B55E-1CD46890D6BB}" srcOrd="1" destOrd="0" presId="urn:microsoft.com/office/officeart/2005/8/layout/hProcess9"/>
    <dgm:cxn modelId="{21B3BBB9-1200-4C5D-9F9F-D78F443D7B46}" type="presParOf" srcId="{84D0BA42-3F16-462A-B55E-1CD46890D6BB}" destId="{C6C15C60-55AA-4BFF-82E3-FB76629F58C1}" srcOrd="0" destOrd="0" presId="urn:microsoft.com/office/officeart/2005/8/layout/hProcess9"/>
    <dgm:cxn modelId="{55BCA8E3-8A85-4591-BA56-75C6765D878C}" type="presParOf" srcId="{84D0BA42-3F16-462A-B55E-1CD46890D6BB}" destId="{68BAD33F-54E8-49C8-88A7-8F866873CB78}" srcOrd="1" destOrd="0" presId="urn:microsoft.com/office/officeart/2005/8/layout/hProcess9"/>
    <dgm:cxn modelId="{A016D037-D055-445C-A9D3-6F20A5AF4E86}" type="presParOf" srcId="{84D0BA42-3F16-462A-B55E-1CD46890D6BB}" destId="{DDF59316-6F3B-4196-958A-3B812AD51ECE}" srcOrd="2" destOrd="0" presId="urn:microsoft.com/office/officeart/2005/8/layout/hProcess9"/>
    <dgm:cxn modelId="{733BD14D-B468-4E9B-AF57-C29B9CAD2350}" type="presParOf" srcId="{84D0BA42-3F16-462A-B55E-1CD46890D6BB}" destId="{0142AD06-D748-47DC-9FA4-1E07BF5C03E9}" srcOrd="3" destOrd="0" presId="urn:microsoft.com/office/officeart/2005/8/layout/hProcess9"/>
    <dgm:cxn modelId="{A18C0828-C87A-473C-9B64-6B0E60EDDAE7}" type="presParOf" srcId="{84D0BA42-3F16-462A-B55E-1CD46890D6BB}" destId="{21E9A497-031C-4C39-A1BA-B8B0F9656D86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943E18-FC15-4495-9141-ADE468345A98}">
      <dsp:nvSpPr>
        <dsp:cNvPr id="0" name=""/>
        <dsp:cNvSpPr/>
      </dsp:nvSpPr>
      <dsp:spPr>
        <a:xfrm>
          <a:off x="788669" y="0"/>
          <a:ext cx="8938260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15C60-55AA-4BFF-82E3-FB76629F58C1}">
      <dsp:nvSpPr>
        <dsp:cNvPr id="0" name=""/>
        <dsp:cNvSpPr/>
      </dsp:nvSpPr>
      <dsp:spPr>
        <a:xfrm>
          <a:off x="5134" y="427327"/>
          <a:ext cx="3388816" cy="34966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 err="1"/>
            <a:t>Benches</a:t>
          </a:r>
          <a:endParaRPr lang="es-MX" sz="1500" kern="1200" dirty="0"/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Mensaje: “Lectura sensor1|lectura sensor2|lectura sensor3”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 err="1"/>
            <a:t>Topic</a:t>
          </a:r>
          <a:r>
            <a:rPr lang="es-MX" sz="1500" kern="1200" dirty="0"/>
            <a:t>: “cliente/</a:t>
          </a:r>
          <a:r>
            <a:rPr lang="es-MX" sz="1500" kern="1200" dirty="0" err="1"/>
            <a:t>numero_bench</a:t>
          </a:r>
          <a:r>
            <a:rPr lang="es-MX" sz="1500" kern="1200" dirty="0"/>
            <a:t>”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500" kern="1200" dirty="0"/>
        </a:p>
      </dsp:txBody>
      <dsp:txXfrm>
        <a:off x="170562" y="592755"/>
        <a:ext cx="3057960" cy="3165827"/>
      </dsp:txXfrm>
    </dsp:sp>
    <dsp:sp modelId="{DDF59316-6F3B-4196-958A-3B812AD51ECE}">
      <dsp:nvSpPr>
        <dsp:cNvPr id="0" name=""/>
        <dsp:cNvSpPr/>
      </dsp:nvSpPr>
      <dsp:spPr>
        <a:xfrm>
          <a:off x="3563391" y="413472"/>
          <a:ext cx="3388816" cy="35243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 err="1"/>
            <a:t>Pyhton</a:t>
          </a:r>
          <a:r>
            <a:rPr lang="es-MX" sz="1400" kern="1200" dirty="0"/>
            <a:t> </a:t>
          </a:r>
          <a:r>
            <a:rPr lang="es-MX" sz="1400" kern="1200" dirty="0" err="1"/>
            <a:t>code</a:t>
          </a:r>
          <a:endParaRPr lang="es-MX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Mensaje: array creado cada elemento separado por “|” que vienen del input para ser transformado a un .</a:t>
          </a:r>
          <a:r>
            <a:rPr lang="es-MX" sz="1400" kern="1200" dirty="0" err="1"/>
            <a:t>json</a:t>
          </a:r>
          <a:r>
            <a:rPr lang="es-MX" sz="1400" kern="1200" dirty="0"/>
            <a:t> file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 err="1"/>
            <a:t>Topic</a:t>
          </a:r>
          <a:r>
            <a:rPr lang="es-MX" sz="1400" kern="1200" dirty="0"/>
            <a:t>: “cliente-</a:t>
          </a:r>
          <a:r>
            <a:rPr lang="es-MX" sz="1400" kern="1200" dirty="0" err="1"/>
            <a:t>numero_bench</a:t>
          </a:r>
          <a:r>
            <a:rPr lang="es-MX" sz="1400" kern="1200" dirty="0"/>
            <a:t>” (nombre exacto del </a:t>
          </a:r>
          <a:r>
            <a:rPr lang="es-MX" sz="1400" kern="1200" dirty="0" err="1"/>
            <a:t>topic</a:t>
          </a:r>
          <a:r>
            <a:rPr lang="es-MX" sz="1400" kern="1200" dirty="0"/>
            <a:t> en pub/sub)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Todo esto es para que tenga compatibilidad con pub/sub</a:t>
          </a:r>
        </a:p>
      </dsp:txBody>
      <dsp:txXfrm>
        <a:off x="3728819" y="578900"/>
        <a:ext cx="3057960" cy="3193536"/>
      </dsp:txXfrm>
    </dsp:sp>
    <dsp:sp modelId="{21E9A497-031C-4C39-A1BA-B8B0F9656D86}">
      <dsp:nvSpPr>
        <dsp:cNvPr id="0" name=""/>
        <dsp:cNvSpPr/>
      </dsp:nvSpPr>
      <dsp:spPr>
        <a:xfrm>
          <a:off x="7121649" y="330344"/>
          <a:ext cx="3388816" cy="3690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Pub/Sub – </a:t>
          </a:r>
          <a:r>
            <a:rPr lang="es-MX" sz="1400" kern="1200" dirty="0" err="1"/>
            <a:t>BigQuery</a:t>
          </a:r>
          <a:endParaRPr lang="es-MX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Los campos del .</a:t>
          </a:r>
          <a:r>
            <a:rPr lang="es-MX" sz="1400" kern="1200" dirty="0" err="1"/>
            <a:t>json</a:t>
          </a:r>
          <a:r>
            <a:rPr lang="es-MX" sz="1400" kern="1200" dirty="0"/>
            <a:t> file tienen exactamente el mismo nombre que las columnas del </a:t>
          </a:r>
          <a:r>
            <a:rPr lang="es-MX" sz="1400" kern="1200" dirty="0" err="1"/>
            <a:t>BigQuery</a:t>
          </a:r>
          <a:r>
            <a:rPr lang="es-MX" sz="1400" kern="1200" dirty="0"/>
            <a:t> y los datos en Python fueron transformados al mismo tipo de variables indicados en el esquema</a:t>
          </a:r>
        </a:p>
      </dsp:txBody>
      <dsp:txXfrm>
        <a:off x="7287077" y="495772"/>
        <a:ext cx="3057960" cy="33597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AD5502-79F2-4684-B2AF-2AB6CDC2F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C3BB4E-C7A3-4DD7-A65F-ED185E264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45731D-5E9A-4C49-9E98-6D41E34EF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FCC-6AD2-46AD-9A62-0DF62176FD30}" type="datetimeFigureOut">
              <a:rPr lang="es-MX" smtClean="0"/>
              <a:t>19/12/2024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F32B05-26CB-4C96-8684-7447E3B91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80AAF2-FF0E-4F2A-A856-2B9E6056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95B8-D27D-454E-B2D2-F8F4018A7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424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219FE-A7C9-479B-BA82-9F613517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F3B28B6-A958-436E-97C8-431CC244C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34FE01-E743-4EAD-96F2-93250D5A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FCC-6AD2-46AD-9A62-0DF62176FD30}" type="datetimeFigureOut">
              <a:rPr lang="es-MX" smtClean="0"/>
              <a:t>19/12/2024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E0C244-6731-41EC-A530-BE4E345C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6EFF22-6285-4203-A1B1-CE476D46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95B8-D27D-454E-B2D2-F8F4018A7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31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A132F3A-0B7D-417F-A1CA-108704E43D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65F6F5-5672-498A-AE7E-16E7A4071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F93FCE-59CE-4785-BE1C-41DC6A85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FCC-6AD2-46AD-9A62-0DF62176FD30}" type="datetimeFigureOut">
              <a:rPr lang="es-MX" smtClean="0"/>
              <a:t>19/12/2024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1AFB24-A964-4240-838A-3FFA96E5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7E7F48-3527-42C1-BC52-3DD111CF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95B8-D27D-454E-B2D2-F8F4018A7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5861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74152-61A7-4958-AB4E-762F0F930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740962-CBF0-4262-B382-62208DB7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ECF640-B229-45D1-98B4-4847147F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FCC-6AD2-46AD-9A62-0DF62176FD30}" type="datetimeFigureOut">
              <a:rPr lang="es-MX" smtClean="0"/>
              <a:t>19/12/2024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52E123-39B6-40FD-A2F1-3BBDD881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9C2C69-356F-4123-9BE5-E55985F5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95B8-D27D-454E-B2D2-F8F4018A7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4330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8FE74-A6B7-4029-AC8C-C0955A276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2CD6DF-2865-4039-9DDC-B1C02A76A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C46C42-FF50-4078-991D-21996062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FCC-6AD2-46AD-9A62-0DF62176FD30}" type="datetimeFigureOut">
              <a:rPr lang="es-MX" smtClean="0"/>
              <a:t>19/12/2024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B80844-4BD0-4223-8BC7-4B4DDE10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4BAD68-CBD7-4759-B556-CBF64863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95B8-D27D-454E-B2D2-F8F4018A7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10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1CA138-A61B-4661-95F2-E0BD56E38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618B08-0469-4280-A90C-5C6C638C4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503144D-7673-4AFA-A5F4-9227F9FD5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2E9D6D-68AC-482E-8271-EB076FB5D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FCC-6AD2-46AD-9A62-0DF62176FD30}" type="datetimeFigureOut">
              <a:rPr lang="es-MX" smtClean="0"/>
              <a:t>19/12/2024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510409-614B-4D5C-8446-953420A6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7B74B7-7C4A-4635-84CD-8FF94990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95B8-D27D-454E-B2D2-F8F4018A7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258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6FEC1-1AB6-4855-89AB-BB7604043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9FF1F3-975D-4417-8744-310FB100D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7D1B9D-A2C0-4061-A9DE-1B11126E1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BEA006D-50FA-455E-ABC4-F5318596B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8E7ED9B-0688-4EB5-A765-5AF189656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3B52827-CFEA-408C-9CA9-C39DD93F0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FCC-6AD2-46AD-9A62-0DF62176FD30}" type="datetimeFigureOut">
              <a:rPr lang="es-MX" smtClean="0"/>
              <a:t>19/12/2024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7BB76AD-8ED8-46AE-8D29-80DCC453D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A81CEE1-C7B7-4CFD-8434-7826D85CF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95B8-D27D-454E-B2D2-F8F4018A7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199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B33E8-A053-42CB-AB73-1A90D932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866727-DD3E-45F2-84EB-BACA44FC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FCC-6AD2-46AD-9A62-0DF62176FD30}" type="datetimeFigureOut">
              <a:rPr lang="es-MX" smtClean="0"/>
              <a:t>19/12/2024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A9DE4F-BED7-47AB-BBD4-AF4B1A37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CD57E2D-DFCE-49EA-BC49-688098F2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95B8-D27D-454E-B2D2-F8F4018A7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416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30D3871-37B6-4479-BE8F-275B67C8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FCC-6AD2-46AD-9A62-0DF62176FD30}" type="datetimeFigureOut">
              <a:rPr lang="es-MX" smtClean="0"/>
              <a:t>19/12/2024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C395DF8-182C-42B6-803B-ADD5840F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C9682C-86B1-430D-9D58-456521CB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95B8-D27D-454E-B2D2-F8F4018A7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784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0CB8E-4ADB-4050-95B5-7DAF3140D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3B3D5C-270A-4BF8-B825-F3F8C2395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5D3841-3CB1-44B9-A3EB-E184CD1DF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ED6CD9-A7FF-4635-B815-F5FB67EF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FCC-6AD2-46AD-9A62-0DF62176FD30}" type="datetimeFigureOut">
              <a:rPr lang="es-MX" smtClean="0"/>
              <a:t>19/12/2024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CC184B-1D4F-49B4-844E-DAF81B10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070B15-FBAC-4180-BC04-49DF695B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95B8-D27D-454E-B2D2-F8F4018A7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606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7CF90-5F82-4E38-8591-F0FF636C6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A0C38E-6138-429A-A1DB-A53D71F14E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0666D0-326B-478C-BCC7-A2EBEAA7E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035823-4B54-425F-85F0-A1BAA297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21FCC-6AD2-46AD-9A62-0DF62176FD30}" type="datetimeFigureOut">
              <a:rPr lang="es-MX" smtClean="0"/>
              <a:t>19/12/2024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0FCD14-D849-43DE-8DA0-476971F5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5EB65E-A3C4-40AA-9BD7-1944450C6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95B8-D27D-454E-B2D2-F8F4018A7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1952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7FDCCE-C1EB-48EB-B696-413B8783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AA0E48-36C5-4CB0-8A2B-153E21406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8B1844-8A2B-4ECF-BDD5-3EF6DF095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21FCC-6AD2-46AD-9A62-0DF62176FD30}" type="datetimeFigureOut">
              <a:rPr lang="es-MX" smtClean="0"/>
              <a:t>19/12/2024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9FF4DB-E842-479B-9D86-03417DFCB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42D053-BAD6-49ED-917D-7908D1B8F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195B8-D27D-454E-B2D2-F8F4018A76D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542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ncas - Bancas Urbanas | INOPLAY">
            <a:extLst>
              <a:ext uri="{FF2B5EF4-FFF2-40B4-BE49-F238E27FC236}">
                <a16:creationId xmlns:a16="http://schemas.microsoft.com/office/drawing/2014/main" id="{EE485969-2E09-4CA0-B7CF-9E0EBB4C9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66" y="4506179"/>
            <a:ext cx="1682960" cy="94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BO JT ESP32: NodeMCU ESP32 WiFi- und Bluetooth-Modul bei reichelt ...">
            <a:extLst>
              <a:ext uri="{FF2B5EF4-FFF2-40B4-BE49-F238E27FC236}">
                <a16:creationId xmlns:a16="http://schemas.microsoft.com/office/drawing/2014/main" id="{9255941E-047C-40FB-81A0-9679FBE82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150" y="3727507"/>
            <a:ext cx="1195876" cy="853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4AC8332-3F4F-45DF-9157-2C65B860FBE9}"/>
              </a:ext>
            </a:extLst>
          </p:cNvPr>
          <p:cNvSpPr txBox="1"/>
          <p:nvPr/>
        </p:nvSpPr>
        <p:spPr>
          <a:xfrm>
            <a:off x="494951" y="5576720"/>
            <a:ext cx="2785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Programa</a:t>
            </a:r>
            <a:r>
              <a:rPr lang="es-MX" sz="1400" dirty="0"/>
              <a:t> que manda datos de monitoreo por medio de internet por el protocolo </a:t>
            </a:r>
            <a:r>
              <a:rPr lang="es-MX" sz="1400" b="1" dirty="0">
                <a:solidFill>
                  <a:schemeClr val="accent2">
                    <a:lumMod val="75000"/>
                  </a:schemeClr>
                </a:solidFill>
              </a:rPr>
              <a:t>MQTT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31E44A9-F027-40F3-96EF-ED7D60629E54}"/>
              </a:ext>
            </a:extLst>
          </p:cNvPr>
          <p:cNvSpPr/>
          <p:nvPr/>
        </p:nvSpPr>
        <p:spPr>
          <a:xfrm>
            <a:off x="3145872" y="1812022"/>
            <a:ext cx="4051882" cy="252508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1693612-0941-42F9-807B-8BC9384D97B0}"/>
              </a:ext>
            </a:extLst>
          </p:cNvPr>
          <p:cNvSpPr/>
          <p:nvPr/>
        </p:nvSpPr>
        <p:spPr>
          <a:xfrm>
            <a:off x="7796600" y="1812022"/>
            <a:ext cx="4051882" cy="25250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EF24615-8C67-4ED1-93EE-A201B8608211}"/>
              </a:ext>
            </a:extLst>
          </p:cNvPr>
          <p:cNvSpPr txBox="1"/>
          <p:nvPr/>
        </p:nvSpPr>
        <p:spPr>
          <a:xfrm>
            <a:off x="3430049" y="880564"/>
            <a:ext cx="3483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rgbClr val="FF0000"/>
                </a:solidFill>
              </a:rPr>
              <a:t>Computadora virtual de </a:t>
            </a:r>
            <a:r>
              <a:rPr lang="es-MX" sz="2000" dirty="0" err="1">
                <a:solidFill>
                  <a:srgbClr val="FF0000"/>
                </a:solidFill>
              </a:rPr>
              <a:t>google</a:t>
            </a:r>
            <a:endParaRPr lang="es-MX" sz="2000" dirty="0">
              <a:solidFill>
                <a:srgbClr val="FF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8940C10-C785-4EF8-840D-C87E74967B62}"/>
              </a:ext>
            </a:extLst>
          </p:cNvPr>
          <p:cNvSpPr txBox="1"/>
          <p:nvPr/>
        </p:nvSpPr>
        <p:spPr>
          <a:xfrm>
            <a:off x="3280096" y="1263635"/>
            <a:ext cx="4051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Google nos renta (500 </a:t>
            </a:r>
            <a:r>
              <a:rPr lang="es-MX" sz="1400" dirty="0" err="1"/>
              <a:t>mxn</a:t>
            </a:r>
            <a:r>
              <a:rPr lang="es-MX" sz="1400" dirty="0"/>
              <a:t> aprox. Al mes) una “computadora” en su nube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FCBA5F6-2FEE-472A-882B-D11F4669EA61}"/>
              </a:ext>
            </a:extLst>
          </p:cNvPr>
          <p:cNvSpPr/>
          <p:nvPr/>
        </p:nvSpPr>
        <p:spPr>
          <a:xfrm>
            <a:off x="3280096" y="2004969"/>
            <a:ext cx="1669409" cy="21140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Servidor MQTT </a:t>
            </a:r>
            <a:r>
              <a:rPr lang="es-MX" dirty="0"/>
              <a:t>recolecta los datos de la banca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C1F07EC-9970-4A36-A1FA-C9A3348DD689}"/>
              </a:ext>
            </a:extLst>
          </p:cNvPr>
          <p:cNvSpPr/>
          <p:nvPr/>
        </p:nvSpPr>
        <p:spPr>
          <a:xfrm>
            <a:off x="5303241" y="2004969"/>
            <a:ext cx="1669409" cy="2149123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00B050"/>
                </a:solidFill>
              </a:rPr>
              <a:t>Interfaz de comunicación </a:t>
            </a:r>
            <a:r>
              <a:rPr lang="es-MX" dirty="0"/>
              <a:t>con los servicios de </a:t>
            </a:r>
            <a:r>
              <a:rPr lang="es-MX" dirty="0" err="1"/>
              <a:t>google</a:t>
            </a:r>
            <a:endParaRPr lang="es-MX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ED290E3-BCD0-485F-8443-4394B0C0D38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949505" y="3061982"/>
            <a:ext cx="35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87578C-9E7A-4730-A575-49188A6B7C0A}"/>
              </a:ext>
            </a:extLst>
          </p:cNvPr>
          <p:cNvSpPr txBox="1"/>
          <p:nvPr/>
        </p:nvSpPr>
        <p:spPr>
          <a:xfrm>
            <a:off x="8080777" y="1246577"/>
            <a:ext cx="3483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chemeClr val="accent1">
                    <a:lumMod val="75000"/>
                  </a:schemeClr>
                </a:solidFill>
              </a:rPr>
              <a:t>Google </a:t>
            </a:r>
            <a:r>
              <a:rPr lang="es-MX" sz="2000" dirty="0" err="1">
                <a:solidFill>
                  <a:schemeClr val="accent1">
                    <a:lumMod val="75000"/>
                  </a:schemeClr>
                </a:solidFill>
              </a:rPr>
              <a:t>cloud</a:t>
            </a:r>
            <a:endParaRPr lang="es-MX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40735A40-9BAB-4894-A39C-2EBFFEE5A0E4}"/>
              </a:ext>
            </a:extLst>
          </p:cNvPr>
          <p:cNvCxnSpPr>
            <a:endCxn id="9" idx="1"/>
          </p:cNvCxnSpPr>
          <p:nvPr/>
        </p:nvCxnSpPr>
        <p:spPr>
          <a:xfrm flipV="1">
            <a:off x="1705546" y="3061982"/>
            <a:ext cx="1574550" cy="562062"/>
          </a:xfrm>
          <a:prstGeom prst="bentConnector3">
            <a:avLst>
              <a:gd name="adj1" fmla="val 451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1DBE3456-10ED-43FE-BD26-EDA5EFCC00EA}"/>
              </a:ext>
            </a:extLst>
          </p:cNvPr>
          <p:cNvSpPr/>
          <p:nvPr/>
        </p:nvSpPr>
        <p:spPr>
          <a:xfrm>
            <a:off x="9926450" y="1929468"/>
            <a:ext cx="1828800" cy="2290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BigQuery</a:t>
            </a:r>
            <a:r>
              <a:rPr lang="es-MX" dirty="0"/>
              <a:t> plataforma que usa el outsourcing para el </a:t>
            </a:r>
            <a:r>
              <a:rPr lang="es-MX" dirty="0" err="1"/>
              <a:t>dashboard</a:t>
            </a:r>
            <a:endParaRPr lang="es-MX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1A8D9C5-5E71-4E0B-8FE0-C11A522167F9}"/>
              </a:ext>
            </a:extLst>
          </p:cNvPr>
          <p:cNvSpPr/>
          <p:nvPr/>
        </p:nvSpPr>
        <p:spPr>
          <a:xfrm>
            <a:off x="7887266" y="1929468"/>
            <a:ext cx="1828800" cy="22901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Pub/Sub </a:t>
            </a:r>
            <a:r>
              <a:rPr lang="es-MX" dirty="0">
                <a:solidFill>
                  <a:schemeClr val="tx1"/>
                </a:solidFill>
              </a:rPr>
              <a:t>servicio que ayuda como interfaz entre </a:t>
            </a:r>
            <a:r>
              <a:rPr lang="es-MX" dirty="0" err="1">
                <a:solidFill>
                  <a:schemeClr val="tx1"/>
                </a:solidFill>
              </a:rPr>
              <a:t>BigQuery</a:t>
            </a:r>
            <a:r>
              <a:rPr lang="es-MX" dirty="0">
                <a:solidFill>
                  <a:schemeClr val="tx1"/>
                </a:solidFill>
              </a:rPr>
              <a:t> y la computadora virtual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814B4FA-D525-420A-9E4C-913D922B9B97}"/>
              </a:ext>
            </a:extLst>
          </p:cNvPr>
          <p:cNvCxnSpPr>
            <a:stCxn id="21" idx="3"/>
            <a:endCxn id="18" idx="1"/>
          </p:cNvCxnSpPr>
          <p:nvPr/>
        </p:nvCxnSpPr>
        <p:spPr>
          <a:xfrm>
            <a:off x="9716066" y="3074565"/>
            <a:ext cx="2103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B857EC4E-9AD0-40B6-9C44-98AD27F17A07}"/>
              </a:ext>
            </a:extLst>
          </p:cNvPr>
          <p:cNvCxnSpPr>
            <a:stCxn id="12" idx="3"/>
            <a:endCxn id="21" idx="1"/>
          </p:cNvCxnSpPr>
          <p:nvPr/>
        </p:nvCxnSpPr>
        <p:spPr>
          <a:xfrm flipV="1">
            <a:off x="6972650" y="3074565"/>
            <a:ext cx="914616" cy="4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763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ángulo 43">
            <a:extLst>
              <a:ext uri="{FF2B5EF4-FFF2-40B4-BE49-F238E27FC236}">
                <a16:creationId xmlns:a16="http://schemas.microsoft.com/office/drawing/2014/main" id="{EAB79917-C294-4D85-981E-D025772EF68D}"/>
              </a:ext>
            </a:extLst>
          </p:cNvPr>
          <p:cNvSpPr/>
          <p:nvPr/>
        </p:nvSpPr>
        <p:spPr>
          <a:xfrm>
            <a:off x="6096000" y="1371586"/>
            <a:ext cx="4627418" cy="9960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DC86968-3C23-4201-85F1-90F2362DA34C}"/>
              </a:ext>
            </a:extLst>
          </p:cNvPr>
          <p:cNvSpPr/>
          <p:nvPr/>
        </p:nvSpPr>
        <p:spPr>
          <a:xfrm>
            <a:off x="6096000" y="302934"/>
            <a:ext cx="4627418" cy="9960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1F3F395C-901F-4B68-94C8-2834207358C3}"/>
              </a:ext>
            </a:extLst>
          </p:cNvPr>
          <p:cNvGrpSpPr/>
          <p:nvPr/>
        </p:nvGrpSpPr>
        <p:grpSpPr>
          <a:xfrm>
            <a:off x="6183921" y="467063"/>
            <a:ext cx="1278720" cy="723529"/>
            <a:chOff x="6183920" y="467063"/>
            <a:chExt cx="1557505" cy="876097"/>
          </a:xfrm>
        </p:grpSpPr>
        <p:pic>
          <p:nvPicPr>
            <p:cNvPr id="1026" name="Picture 2" descr="Bancas - Bancas Urbanas | INOPLAY">
              <a:extLst>
                <a:ext uri="{FF2B5EF4-FFF2-40B4-BE49-F238E27FC236}">
                  <a16:creationId xmlns:a16="http://schemas.microsoft.com/office/drawing/2014/main" id="{EE485969-2E09-4CA0-B7CF-9E0EBB4C96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920" y="467063"/>
              <a:ext cx="1557505" cy="876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EBO JT ESP32: NodeMCU ESP32 WiFi- und Bluetooth-Modul bei reichelt ...">
              <a:extLst>
                <a:ext uri="{FF2B5EF4-FFF2-40B4-BE49-F238E27FC236}">
                  <a16:creationId xmlns:a16="http://schemas.microsoft.com/office/drawing/2014/main" id="{9255941E-047C-40FB-81A0-9679FBE82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05" y="540849"/>
              <a:ext cx="560828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431E44A9-F027-40F3-96EF-ED7D60629E54}"/>
              </a:ext>
            </a:extLst>
          </p:cNvPr>
          <p:cNvSpPr/>
          <p:nvPr/>
        </p:nvSpPr>
        <p:spPr>
          <a:xfrm>
            <a:off x="278643" y="520117"/>
            <a:ext cx="4455470" cy="363278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1693612-0941-42F9-807B-8BC9384D97B0}"/>
              </a:ext>
            </a:extLst>
          </p:cNvPr>
          <p:cNvSpPr/>
          <p:nvPr/>
        </p:nvSpPr>
        <p:spPr>
          <a:xfrm>
            <a:off x="5319239" y="3005402"/>
            <a:ext cx="6683221" cy="25047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EF24615-8C67-4ED1-93EE-A201B8608211}"/>
              </a:ext>
            </a:extLst>
          </p:cNvPr>
          <p:cNvSpPr txBox="1"/>
          <p:nvPr/>
        </p:nvSpPr>
        <p:spPr>
          <a:xfrm>
            <a:off x="521085" y="77000"/>
            <a:ext cx="3483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rgbClr val="FF0000"/>
                </a:solidFill>
              </a:rPr>
              <a:t>Computadora virtual de </a:t>
            </a:r>
            <a:r>
              <a:rPr lang="es-MX" sz="2000" dirty="0" err="1">
                <a:solidFill>
                  <a:srgbClr val="FF0000"/>
                </a:solidFill>
              </a:rPr>
              <a:t>google</a:t>
            </a:r>
            <a:endParaRPr lang="es-MX" sz="2000" dirty="0">
              <a:solidFill>
                <a:srgbClr val="FF0000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87578C-9E7A-4730-A575-49188A6B7C0A}"/>
              </a:ext>
            </a:extLst>
          </p:cNvPr>
          <p:cNvSpPr txBox="1"/>
          <p:nvPr/>
        </p:nvSpPr>
        <p:spPr>
          <a:xfrm>
            <a:off x="6859236" y="2564060"/>
            <a:ext cx="3483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>
                <a:solidFill>
                  <a:schemeClr val="accent1">
                    <a:lumMod val="75000"/>
                  </a:schemeClr>
                </a:solidFill>
              </a:rPr>
              <a:t>Google </a:t>
            </a:r>
            <a:r>
              <a:rPr lang="es-MX" sz="2000" dirty="0" err="1">
                <a:solidFill>
                  <a:schemeClr val="accent1">
                    <a:lumMod val="75000"/>
                  </a:schemeClr>
                </a:solidFill>
              </a:rPr>
              <a:t>cloud</a:t>
            </a:r>
            <a:endParaRPr lang="es-MX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703607A-D7F4-4716-A4A8-A0968EF14C45}"/>
              </a:ext>
            </a:extLst>
          </p:cNvPr>
          <p:cNvGrpSpPr/>
          <p:nvPr/>
        </p:nvGrpSpPr>
        <p:grpSpPr>
          <a:xfrm>
            <a:off x="7749248" y="467063"/>
            <a:ext cx="1278720" cy="723529"/>
            <a:chOff x="6183920" y="467063"/>
            <a:chExt cx="1557505" cy="876097"/>
          </a:xfrm>
        </p:grpSpPr>
        <p:pic>
          <p:nvPicPr>
            <p:cNvPr id="28" name="Picture 2" descr="Bancas - Bancas Urbanas | INOPLAY">
              <a:extLst>
                <a:ext uri="{FF2B5EF4-FFF2-40B4-BE49-F238E27FC236}">
                  <a16:creationId xmlns:a16="http://schemas.microsoft.com/office/drawing/2014/main" id="{0ED66616-C108-4206-B611-D51F6C7DF5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920" y="467063"/>
              <a:ext cx="1557505" cy="876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4" descr="DEBO JT ESP32: NodeMCU ESP32 WiFi- und Bluetooth-Modul bei reichelt ...">
              <a:extLst>
                <a:ext uri="{FF2B5EF4-FFF2-40B4-BE49-F238E27FC236}">
                  <a16:creationId xmlns:a16="http://schemas.microsoft.com/office/drawing/2014/main" id="{64473A4A-4F92-48CC-AD12-58894E7A9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05" y="540849"/>
              <a:ext cx="560828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Grupo 29">
            <a:extLst>
              <a:ext uri="{FF2B5EF4-FFF2-40B4-BE49-F238E27FC236}">
                <a16:creationId xmlns:a16="http://schemas.microsoft.com/office/drawing/2014/main" id="{A8DB7D9F-DCED-4154-8167-7F6004F12852}"/>
              </a:ext>
            </a:extLst>
          </p:cNvPr>
          <p:cNvGrpSpPr/>
          <p:nvPr/>
        </p:nvGrpSpPr>
        <p:grpSpPr>
          <a:xfrm>
            <a:off x="7892551" y="1507840"/>
            <a:ext cx="1278720" cy="723529"/>
            <a:chOff x="6183920" y="467063"/>
            <a:chExt cx="1557505" cy="876097"/>
          </a:xfrm>
        </p:grpSpPr>
        <p:pic>
          <p:nvPicPr>
            <p:cNvPr id="31" name="Picture 2" descr="Bancas - Bancas Urbanas | INOPLAY">
              <a:extLst>
                <a:ext uri="{FF2B5EF4-FFF2-40B4-BE49-F238E27FC236}">
                  <a16:creationId xmlns:a16="http://schemas.microsoft.com/office/drawing/2014/main" id="{5B0108A5-A417-44C6-9354-869145F4B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920" y="467063"/>
              <a:ext cx="1557505" cy="876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 descr="DEBO JT ESP32: NodeMCU ESP32 WiFi- und Bluetooth-Modul bei reichelt ...">
              <a:extLst>
                <a:ext uri="{FF2B5EF4-FFF2-40B4-BE49-F238E27FC236}">
                  <a16:creationId xmlns:a16="http://schemas.microsoft.com/office/drawing/2014/main" id="{9821BD2D-D340-41B2-9993-A8DE9786F3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05" y="540849"/>
              <a:ext cx="560828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64BBD52A-75AA-4F1F-8CA6-84A7588A9757}"/>
              </a:ext>
            </a:extLst>
          </p:cNvPr>
          <p:cNvGrpSpPr/>
          <p:nvPr/>
        </p:nvGrpSpPr>
        <p:grpSpPr>
          <a:xfrm>
            <a:off x="6257122" y="1573300"/>
            <a:ext cx="1278720" cy="723529"/>
            <a:chOff x="6183920" y="467063"/>
            <a:chExt cx="1557505" cy="876097"/>
          </a:xfrm>
        </p:grpSpPr>
        <p:pic>
          <p:nvPicPr>
            <p:cNvPr id="34" name="Picture 2" descr="Bancas - Bancas Urbanas | INOPLAY">
              <a:extLst>
                <a:ext uri="{FF2B5EF4-FFF2-40B4-BE49-F238E27FC236}">
                  <a16:creationId xmlns:a16="http://schemas.microsoft.com/office/drawing/2014/main" id="{422457E1-35AA-449C-83A7-E2EC48B71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920" y="467063"/>
              <a:ext cx="1557505" cy="876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DEBO JT ESP32: NodeMCU ESP32 WiFi- und Bluetooth-Modul bei reichelt ...">
              <a:extLst>
                <a:ext uri="{FF2B5EF4-FFF2-40B4-BE49-F238E27FC236}">
                  <a16:creationId xmlns:a16="http://schemas.microsoft.com/office/drawing/2014/main" id="{AF49C70A-9DA1-458A-9091-20CD6E19D7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05" y="540849"/>
              <a:ext cx="560828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D97082EE-2095-4C6B-81E3-AEA212BC84F1}"/>
              </a:ext>
            </a:extLst>
          </p:cNvPr>
          <p:cNvGrpSpPr/>
          <p:nvPr/>
        </p:nvGrpSpPr>
        <p:grpSpPr>
          <a:xfrm>
            <a:off x="9123210" y="385482"/>
            <a:ext cx="1278720" cy="723529"/>
            <a:chOff x="6183920" y="467063"/>
            <a:chExt cx="1557505" cy="876097"/>
          </a:xfrm>
        </p:grpSpPr>
        <p:pic>
          <p:nvPicPr>
            <p:cNvPr id="37" name="Picture 2" descr="Bancas - Bancas Urbanas | INOPLAY">
              <a:extLst>
                <a:ext uri="{FF2B5EF4-FFF2-40B4-BE49-F238E27FC236}">
                  <a16:creationId xmlns:a16="http://schemas.microsoft.com/office/drawing/2014/main" id="{BCE838E6-EC30-4537-831F-682B3FEEC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920" y="467063"/>
              <a:ext cx="1557505" cy="876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DEBO JT ESP32: NodeMCU ESP32 WiFi- und Bluetooth-Modul bei reichelt ...">
              <a:extLst>
                <a:ext uri="{FF2B5EF4-FFF2-40B4-BE49-F238E27FC236}">
                  <a16:creationId xmlns:a16="http://schemas.microsoft.com/office/drawing/2014/main" id="{08DE1563-6C2B-483A-9723-6EA7D75AD0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05" y="540849"/>
              <a:ext cx="560828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7C0D79C-45B1-483F-A682-877556B52BC7}"/>
              </a:ext>
            </a:extLst>
          </p:cNvPr>
          <p:cNvGrpSpPr/>
          <p:nvPr/>
        </p:nvGrpSpPr>
        <p:grpSpPr>
          <a:xfrm>
            <a:off x="9292251" y="1471559"/>
            <a:ext cx="1278720" cy="723529"/>
            <a:chOff x="6183920" y="467063"/>
            <a:chExt cx="1557505" cy="876097"/>
          </a:xfrm>
        </p:grpSpPr>
        <p:pic>
          <p:nvPicPr>
            <p:cNvPr id="40" name="Picture 2" descr="Bancas - Bancas Urbanas | INOPLAY">
              <a:extLst>
                <a:ext uri="{FF2B5EF4-FFF2-40B4-BE49-F238E27FC236}">
                  <a16:creationId xmlns:a16="http://schemas.microsoft.com/office/drawing/2014/main" id="{184C5F22-6828-4CEA-93AE-327C426DEB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920" y="467063"/>
              <a:ext cx="1557505" cy="876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 descr="DEBO JT ESP32: NodeMCU ESP32 WiFi- und Bluetooth-Modul bei reichelt ...">
              <a:extLst>
                <a:ext uri="{FF2B5EF4-FFF2-40B4-BE49-F238E27FC236}">
                  <a16:creationId xmlns:a16="http://schemas.microsoft.com/office/drawing/2014/main" id="{F9463B74-92F5-4166-B297-D5B73C8CF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6805" y="540849"/>
              <a:ext cx="560828" cy="40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CuadroTexto 25">
            <a:extLst>
              <a:ext uri="{FF2B5EF4-FFF2-40B4-BE49-F238E27FC236}">
                <a16:creationId xmlns:a16="http://schemas.microsoft.com/office/drawing/2014/main" id="{FCADACFA-55E5-49CF-AF13-E5456EEC20F6}"/>
              </a:ext>
            </a:extLst>
          </p:cNvPr>
          <p:cNvSpPr txBox="1"/>
          <p:nvPr/>
        </p:nvSpPr>
        <p:spPr>
          <a:xfrm rot="5400000">
            <a:off x="10350988" y="623632"/>
            <a:ext cx="110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 1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302846C-79E7-4FBC-B067-1808D3236271}"/>
              </a:ext>
            </a:extLst>
          </p:cNvPr>
          <p:cNvSpPr txBox="1"/>
          <p:nvPr/>
        </p:nvSpPr>
        <p:spPr>
          <a:xfrm rot="5400000">
            <a:off x="10350988" y="1714544"/>
            <a:ext cx="110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Cliente 2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D6427B7-D927-4719-AC4E-A07D7EC246CA}"/>
              </a:ext>
            </a:extLst>
          </p:cNvPr>
          <p:cNvSpPr txBox="1"/>
          <p:nvPr/>
        </p:nvSpPr>
        <p:spPr>
          <a:xfrm>
            <a:off x="6150419" y="402231"/>
            <a:ext cx="1492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u="sng" dirty="0"/>
              <a:t>TOPICS </a:t>
            </a:r>
            <a:r>
              <a:rPr lang="es-MX" sz="1400" b="1" u="sng" dirty="0" err="1"/>
              <a:t>via</a:t>
            </a:r>
            <a:r>
              <a:rPr lang="es-MX" sz="1400" b="1" u="sng" dirty="0"/>
              <a:t> MQTT</a:t>
            </a:r>
          </a:p>
          <a:p>
            <a:r>
              <a:rPr lang="es-MX" sz="1400" dirty="0">
                <a:solidFill>
                  <a:srgbClr val="0070C0"/>
                </a:solidFill>
              </a:rPr>
              <a:t>Cliente 1/</a:t>
            </a:r>
            <a:r>
              <a:rPr lang="es-MX" sz="1400" i="1" dirty="0" err="1">
                <a:solidFill>
                  <a:srgbClr val="0070C0"/>
                </a:solidFill>
              </a:rPr>
              <a:t>Bench</a:t>
            </a:r>
            <a:r>
              <a:rPr lang="es-MX" sz="1400" i="1" dirty="0">
                <a:solidFill>
                  <a:srgbClr val="0070C0"/>
                </a:solidFill>
              </a:rPr>
              <a:t> 1</a:t>
            </a:r>
          </a:p>
          <a:p>
            <a:r>
              <a:rPr lang="es-MX" sz="1400" dirty="0"/>
              <a:t>Clientes</a:t>
            </a:r>
          </a:p>
          <a:p>
            <a:r>
              <a:rPr lang="es-MX" sz="1400" dirty="0"/>
              <a:t>Dispositivos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28B2188E-5237-42AB-A069-6D09CA1012AD}"/>
              </a:ext>
            </a:extLst>
          </p:cNvPr>
          <p:cNvSpPr txBox="1"/>
          <p:nvPr/>
        </p:nvSpPr>
        <p:spPr>
          <a:xfrm>
            <a:off x="7676047" y="402231"/>
            <a:ext cx="14921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u="sng" dirty="0"/>
              <a:t>TOPICS </a:t>
            </a:r>
            <a:r>
              <a:rPr lang="es-MX" sz="1400" b="1" u="sng" dirty="0" err="1"/>
              <a:t>via</a:t>
            </a:r>
            <a:r>
              <a:rPr lang="es-MX" sz="1400" b="1" u="sng" dirty="0"/>
              <a:t> MQTT</a:t>
            </a:r>
          </a:p>
          <a:p>
            <a:r>
              <a:rPr lang="es-MX" sz="1400" dirty="0">
                <a:solidFill>
                  <a:srgbClr val="0070C0"/>
                </a:solidFill>
              </a:rPr>
              <a:t>Cliente 1/</a:t>
            </a:r>
            <a:r>
              <a:rPr lang="es-MX" sz="1400" i="1" dirty="0" err="1">
                <a:solidFill>
                  <a:srgbClr val="0070C0"/>
                </a:solidFill>
              </a:rPr>
              <a:t>Bench</a:t>
            </a:r>
            <a:r>
              <a:rPr lang="es-MX" sz="1400" i="1" dirty="0">
                <a:solidFill>
                  <a:srgbClr val="0070C0"/>
                </a:solidFill>
              </a:rPr>
              <a:t> 2</a:t>
            </a:r>
            <a:endParaRPr lang="es-MX" sz="1400" dirty="0"/>
          </a:p>
          <a:p>
            <a:r>
              <a:rPr lang="es-MX" sz="1400" dirty="0"/>
              <a:t>Dispositivos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2E3C6B8-D4D2-43A7-8EA6-6F8C82A8BB41}"/>
              </a:ext>
            </a:extLst>
          </p:cNvPr>
          <p:cNvSpPr txBox="1"/>
          <p:nvPr/>
        </p:nvSpPr>
        <p:spPr>
          <a:xfrm>
            <a:off x="9176362" y="402231"/>
            <a:ext cx="14921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u="sng" dirty="0"/>
              <a:t>TOPICS </a:t>
            </a:r>
            <a:r>
              <a:rPr lang="es-MX" sz="1400" b="1" u="sng" dirty="0" err="1"/>
              <a:t>via</a:t>
            </a:r>
            <a:r>
              <a:rPr lang="es-MX" sz="1400" b="1" u="sng" dirty="0"/>
              <a:t> MQTT</a:t>
            </a:r>
          </a:p>
          <a:p>
            <a:r>
              <a:rPr lang="es-MX" sz="1400" dirty="0">
                <a:solidFill>
                  <a:srgbClr val="0070C0"/>
                </a:solidFill>
              </a:rPr>
              <a:t>Cliente 1/</a:t>
            </a:r>
            <a:r>
              <a:rPr lang="es-MX" sz="1400" i="1" dirty="0" err="1">
                <a:solidFill>
                  <a:srgbClr val="0070C0"/>
                </a:solidFill>
              </a:rPr>
              <a:t>Bench</a:t>
            </a:r>
            <a:r>
              <a:rPr lang="es-MX" sz="1400" i="1" dirty="0">
                <a:solidFill>
                  <a:srgbClr val="0070C0"/>
                </a:solidFill>
              </a:rPr>
              <a:t> 3</a:t>
            </a:r>
            <a:endParaRPr lang="es-MX" sz="1400" dirty="0"/>
          </a:p>
          <a:p>
            <a:r>
              <a:rPr lang="es-MX" sz="1400" dirty="0"/>
              <a:t>Dispositivos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F2CED37-5056-44AF-9D55-77D803C6D507}"/>
              </a:ext>
            </a:extLst>
          </p:cNvPr>
          <p:cNvSpPr txBox="1"/>
          <p:nvPr/>
        </p:nvSpPr>
        <p:spPr>
          <a:xfrm>
            <a:off x="6124204" y="1398267"/>
            <a:ext cx="1492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u="sng" dirty="0"/>
              <a:t>TOPICS </a:t>
            </a:r>
            <a:r>
              <a:rPr lang="es-MX" sz="1400" b="1" u="sng" dirty="0" err="1"/>
              <a:t>via</a:t>
            </a:r>
            <a:r>
              <a:rPr lang="es-MX" sz="1400" b="1" u="sng" dirty="0"/>
              <a:t> MQTT</a:t>
            </a:r>
          </a:p>
          <a:p>
            <a:r>
              <a:rPr lang="es-MX" sz="1400" dirty="0">
                <a:solidFill>
                  <a:srgbClr val="0070C0"/>
                </a:solidFill>
              </a:rPr>
              <a:t>Cliente 2/</a:t>
            </a:r>
            <a:r>
              <a:rPr lang="es-MX" sz="1400" i="1" dirty="0" err="1">
                <a:solidFill>
                  <a:srgbClr val="0070C0"/>
                </a:solidFill>
              </a:rPr>
              <a:t>Bench</a:t>
            </a:r>
            <a:r>
              <a:rPr lang="es-MX" sz="1400" i="1" dirty="0">
                <a:solidFill>
                  <a:srgbClr val="0070C0"/>
                </a:solidFill>
              </a:rPr>
              <a:t> 1</a:t>
            </a:r>
          </a:p>
          <a:p>
            <a:r>
              <a:rPr lang="es-MX" sz="1400" dirty="0"/>
              <a:t>Clientes</a:t>
            </a:r>
          </a:p>
          <a:p>
            <a:r>
              <a:rPr lang="es-MX" sz="1400" dirty="0"/>
              <a:t>Dispositivos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583A5016-AC0B-41FD-A79C-79F2FC233E1D}"/>
              </a:ext>
            </a:extLst>
          </p:cNvPr>
          <p:cNvSpPr txBox="1"/>
          <p:nvPr/>
        </p:nvSpPr>
        <p:spPr>
          <a:xfrm>
            <a:off x="7689512" y="1385875"/>
            <a:ext cx="14921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u="sng" dirty="0"/>
              <a:t>TOPICS </a:t>
            </a:r>
            <a:r>
              <a:rPr lang="es-MX" sz="1400" b="1" u="sng" dirty="0" err="1"/>
              <a:t>via</a:t>
            </a:r>
            <a:r>
              <a:rPr lang="es-MX" sz="1400" b="1" u="sng" dirty="0"/>
              <a:t> MQTT</a:t>
            </a:r>
          </a:p>
          <a:p>
            <a:r>
              <a:rPr lang="es-MX" sz="1400" dirty="0">
                <a:solidFill>
                  <a:srgbClr val="0070C0"/>
                </a:solidFill>
              </a:rPr>
              <a:t>Cliente 2/</a:t>
            </a:r>
            <a:r>
              <a:rPr lang="es-MX" sz="1400" i="1" dirty="0" err="1">
                <a:solidFill>
                  <a:srgbClr val="0070C0"/>
                </a:solidFill>
              </a:rPr>
              <a:t>Bench</a:t>
            </a:r>
            <a:r>
              <a:rPr lang="es-MX" sz="1400" i="1" dirty="0">
                <a:solidFill>
                  <a:srgbClr val="0070C0"/>
                </a:solidFill>
              </a:rPr>
              <a:t> 2</a:t>
            </a:r>
            <a:endParaRPr lang="es-MX" sz="1400" dirty="0"/>
          </a:p>
          <a:p>
            <a:r>
              <a:rPr lang="es-MX" sz="1400" dirty="0"/>
              <a:t>Dispositivos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2BFE1EEC-1033-49AA-840B-3A5591363A7B}"/>
              </a:ext>
            </a:extLst>
          </p:cNvPr>
          <p:cNvSpPr txBox="1"/>
          <p:nvPr/>
        </p:nvSpPr>
        <p:spPr>
          <a:xfrm>
            <a:off x="9172798" y="1385875"/>
            <a:ext cx="14921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u="sng" dirty="0"/>
              <a:t>TOPICS </a:t>
            </a:r>
            <a:r>
              <a:rPr lang="es-MX" sz="1400" b="1" u="sng" dirty="0" err="1"/>
              <a:t>via</a:t>
            </a:r>
            <a:r>
              <a:rPr lang="es-MX" sz="1400" b="1" u="sng" dirty="0"/>
              <a:t> MQTT</a:t>
            </a:r>
          </a:p>
          <a:p>
            <a:r>
              <a:rPr lang="es-MX" sz="1400" dirty="0">
                <a:solidFill>
                  <a:srgbClr val="0070C0"/>
                </a:solidFill>
              </a:rPr>
              <a:t>Cliente 2/</a:t>
            </a:r>
            <a:r>
              <a:rPr lang="es-MX" sz="1400" i="1" dirty="0" err="1">
                <a:solidFill>
                  <a:srgbClr val="0070C0"/>
                </a:solidFill>
              </a:rPr>
              <a:t>Bench</a:t>
            </a:r>
            <a:r>
              <a:rPr lang="es-MX" sz="1400" i="1" dirty="0">
                <a:solidFill>
                  <a:srgbClr val="0070C0"/>
                </a:solidFill>
              </a:rPr>
              <a:t> 3</a:t>
            </a:r>
            <a:endParaRPr lang="es-MX" sz="1400" dirty="0"/>
          </a:p>
          <a:p>
            <a:r>
              <a:rPr lang="es-MX" sz="1400" dirty="0"/>
              <a:t>Dispositivos</a:t>
            </a: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38D1D1E5-7F1C-4EB7-B146-62D043C59729}"/>
              </a:ext>
            </a:extLst>
          </p:cNvPr>
          <p:cNvGrpSpPr/>
          <p:nvPr/>
        </p:nvGrpSpPr>
        <p:grpSpPr>
          <a:xfrm>
            <a:off x="5929680" y="1463642"/>
            <a:ext cx="166256" cy="168290"/>
            <a:chOff x="5929744" y="446419"/>
            <a:chExt cx="166256" cy="168290"/>
          </a:xfrm>
        </p:grpSpPr>
        <p:cxnSp>
          <p:nvCxnSpPr>
            <p:cNvPr id="62" name="Conector recto de flecha 61">
              <a:extLst>
                <a:ext uri="{FF2B5EF4-FFF2-40B4-BE49-F238E27FC236}">
                  <a16:creationId xmlns:a16="http://schemas.microsoft.com/office/drawing/2014/main" id="{ACB88486-B0CF-4F02-9236-9CDDDEAF1B85}"/>
                </a:ext>
              </a:extLst>
            </p:cNvPr>
            <p:cNvCxnSpPr/>
            <p:nvPr/>
          </p:nvCxnSpPr>
          <p:spPr>
            <a:xfrm flipH="1">
              <a:off x="5929745" y="446419"/>
              <a:ext cx="16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cto de flecha 62">
              <a:extLst>
                <a:ext uri="{FF2B5EF4-FFF2-40B4-BE49-F238E27FC236}">
                  <a16:creationId xmlns:a16="http://schemas.microsoft.com/office/drawing/2014/main" id="{33CC5B1A-FF48-4680-874A-03303C0773E3}"/>
                </a:ext>
              </a:extLst>
            </p:cNvPr>
            <p:cNvCxnSpPr/>
            <p:nvPr/>
          </p:nvCxnSpPr>
          <p:spPr>
            <a:xfrm flipH="1">
              <a:off x="5929744" y="528000"/>
              <a:ext cx="16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cto de flecha 63">
              <a:extLst>
                <a:ext uri="{FF2B5EF4-FFF2-40B4-BE49-F238E27FC236}">
                  <a16:creationId xmlns:a16="http://schemas.microsoft.com/office/drawing/2014/main" id="{904E7B2A-BE1D-476A-8C8A-D30F02C57C51}"/>
                </a:ext>
              </a:extLst>
            </p:cNvPr>
            <p:cNvCxnSpPr/>
            <p:nvPr/>
          </p:nvCxnSpPr>
          <p:spPr>
            <a:xfrm flipH="1">
              <a:off x="5929744" y="614709"/>
              <a:ext cx="16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22B72B8F-F3E0-406D-B9FA-26DCEBEA600B}"/>
              </a:ext>
            </a:extLst>
          </p:cNvPr>
          <p:cNvGrpSpPr/>
          <p:nvPr/>
        </p:nvGrpSpPr>
        <p:grpSpPr>
          <a:xfrm>
            <a:off x="5929679" y="1755207"/>
            <a:ext cx="166256" cy="107722"/>
            <a:chOff x="5929679" y="1755207"/>
            <a:chExt cx="166256" cy="107722"/>
          </a:xfrm>
        </p:grpSpPr>
        <p:cxnSp>
          <p:nvCxnSpPr>
            <p:cNvPr id="60" name="Conector recto de flecha 59">
              <a:extLst>
                <a:ext uri="{FF2B5EF4-FFF2-40B4-BE49-F238E27FC236}">
                  <a16:creationId xmlns:a16="http://schemas.microsoft.com/office/drawing/2014/main" id="{4856ADF4-885B-491A-9CE5-A90026DCA33B}"/>
                </a:ext>
              </a:extLst>
            </p:cNvPr>
            <p:cNvCxnSpPr/>
            <p:nvPr/>
          </p:nvCxnSpPr>
          <p:spPr>
            <a:xfrm flipH="1">
              <a:off x="5929680" y="1755207"/>
              <a:ext cx="1662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68">
              <a:extLst>
                <a:ext uri="{FF2B5EF4-FFF2-40B4-BE49-F238E27FC236}">
                  <a16:creationId xmlns:a16="http://schemas.microsoft.com/office/drawing/2014/main" id="{489CA270-D582-4E2D-8DFF-D092BDDCB892}"/>
                </a:ext>
              </a:extLst>
            </p:cNvPr>
            <p:cNvCxnSpPr/>
            <p:nvPr/>
          </p:nvCxnSpPr>
          <p:spPr>
            <a:xfrm flipH="1">
              <a:off x="5929679" y="1862929"/>
              <a:ext cx="1662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CDA87C9A-42B5-485A-8C4A-6AB5147FE235}"/>
              </a:ext>
            </a:extLst>
          </p:cNvPr>
          <p:cNvGrpSpPr/>
          <p:nvPr/>
        </p:nvGrpSpPr>
        <p:grpSpPr>
          <a:xfrm>
            <a:off x="5929678" y="754437"/>
            <a:ext cx="166256" cy="107722"/>
            <a:chOff x="5929679" y="1755207"/>
            <a:chExt cx="166256" cy="107722"/>
          </a:xfrm>
        </p:grpSpPr>
        <p:cxnSp>
          <p:nvCxnSpPr>
            <p:cNvPr id="72" name="Conector recto de flecha 71">
              <a:extLst>
                <a:ext uri="{FF2B5EF4-FFF2-40B4-BE49-F238E27FC236}">
                  <a16:creationId xmlns:a16="http://schemas.microsoft.com/office/drawing/2014/main" id="{8E3883CD-F2DE-4D9A-80BB-7B05272F5365}"/>
                </a:ext>
              </a:extLst>
            </p:cNvPr>
            <p:cNvCxnSpPr/>
            <p:nvPr/>
          </p:nvCxnSpPr>
          <p:spPr>
            <a:xfrm flipH="1">
              <a:off x="5929680" y="1755207"/>
              <a:ext cx="1662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recto de flecha 72">
              <a:extLst>
                <a:ext uri="{FF2B5EF4-FFF2-40B4-BE49-F238E27FC236}">
                  <a16:creationId xmlns:a16="http://schemas.microsoft.com/office/drawing/2014/main" id="{A3DE6E3F-AA97-4456-ACD2-33B9B9F59D31}"/>
                </a:ext>
              </a:extLst>
            </p:cNvPr>
            <p:cNvCxnSpPr/>
            <p:nvPr/>
          </p:nvCxnSpPr>
          <p:spPr>
            <a:xfrm flipH="1">
              <a:off x="5929679" y="1862929"/>
              <a:ext cx="1662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67976381-EFAC-473A-8E79-B7095A0183CB}"/>
              </a:ext>
            </a:extLst>
          </p:cNvPr>
          <p:cNvGrpSpPr/>
          <p:nvPr/>
        </p:nvGrpSpPr>
        <p:grpSpPr>
          <a:xfrm>
            <a:off x="5928900" y="414489"/>
            <a:ext cx="166256" cy="168290"/>
            <a:chOff x="5929744" y="446419"/>
            <a:chExt cx="166256" cy="168290"/>
          </a:xfrm>
        </p:grpSpPr>
        <p:cxnSp>
          <p:nvCxnSpPr>
            <p:cNvPr id="75" name="Conector recto de flecha 74">
              <a:extLst>
                <a:ext uri="{FF2B5EF4-FFF2-40B4-BE49-F238E27FC236}">
                  <a16:creationId xmlns:a16="http://schemas.microsoft.com/office/drawing/2014/main" id="{1A95168A-6DC9-4AA3-8B43-6CC9E35CA7CD}"/>
                </a:ext>
              </a:extLst>
            </p:cNvPr>
            <p:cNvCxnSpPr/>
            <p:nvPr/>
          </p:nvCxnSpPr>
          <p:spPr>
            <a:xfrm flipH="1">
              <a:off x="5929745" y="446419"/>
              <a:ext cx="16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de flecha 75">
              <a:extLst>
                <a:ext uri="{FF2B5EF4-FFF2-40B4-BE49-F238E27FC236}">
                  <a16:creationId xmlns:a16="http://schemas.microsoft.com/office/drawing/2014/main" id="{B613D1EE-723C-44F9-AFA0-7F8AC8FD753B}"/>
                </a:ext>
              </a:extLst>
            </p:cNvPr>
            <p:cNvCxnSpPr/>
            <p:nvPr/>
          </p:nvCxnSpPr>
          <p:spPr>
            <a:xfrm flipH="1">
              <a:off x="5929744" y="528000"/>
              <a:ext cx="16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recto de flecha 76">
              <a:extLst>
                <a:ext uri="{FF2B5EF4-FFF2-40B4-BE49-F238E27FC236}">
                  <a16:creationId xmlns:a16="http://schemas.microsoft.com/office/drawing/2014/main" id="{801D9E3A-9D3E-4D34-B785-415F3DF7D073}"/>
                </a:ext>
              </a:extLst>
            </p:cNvPr>
            <p:cNvCxnSpPr/>
            <p:nvPr/>
          </p:nvCxnSpPr>
          <p:spPr>
            <a:xfrm flipH="1">
              <a:off x="5929744" y="614709"/>
              <a:ext cx="16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CuadroTexto 69">
            <a:extLst>
              <a:ext uri="{FF2B5EF4-FFF2-40B4-BE49-F238E27FC236}">
                <a16:creationId xmlns:a16="http://schemas.microsoft.com/office/drawing/2014/main" id="{D3EF2C4F-E0F3-4058-87D2-25E47079E758}"/>
              </a:ext>
            </a:extLst>
          </p:cNvPr>
          <p:cNvSpPr txBox="1"/>
          <p:nvPr/>
        </p:nvSpPr>
        <p:spPr>
          <a:xfrm rot="16200000">
            <a:off x="4546668" y="988891"/>
            <a:ext cx="220374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MX" sz="1400" dirty="0"/>
              <a:t>IP servidor: 34.170.247.85</a:t>
            </a:r>
          </a:p>
          <a:p>
            <a:r>
              <a:rPr lang="es-MX" sz="1400" dirty="0"/>
              <a:t>puerto 1883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685E96B3-3A93-49E7-B9E2-F733089A73B4}"/>
              </a:ext>
            </a:extLst>
          </p:cNvPr>
          <p:cNvSpPr txBox="1"/>
          <p:nvPr/>
        </p:nvSpPr>
        <p:spPr>
          <a:xfrm>
            <a:off x="697797" y="571355"/>
            <a:ext cx="2833343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Servidor MQTT “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mosquitto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”</a:t>
            </a:r>
          </a:p>
        </p:txBody>
      </p: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ED380F64-8D4B-4EFF-918E-D578CDC2578D}"/>
              </a:ext>
            </a:extLst>
          </p:cNvPr>
          <p:cNvCxnSpPr/>
          <p:nvPr/>
        </p:nvCxnSpPr>
        <p:spPr>
          <a:xfrm flipH="1">
            <a:off x="3531140" y="496070"/>
            <a:ext cx="1855791" cy="175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F3B2299B-231C-452F-8E28-13223C115FA1}"/>
              </a:ext>
            </a:extLst>
          </p:cNvPr>
          <p:cNvCxnSpPr/>
          <p:nvPr/>
        </p:nvCxnSpPr>
        <p:spPr>
          <a:xfrm flipH="1">
            <a:off x="3531140" y="582779"/>
            <a:ext cx="1855791" cy="17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>
            <a:extLst>
              <a:ext uri="{FF2B5EF4-FFF2-40B4-BE49-F238E27FC236}">
                <a16:creationId xmlns:a16="http://schemas.microsoft.com/office/drawing/2014/main" id="{A579FE17-3C70-4F4F-ADE9-10400F74C94E}"/>
              </a:ext>
            </a:extLst>
          </p:cNvPr>
          <p:cNvCxnSpPr/>
          <p:nvPr/>
        </p:nvCxnSpPr>
        <p:spPr>
          <a:xfrm flipH="1">
            <a:off x="3531140" y="671209"/>
            <a:ext cx="1855791" cy="187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cto de flecha 85">
            <a:extLst>
              <a:ext uri="{FF2B5EF4-FFF2-40B4-BE49-F238E27FC236}">
                <a16:creationId xmlns:a16="http://schemas.microsoft.com/office/drawing/2014/main" id="{C8A0A216-720F-4140-936B-98E277F6482A}"/>
              </a:ext>
            </a:extLst>
          </p:cNvPr>
          <p:cNvCxnSpPr/>
          <p:nvPr/>
        </p:nvCxnSpPr>
        <p:spPr>
          <a:xfrm flipH="1" flipV="1">
            <a:off x="3531140" y="671209"/>
            <a:ext cx="1855791" cy="79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cto de flecha 87">
            <a:extLst>
              <a:ext uri="{FF2B5EF4-FFF2-40B4-BE49-F238E27FC236}">
                <a16:creationId xmlns:a16="http://schemas.microsoft.com/office/drawing/2014/main" id="{1B0C66E8-800B-41DD-AB18-70BE34D67C83}"/>
              </a:ext>
            </a:extLst>
          </p:cNvPr>
          <p:cNvCxnSpPr/>
          <p:nvPr/>
        </p:nvCxnSpPr>
        <p:spPr>
          <a:xfrm flipH="1" flipV="1">
            <a:off x="3531140" y="733872"/>
            <a:ext cx="1855791" cy="83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de flecha 89">
            <a:extLst>
              <a:ext uri="{FF2B5EF4-FFF2-40B4-BE49-F238E27FC236}">
                <a16:creationId xmlns:a16="http://schemas.microsoft.com/office/drawing/2014/main" id="{AE19B1FE-0BA3-4C8A-BB7F-D938647E774D}"/>
              </a:ext>
            </a:extLst>
          </p:cNvPr>
          <p:cNvCxnSpPr/>
          <p:nvPr/>
        </p:nvCxnSpPr>
        <p:spPr>
          <a:xfrm flipH="1" flipV="1">
            <a:off x="3531140" y="858433"/>
            <a:ext cx="1855791" cy="77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>
            <a:extLst>
              <a:ext uri="{FF2B5EF4-FFF2-40B4-BE49-F238E27FC236}">
                <a16:creationId xmlns:a16="http://schemas.microsoft.com/office/drawing/2014/main" id="{948CFA0E-01AE-4956-9E3B-98AD73B98C1E}"/>
              </a:ext>
            </a:extLst>
          </p:cNvPr>
          <p:cNvCxnSpPr>
            <a:endCxn id="78" idx="3"/>
          </p:cNvCxnSpPr>
          <p:nvPr/>
        </p:nvCxnSpPr>
        <p:spPr>
          <a:xfrm flipH="1">
            <a:off x="3531140" y="754437"/>
            <a:ext cx="1855791" cy="1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>
            <a:extLst>
              <a:ext uri="{FF2B5EF4-FFF2-40B4-BE49-F238E27FC236}">
                <a16:creationId xmlns:a16="http://schemas.microsoft.com/office/drawing/2014/main" id="{B191BF65-2D5F-48E5-9332-BB788DA641B3}"/>
              </a:ext>
            </a:extLst>
          </p:cNvPr>
          <p:cNvCxnSpPr/>
          <p:nvPr/>
        </p:nvCxnSpPr>
        <p:spPr>
          <a:xfrm flipH="1">
            <a:off x="3531140" y="858433"/>
            <a:ext cx="1855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>
            <a:extLst>
              <a:ext uri="{FF2B5EF4-FFF2-40B4-BE49-F238E27FC236}">
                <a16:creationId xmlns:a16="http://schemas.microsoft.com/office/drawing/2014/main" id="{ECC4A94C-A469-4E87-8A73-4D9504533B15}"/>
              </a:ext>
            </a:extLst>
          </p:cNvPr>
          <p:cNvCxnSpPr/>
          <p:nvPr/>
        </p:nvCxnSpPr>
        <p:spPr>
          <a:xfrm flipH="1" flipV="1">
            <a:off x="3531140" y="940687"/>
            <a:ext cx="1855791" cy="8145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>
            <a:extLst>
              <a:ext uri="{FF2B5EF4-FFF2-40B4-BE49-F238E27FC236}">
                <a16:creationId xmlns:a16="http://schemas.microsoft.com/office/drawing/2014/main" id="{F95F6C00-219C-4892-A8C7-D0E5A4BA0A39}"/>
              </a:ext>
            </a:extLst>
          </p:cNvPr>
          <p:cNvCxnSpPr/>
          <p:nvPr/>
        </p:nvCxnSpPr>
        <p:spPr>
          <a:xfrm flipH="1" flipV="1">
            <a:off x="3531140" y="940687"/>
            <a:ext cx="1855791" cy="1023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ángulo 98">
            <a:extLst>
              <a:ext uri="{FF2B5EF4-FFF2-40B4-BE49-F238E27FC236}">
                <a16:creationId xmlns:a16="http://schemas.microsoft.com/office/drawing/2014/main" id="{7F0359A6-05B6-437E-9830-89CE9DC1B1BC}"/>
              </a:ext>
            </a:extLst>
          </p:cNvPr>
          <p:cNvSpPr/>
          <p:nvPr/>
        </p:nvSpPr>
        <p:spPr>
          <a:xfrm>
            <a:off x="321013" y="1140895"/>
            <a:ext cx="1663676" cy="98364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3743423A-6CD1-4BFB-B8CE-50532C3B9B87}"/>
              </a:ext>
            </a:extLst>
          </p:cNvPr>
          <p:cNvSpPr txBox="1"/>
          <p:nvPr/>
        </p:nvSpPr>
        <p:spPr>
          <a:xfrm>
            <a:off x="421781" y="1140895"/>
            <a:ext cx="1457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accent6">
                    <a:lumMod val="75000"/>
                  </a:schemeClr>
                </a:solidFill>
              </a:rPr>
              <a:t>Cliente 1/Bench1</a:t>
            </a:r>
          </a:p>
          <a:p>
            <a:r>
              <a:rPr lang="es-MX" sz="1200" dirty="0">
                <a:solidFill>
                  <a:schemeClr val="accent6">
                    <a:lumMod val="75000"/>
                  </a:schemeClr>
                </a:solidFill>
              </a:rPr>
              <a:t>Cliente 1/Bench2</a:t>
            </a:r>
          </a:p>
          <a:p>
            <a:r>
              <a:rPr lang="es-MX" sz="1200" dirty="0">
                <a:solidFill>
                  <a:schemeClr val="accent6">
                    <a:lumMod val="75000"/>
                  </a:schemeClr>
                </a:solidFill>
              </a:rPr>
              <a:t>Cliente 1/Bench3</a:t>
            </a:r>
          </a:p>
          <a:p>
            <a:r>
              <a:rPr lang="es-MX" sz="1200" dirty="0"/>
              <a:t>Dispositivos</a:t>
            </a:r>
          </a:p>
          <a:p>
            <a:r>
              <a:rPr lang="es-MX" sz="1200" dirty="0"/>
              <a:t>Clientes</a:t>
            </a:r>
          </a:p>
        </p:txBody>
      </p:sp>
      <p:pic>
        <p:nvPicPr>
          <p:cNvPr id="101" name="Picture 2" descr="Python Logo and sign, new logo meaning and history, PNG, SVG">
            <a:extLst>
              <a:ext uri="{FF2B5EF4-FFF2-40B4-BE49-F238E27FC236}">
                <a16:creationId xmlns:a16="http://schemas.microsoft.com/office/drawing/2014/main" id="{10220C99-EBE8-430A-B8C4-22E36D422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34" y="1197179"/>
            <a:ext cx="1018520" cy="57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Rectángulo 103">
            <a:extLst>
              <a:ext uri="{FF2B5EF4-FFF2-40B4-BE49-F238E27FC236}">
                <a16:creationId xmlns:a16="http://schemas.microsoft.com/office/drawing/2014/main" id="{5536C7F3-2A87-4F48-AC9E-66601A9889AC}"/>
              </a:ext>
            </a:extLst>
          </p:cNvPr>
          <p:cNvSpPr/>
          <p:nvPr/>
        </p:nvSpPr>
        <p:spPr>
          <a:xfrm>
            <a:off x="2033615" y="1144213"/>
            <a:ext cx="1663676" cy="98032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3A280242-51BE-453E-BA2F-D23102E171C3}"/>
              </a:ext>
            </a:extLst>
          </p:cNvPr>
          <p:cNvSpPr txBox="1"/>
          <p:nvPr/>
        </p:nvSpPr>
        <p:spPr>
          <a:xfrm>
            <a:off x="2127132" y="1150133"/>
            <a:ext cx="1457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>
                <a:solidFill>
                  <a:schemeClr val="accent6">
                    <a:lumMod val="75000"/>
                  </a:schemeClr>
                </a:solidFill>
              </a:rPr>
              <a:t>Cliente 2/Bench1</a:t>
            </a:r>
          </a:p>
          <a:p>
            <a:r>
              <a:rPr lang="es-MX" sz="1200" dirty="0">
                <a:solidFill>
                  <a:schemeClr val="accent6">
                    <a:lumMod val="75000"/>
                  </a:schemeClr>
                </a:solidFill>
              </a:rPr>
              <a:t>Cliente 2/Bench2</a:t>
            </a:r>
          </a:p>
          <a:p>
            <a:r>
              <a:rPr lang="es-MX" sz="1200" dirty="0">
                <a:solidFill>
                  <a:schemeClr val="accent6">
                    <a:lumMod val="75000"/>
                  </a:schemeClr>
                </a:solidFill>
              </a:rPr>
              <a:t>Cliente 2/Bench3</a:t>
            </a:r>
          </a:p>
          <a:p>
            <a:r>
              <a:rPr lang="es-MX" sz="1200" dirty="0"/>
              <a:t>Dispositivos</a:t>
            </a:r>
          </a:p>
          <a:p>
            <a:r>
              <a:rPr lang="es-MX" sz="1200" dirty="0"/>
              <a:t>Clientes</a:t>
            </a:r>
          </a:p>
        </p:txBody>
      </p:sp>
      <p:pic>
        <p:nvPicPr>
          <p:cNvPr id="106" name="Picture 2" descr="Python Logo and sign, new logo meaning and history, PNG, SVG">
            <a:extLst>
              <a:ext uri="{FF2B5EF4-FFF2-40B4-BE49-F238E27FC236}">
                <a16:creationId xmlns:a16="http://schemas.microsoft.com/office/drawing/2014/main" id="{550AF213-6D61-4562-BFEF-FDBE1AF53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754" y="1217180"/>
            <a:ext cx="1018520" cy="572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" name="Grupo 106">
            <a:extLst>
              <a:ext uri="{FF2B5EF4-FFF2-40B4-BE49-F238E27FC236}">
                <a16:creationId xmlns:a16="http://schemas.microsoft.com/office/drawing/2014/main" id="{F60941BB-5EB1-4968-88AB-C2C56FEC03DA}"/>
              </a:ext>
            </a:extLst>
          </p:cNvPr>
          <p:cNvGrpSpPr/>
          <p:nvPr/>
        </p:nvGrpSpPr>
        <p:grpSpPr>
          <a:xfrm rot="16200000">
            <a:off x="2594209" y="987496"/>
            <a:ext cx="166256" cy="107722"/>
            <a:chOff x="5929679" y="1755207"/>
            <a:chExt cx="166256" cy="107722"/>
          </a:xfrm>
        </p:grpSpPr>
        <p:cxnSp>
          <p:nvCxnSpPr>
            <p:cNvPr id="108" name="Conector recto de flecha 107">
              <a:extLst>
                <a:ext uri="{FF2B5EF4-FFF2-40B4-BE49-F238E27FC236}">
                  <a16:creationId xmlns:a16="http://schemas.microsoft.com/office/drawing/2014/main" id="{265F7DB0-CC81-4D6D-973A-28B93B84590F}"/>
                </a:ext>
              </a:extLst>
            </p:cNvPr>
            <p:cNvCxnSpPr/>
            <p:nvPr/>
          </p:nvCxnSpPr>
          <p:spPr>
            <a:xfrm flipH="1">
              <a:off x="5929680" y="1755207"/>
              <a:ext cx="1662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cto de flecha 108">
              <a:extLst>
                <a:ext uri="{FF2B5EF4-FFF2-40B4-BE49-F238E27FC236}">
                  <a16:creationId xmlns:a16="http://schemas.microsoft.com/office/drawing/2014/main" id="{64C8631F-C267-4F0A-863E-7A3C2C0398EF}"/>
                </a:ext>
              </a:extLst>
            </p:cNvPr>
            <p:cNvCxnSpPr/>
            <p:nvPr/>
          </p:nvCxnSpPr>
          <p:spPr>
            <a:xfrm flipH="1">
              <a:off x="5929679" y="1862929"/>
              <a:ext cx="1662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upo 109">
            <a:extLst>
              <a:ext uri="{FF2B5EF4-FFF2-40B4-BE49-F238E27FC236}">
                <a16:creationId xmlns:a16="http://schemas.microsoft.com/office/drawing/2014/main" id="{3DE14A97-2CB0-42EC-9210-571D7F6BD954}"/>
              </a:ext>
            </a:extLst>
          </p:cNvPr>
          <p:cNvGrpSpPr/>
          <p:nvPr/>
        </p:nvGrpSpPr>
        <p:grpSpPr>
          <a:xfrm rot="16200000">
            <a:off x="2339105" y="959397"/>
            <a:ext cx="166256" cy="168290"/>
            <a:chOff x="5929744" y="446419"/>
            <a:chExt cx="166256" cy="168290"/>
          </a:xfrm>
        </p:grpSpPr>
        <p:cxnSp>
          <p:nvCxnSpPr>
            <p:cNvPr id="111" name="Conector recto de flecha 110">
              <a:extLst>
                <a:ext uri="{FF2B5EF4-FFF2-40B4-BE49-F238E27FC236}">
                  <a16:creationId xmlns:a16="http://schemas.microsoft.com/office/drawing/2014/main" id="{907476DE-DDB3-4712-AB31-C03FDD87666F}"/>
                </a:ext>
              </a:extLst>
            </p:cNvPr>
            <p:cNvCxnSpPr/>
            <p:nvPr/>
          </p:nvCxnSpPr>
          <p:spPr>
            <a:xfrm flipH="1">
              <a:off x="5929745" y="446419"/>
              <a:ext cx="16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ector recto de flecha 111">
              <a:extLst>
                <a:ext uri="{FF2B5EF4-FFF2-40B4-BE49-F238E27FC236}">
                  <a16:creationId xmlns:a16="http://schemas.microsoft.com/office/drawing/2014/main" id="{CE428CD3-763D-4291-B4A7-4A0F8498E435}"/>
                </a:ext>
              </a:extLst>
            </p:cNvPr>
            <p:cNvCxnSpPr/>
            <p:nvPr/>
          </p:nvCxnSpPr>
          <p:spPr>
            <a:xfrm flipH="1">
              <a:off x="5929744" y="528000"/>
              <a:ext cx="16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ector recto de flecha 112">
              <a:extLst>
                <a:ext uri="{FF2B5EF4-FFF2-40B4-BE49-F238E27FC236}">
                  <a16:creationId xmlns:a16="http://schemas.microsoft.com/office/drawing/2014/main" id="{8223050C-F633-4C53-A11D-FB5D2C4A6036}"/>
                </a:ext>
              </a:extLst>
            </p:cNvPr>
            <p:cNvCxnSpPr/>
            <p:nvPr/>
          </p:nvCxnSpPr>
          <p:spPr>
            <a:xfrm flipH="1">
              <a:off x="5929744" y="614709"/>
              <a:ext cx="16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upo 113">
            <a:extLst>
              <a:ext uri="{FF2B5EF4-FFF2-40B4-BE49-F238E27FC236}">
                <a16:creationId xmlns:a16="http://schemas.microsoft.com/office/drawing/2014/main" id="{00004E0D-7B23-467C-8B2F-FBAE11F76900}"/>
              </a:ext>
            </a:extLst>
          </p:cNvPr>
          <p:cNvGrpSpPr/>
          <p:nvPr/>
        </p:nvGrpSpPr>
        <p:grpSpPr>
          <a:xfrm rot="16200000">
            <a:off x="813638" y="959936"/>
            <a:ext cx="166256" cy="168290"/>
            <a:chOff x="5929744" y="446419"/>
            <a:chExt cx="166256" cy="168290"/>
          </a:xfrm>
        </p:grpSpPr>
        <p:cxnSp>
          <p:nvCxnSpPr>
            <p:cNvPr id="115" name="Conector recto de flecha 114">
              <a:extLst>
                <a:ext uri="{FF2B5EF4-FFF2-40B4-BE49-F238E27FC236}">
                  <a16:creationId xmlns:a16="http://schemas.microsoft.com/office/drawing/2014/main" id="{6DBCD891-8916-464F-AC25-90E08126D8D9}"/>
                </a:ext>
              </a:extLst>
            </p:cNvPr>
            <p:cNvCxnSpPr/>
            <p:nvPr/>
          </p:nvCxnSpPr>
          <p:spPr>
            <a:xfrm flipH="1">
              <a:off x="5929745" y="446419"/>
              <a:ext cx="16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cto de flecha 115">
              <a:extLst>
                <a:ext uri="{FF2B5EF4-FFF2-40B4-BE49-F238E27FC236}">
                  <a16:creationId xmlns:a16="http://schemas.microsoft.com/office/drawing/2014/main" id="{578F8EA0-7A52-4F36-9772-5358A22FCEA2}"/>
                </a:ext>
              </a:extLst>
            </p:cNvPr>
            <p:cNvCxnSpPr/>
            <p:nvPr/>
          </p:nvCxnSpPr>
          <p:spPr>
            <a:xfrm flipH="1">
              <a:off x="5929744" y="528000"/>
              <a:ext cx="16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cto de flecha 116">
              <a:extLst>
                <a:ext uri="{FF2B5EF4-FFF2-40B4-BE49-F238E27FC236}">
                  <a16:creationId xmlns:a16="http://schemas.microsoft.com/office/drawing/2014/main" id="{0BB0E8A3-60C4-4119-BF71-480B07F95E65}"/>
                </a:ext>
              </a:extLst>
            </p:cNvPr>
            <p:cNvCxnSpPr/>
            <p:nvPr/>
          </p:nvCxnSpPr>
          <p:spPr>
            <a:xfrm flipH="1">
              <a:off x="5929744" y="614709"/>
              <a:ext cx="16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upo 117">
            <a:extLst>
              <a:ext uri="{FF2B5EF4-FFF2-40B4-BE49-F238E27FC236}">
                <a16:creationId xmlns:a16="http://schemas.microsoft.com/office/drawing/2014/main" id="{242C312F-89DD-484D-A50A-BAB43DA3BBA3}"/>
              </a:ext>
            </a:extLst>
          </p:cNvPr>
          <p:cNvGrpSpPr/>
          <p:nvPr/>
        </p:nvGrpSpPr>
        <p:grpSpPr>
          <a:xfrm rot="16200000">
            <a:off x="1011756" y="2187111"/>
            <a:ext cx="166256" cy="107722"/>
            <a:chOff x="5929679" y="1755207"/>
            <a:chExt cx="166256" cy="107722"/>
          </a:xfrm>
        </p:grpSpPr>
        <p:cxnSp>
          <p:nvCxnSpPr>
            <p:cNvPr id="119" name="Conector recto de flecha 118">
              <a:extLst>
                <a:ext uri="{FF2B5EF4-FFF2-40B4-BE49-F238E27FC236}">
                  <a16:creationId xmlns:a16="http://schemas.microsoft.com/office/drawing/2014/main" id="{5F7618FE-FD93-4E1D-B69A-4312EEAC26FB}"/>
                </a:ext>
              </a:extLst>
            </p:cNvPr>
            <p:cNvCxnSpPr/>
            <p:nvPr/>
          </p:nvCxnSpPr>
          <p:spPr>
            <a:xfrm flipH="1">
              <a:off x="5929680" y="1755207"/>
              <a:ext cx="1662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recto de flecha 119">
              <a:extLst>
                <a:ext uri="{FF2B5EF4-FFF2-40B4-BE49-F238E27FC236}">
                  <a16:creationId xmlns:a16="http://schemas.microsoft.com/office/drawing/2014/main" id="{A04E9EA2-AC63-439C-8FEE-313A73146461}"/>
                </a:ext>
              </a:extLst>
            </p:cNvPr>
            <p:cNvCxnSpPr/>
            <p:nvPr/>
          </p:nvCxnSpPr>
          <p:spPr>
            <a:xfrm flipH="1">
              <a:off x="5929679" y="1862929"/>
              <a:ext cx="1662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2B13F88A-CE1E-4D8B-A289-25D2ABFD0E18}"/>
              </a:ext>
            </a:extLst>
          </p:cNvPr>
          <p:cNvSpPr/>
          <p:nvPr/>
        </p:nvSpPr>
        <p:spPr>
          <a:xfrm>
            <a:off x="321013" y="2384056"/>
            <a:ext cx="3376278" cy="390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6">
                    <a:lumMod val="75000"/>
                  </a:schemeClr>
                </a:solidFill>
              </a:rPr>
              <a:t>formato </a:t>
            </a:r>
            <a:r>
              <a:rPr lang="es-MX" sz="1050" dirty="0" err="1">
                <a:solidFill>
                  <a:schemeClr val="accent6">
                    <a:lumMod val="75000"/>
                  </a:schemeClr>
                </a:solidFill>
              </a:rPr>
              <a:t>bench</a:t>
            </a:r>
            <a:r>
              <a:rPr lang="es-MX" sz="105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1050" dirty="0"/>
              <a:t>– formato dispositivos – formato clientes</a:t>
            </a:r>
          </a:p>
        </p:txBody>
      </p:sp>
      <p:grpSp>
        <p:nvGrpSpPr>
          <p:cNvPr id="122" name="Grupo 121">
            <a:extLst>
              <a:ext uri="{FF2B5EF4-FFF2-40B4-BE49-F238E27FC236}">
                <a16:creationId xmlns:a16="http://schemas.microsoft.com/office/drawing/2014/main" id="{5A1A34AC-C002-4A44-B577-109F717F11CF}"/>
              </a:ext>
            </a:extLst>
          </p:cNvPr>
          <p:cNvGrpSpPr/>
          <p:nvPr/>
        </p:nvGrpSpPr>
        <p:grpSpPr>
          <a:xfrm rot="16200000">
            <a:off x="695621" y="2153129"/>
            <a:ext cx="166256" cy="168290"/>
            <a:chOff x="5929744" y="446419"/>
            <a:chExt cx="166256" cy="168290"/>
          </a:xfrm>
        </p:grpSpPr>
        <p:cxnSp>
          <p:nvCxnSpPr>
            <p:cNvPr id="123" name="Conector recto de flecha 122">
              <a:extLst>
                <a:ext uri="{FF2B5EF4-FFF2-40B4-BE49-F238E27FC236}">
                  <a16:creationId xmlns:a16="http://schemas.microsoft.com/office/drawing/2014/main" id="{1C65D0A4-F97D-466D-852C-A8E6D852A4E2}"/>
                </a:ext>
              </a:extLst>
            </p:cNvPr>
            <p:cNvCxnSpPr/>
            <p:nvPr/>
          </p:nvCxnSpPr>
          <p:spPr>
            <a:xfrm flipH="1">
              <a:off x="5929745" y="446419"/>
              <a:ext cx="16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ector recto de flecha 123">
              <a:extLst>
                <a:ext uri="{FF2B5EF4-FFF2-40B4-BE49-F238E27FC236}">
                  <a16:creationId xmlns:a16="http://schemas.microsoft.com/office/drawing/2014/main" id="{C1DE626C-428A-4E36-9460-9CF2A001E484}"/>
                </a:ext>
              </a:extLst>
            </p:cNvPr>
            <p:cNvCxnSpPr/>
            <p:nvPr/>
          </p:nvCxnSpPr>
          <p:spPr>
            <a:xfrm flipH="1">
              <a:off x="5929744" y="528000"/>
              <a:ext cx="16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ector recto de flecha 124">
              <a:extLst>
                <a:ext uri="{FF2B5EF4-FFF2-40B4-BE49-F238E27FC236}">
                  <a16:creationId xmlns:a16="http://schemas.microsoft.com/office/drawing/2014/main" id="{77A4278A-AFC9-41D8-BB47-F5C80363B91E}"/>
                </a:ext>
              </a:extLst>
            </p:cNvPr>
            <p:cNvCxnSpPr/>
            <p:nvPr/>
          </p:nvCxnSpPr>
          <p:spPr>
            <a:xfrm flipH="1">
              <a:off x="5929744" y="614709"/>
              <a:ext cx="16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B897C85B-E77E-4418-9CB4-8745AD8477DE}"/>
              </a:ext>
            </a:extLst>
          </p:cNvPr>
          <p:cNvGrpSpPr/>
          <p:nvPr/>
        </p:nvGrpSpPr>
        <p:grpSpPr>
          <a:xfrm rot="16200000">
            <a:off x="2170815" y="2175526"/>
            <a:ext cx="166256" cy="168290"/>
            <a:chOff x="5929744" y="446419"/>
            <a:chExt cx="166256" cy="168290"/>
          </a:xfrm>
        </p:grpSpPr>
        <p:cxnSp>
          <p:nvCxnSpPr>
            <p:cNvPr id="127" name="Conector recto de flecha 126">
              <a:extLst>
                <a:ext uri="{FF2B5EF4-FFF2-40B4-BE49-F238E27FC236}">
                  <a16:creationId xmlns:a16="http://schemas.microsoft.com/office/drawing/2014/main" id="{C43C98EB-3A7C-4D71-B56E-E11B51DED249}"/>
                </a:ext>
              </a:extLst>
            </p:cNvPr>
            <p:cNvCxnSpPr/>
            <p:nvPr/>
          </p:nvCxnSpPr>
          <p:spPr>
            <a:xfrm flipH="1">
              <a:off x="5929745" y="446419"/>
              <a:ext cx="16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ector recto de flecha 127">
              <a:extLst>
                <a:ext uri="{FF2B5EF4-FFF2-40B4-BE49-F238E27FC236}">
                  <a16:creationId xmlns:a16="http://schemas.microsoft.com/office/drawing/2014/main" id="{84388927-0401-4999-867F-E2E7F930CCB0}"/>
                </a:ext>
              </a:extLst>
            </p:cNvPr>
            <p:cNvCxnSpPr/>
            <p:nvPr/>
          </p:nvCxnSpPr>
          <p:spPr>
            <a:xfrm flipH="1">
              <a:off x="5929744" y="528000"/>
              <a:ext cx="16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de flecha 128">
              <a:extLst>
                <a:ext uri="{FF2B5EF4-FFF2-40B4-BE49-F238E27FC236}">
                  <a16:creationId xmlns:a16="http://schemas.microsoft.com/office/drawing/2014/main" id="{362106ED-BF7C-4A96-8734-A9CEA0087704}"/>
                </a:ext>
              </a:extLst>
            </p:cNvPr>
            <p:cNvCxnSpPr/>
            <p:nvPr/>
          </p:nvCxnSpPr>
          <p:spPr>
            <a:xfrm flipH="1">
              <a:off x="5929744" y="614709"/>
              <a:ext cx="16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upo 129">
            <a:extLst>
              <a:ext uri="{FF2B5EF4-FFF2-40B4-BE49-F238E27FC236}">
                <a16:creationId xmlns:a16="http://schemas.microsoft.com/office/drawing/2014/main" id="{1FE81BAE-56FC-46BA-B411-10C635C86A05}"/>
              </a:ext>
            </a:extLst>
          </p:cNvPr>
          <p:cNvGrpSpPr/>
          <p:nvPr/>
        </p:nvGrpSpPr>
        <p:grpSpPr>
          <a:xfrm rot="16200000">
            <a:off x="2447873" y="2189841"/>
            <a:ext cx="166256" cy="107722"/>
            <a:chOff x="5929679" y="1755207"/>
            <a:chExt cx="166256" cy="107722"/>
          </a:xfrm>
        </p:grpSpPr>
        <p:cxnSp>
          <p:nvCxnSpPr>
            <p:cNvPr id="131" name="Conector recto de flecha 130">
              <a:extLst>
                <a:ext uri="{FF2B5EF4-FFF2-40B4-BE49-F238E27FC236}">
                  <a16:creationId xmlns:a16="http://schemas.microsoft.com/office/drawing/2014/main" id="{37DB7479-FEE0-414E-BF76-12BAEBB6A262}"/>
                </a:ext>
              </a:extLst>
            </p:cNvPr>
            <p:cNvCxnSpPr/>
            <p:nvPr/>
          </p:nvCxnSpPr>
          <p:spPr>
            <a:xfrm flipH="1">
              <a:off x="5929680" y="1755207"/>
              <a:ext cx="1662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ector recto de flecha 131">
              <a:extLst>
                <a:ext uri="{FF2B5EF4-FFF2-40B4-BE49-F238E27FC236}">
                  <a16:creationId xmlns:a16="http://schemas.microsoft.com/office/drawing/2014/main" id="{64C245FF-5830-4A3D-B8F3-3A94944243D4}"/>
                </a:ext>
              </a:extLst>
            </p:cNvPr>
            <p:cNvCxnSpPr/>
            <p:nvPr/>
          </p:nvCxnSpPr>
          <p:spPr>
            <a:xfrm flipH="1">
              <a:off x="5929679" y="1862929"/>
              <a:ext cx="1662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upo 132">
            <a:extLst>
              <a:ext uri="{FF2B5EF4-FFF2-40B4-BE49-F238E27FC236}">
                <a16:creationId xmlns:a16="http://schemas.microsoft.com/office/drawing/2014/main" id="{A42C6CC0-D728-41BF-A97A-EBD62956C381}"/>
              </a:ext>
            </a:extLst>
          </p:cNvPr>
          <p:cNvGrpSpPr/>
          <p:nvPr/>
        </p:nvGrpSpPr>
        <p:grpSpPr>
          <a:xfrm rot="16200000">
            <a:off x="692799" y="2821618"/>
            <a:ext cx="166256" cy="168290"/>
            <a:chOff x="5929744" y="446419"/>
            <a:chExt cx="166256" cy="168290"/>
          </a:xfrm>
        </p:grpSpPr>
        <p:cxnSp>
          <p:nvCxnSpPr>
            <p:cNvPr id="134" name="Conector recto de flecha 133">
              <a:extLst>
                <a:ext uri="{FF2B5EF4-FFF2-40B4-BE49-F238E27FC236}">
                  <a16:creationId xmlns:a16="http://schemas.microsoft.com/office/drawing/2014/main" id="{D8EF53C9-D9A0-4A3F-AC1E-F2E15061B615}"/>
                </a:ext>
              </a:extLst>
            </p:cNvPr>
            <p:cNvCxnSpPr/>
            <p:nvPr/>
          </p:nvCxnSpPr>
          <p:spPr>
            <a:xfrm flipH="1">
              <a:off x="5929745" y="446419"/>
              <a:ext cx="16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cto de flecha 134">
              <a:extLst>
                <a:ext uri="{FF2B5EF4-FFF2-40B4-BE49-F238E27FC236}">
                  <a16:creationId xmlns:a16="http://schemas.microsoft.com/office/drawing/2014/main" id="{929E7433-DEDB-4FDF-BF7D-DE884A471607}"/>
                </a:ext>
              </a:extLst>
            </p:cNvPr>
            <p:cNvCxnSpPr/>
            <p:nvPr/>
          </p:nvCxnSpPr>
          <p:spPr>
            <a:xfrm flipH="1">
              <a:off x="5929744" y="528000"/>
              <a:ext cx="16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ector recto de flecha 135">
              <a:extLst>
                <a:ext uri="{FF2B5EF4-FFF2-40B4-BE49-F238E27FC236}">
                  <a16:creationId xmlns:a16="http://schemas.microsoft.com/office/drawing/2014/main" id="{BE503BF3-EAD3-46EA-BECD-985911E27CCD}"/>
                </a:ext>
              </a:extLst>
            </p:cNvPr>
            <p:cNvCxnSpPr/>
            <p:nvPr/>
          </p:nvCxnSpPr>
          <p:spPr>
            <a:xfrm flipH="1">
              <a:off x="5929744" y="614709"/>
              <a:ext cx="16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upo 136">
            <a:extLst>
              <a:ext uri="{FF2B5EF4-FFF2-40B4-BE49-F238E27FC236}">
                <a16:creationId xmlns:a16="http://schemas.microsoft.com/office/drawing/2014/main" id="{EBDD0ECB-55DF-4759-89C2-3C61A1BB63C6}"/>
              </a:ext>
            </a:extLst>
          </p:cNvPr>
          <p:cNvGrpSpPr/>
          <p:nvPr/>
        </p:nvGrpSpPr>
        <p:grpSpPr>
          <a:xfrm rot="16200000">
            <a:off x="2169037" y="2821618"/>
            <a:ext cx="166256" cy="168290"/>
            <a:chOff x="5929744" y="446419"/>
            <a:chExt cx="166256" cy="168290"/>
          </a:xfrm>
        </p:grpSpPr>
        <p:cxnSp>
          <p:nvCxnSpPr>
            <p:cNvPr id="138" name="Conector recto de flecha 137">
              <a:extLst>
                <a:ext uri="{FF2B5EF4-FFF2-40B4-BE49-F238E27FC236}">
                  <a16:creationId xmlns:a16="http://schemas.microsoft.com/office/drawing/2014/main" id="{C06A2361-7E2B-4474-97DA-82403C83D2BC}"/>
                </a:ext>
              </a:extLst>
            </p:cNvPr>
            <p:cNvCxnSpPr/>
            <p:nvPr/>
          </p:nvCxnSpPr>
          <p:spPr>
            <a:xfrm flipH="1">
              <a:off x="5929745" y="446419"/>
              <a:ext cx="16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cto de flecha 138">
              <a:extLst>
                <a:ext uri="{FF2B5EF4-FFF2-40B4-BE49-F238E27FC236}">
                  <a16:creationId xmlns:a16="http://schemas.microsoft.com/office/drawing/2014/main" id="{9564D952-7BBB-476D-8798-EC9B87A38751}"/>
                </a:ext>
              </a:extLst>
            </p:cNvPr>
            <p:cNvCxnSpPr/>
            <p:nvPr/>
          </p:nvCxnSpPr>
          <p:spPr>
            <a:xfrm flipH="1">
              <a:off x="5929744" y="528000"/>
              <a:ext cx="16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ector recto de flecha 139">
              <a:extLst>
                <a:ext uri="{FF2B5EF4-FFF2-40B4-BE49-F238E27FC236}">
                  <a16:creationId xmlns:a16="http://schemas.microsoft.com/office/drawing/2014/main" id="{F971A086-F302-4CF3-8488-1B4F9800D3BB}"/>
                </a:ext>
              </a:extLst>
            </p:cNvPr>
            <p:cNvCxnSpPr/>
            <p:nvPr/>
          </p:nvCxnSpPr>
          <p:spPr>
            <a:xfrm flipH="1">
              <a:off x="5929744" y="614709"/>
              <a:ext cx="16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upo 140">
            <a:extLst>
              <a:ext uri="{FF2B5EF4-FFF2-40B4-BE49-F238E27FC236}">
                <a16:creationId xmlns:a16="http://schemas.microsoft.com/office/drawing/2014/main" id="{51D0B943-B718-4EAF-BADE-CC93116C1418}"/>
              </a:ext>
            </a:extLst>
          </p:cNvPr>
          <p:cNvGrpSpPr/>
          <p:nvPr/>
        </p:nvGrpSpPr>
        <p:grpSpPr>
          <a:xfrm rot="16200000">
            <a:off x="1009668" y="2842958"/>
            <a:ext cx="166256" cy="107722"/>
            <a:chOff x="5929679" y="1755207"/>
            <a:chExt cx="166256" cy="107722"/>
          </a:xfrm>
        </p:grpSpPr>
        <p:cxnSp>
          <p:nvCxnSpPr>
            <p:cNvPr id="142" name="Conector recto de flecha 141">
              <a:extLst>
                <a:ext uri="{FF2B5EF4-FFF2-40B4-BE49-F238E27FC236}">
                  <a16:creationId xmlns:a16="http://schemas.microsoft.com/office/drawing/2014/main" id="{1EC7B422-B821-4238-9759-5CF422F4F4E4}"/>
                </a:ext>
              </a:extLst>
            </p:cNvPr>
            <p:cNvCxnSpPr/>
            <p:nvPr/>
          </p:nvCxnSpPr>
          <p:spPr>
            <a:xfrm flipH="1">
              <a:off x="5929680" y="1755207"/>
              <a:ext cx="1662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cto de flecha 142">
              <a:extLst>
                <a:ext uri="{FF2B5EF4-FFF2-40B4-BE49-F238E27FC236}">
                  <a16:creationId xmlns:a16="http://schemas.microsoft.com/office/drawing/2014/main" id="{F7F79020-9C7F-4542-AD0D-DEF10DA2C937}"/>
                </a:ext>
              </a:extLst>
            </p:cNvPr>
            <p:cNvCxnSpPr/>
            <p:nvPr/>
          </p:nvCxnSpPr>
          <p:spPr>
            <a:xfrm flipH="1">
              <a:off x="5929679" y="1862929"/>
              <a:ext cx="1662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upo 143">
            <a:extLst>
              <a:ext uri="{FF2B5EF4-FFF2-40B4-BE49-F238E27FC236}">
                <a16:creationId xmlns:a16="http://schemas.microsoft.com/office/drawing/2014/main" id="{4DF2D7C9-283A-4C0D-8A7F-03AF4BC9F471}"/>
              </a:ext>
            </a:extLst>
          </p:cNvPr>
          <p:cNvGrpSpPr/>
          <p:nvPr/>
        </p:nvGrpSpPr>
        <p:grpSpPr>
          <a:xfrm rot="16200000">
            <a:off x="2453058" y="2850996"/>
            <a:ext cx="166256" cy="107722"/>
            <a:chOff x="5929679" y="1755207"/>
            <a:chExt cx="166256" cy="107722"/>
          </a:xfrm>
        </p:grpSpPr>
        <p:cxnSp>
          <p:nvCxnSpPr>
            <p:cNvPr id="145" name="Conector recto de flecha 144">
              <a:extLst>
                <a:ext uri="{FF2B5EF4-FFF2-40B4-BE49-F238E27FC236}">
                  <a16:creationId xmlns:a16="http://schemas.microsoft.com/office/drawing/2014/main" id="{DFA4D986-22F3-4294-A196-9725B96BF627}"/>
                </a:ext>
              </a:extLst>
            </p:cNvPr>
            <p:cNvCxnSpPr/>
            <p:nvPr/>
          </p:nvCxnSpPr>
          <p:spPr>
            <a:xfrm flipH="1">
              <a:off x="5929680" y="1755207"/>
              <a:ext cx="1662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 recto de flecha 145">
              <a:extLst>
                <a:ext uri="{FF2B5EF4-FFF2-40B4-BE49-F238E27FC236}">
                  <a16:creationId xmlns:a16="http://schemas.microsoft.com/office/drawing/2014/main" id="{18E0F973-B882-4715-B864-78220D443624}"/>
                </a:ext>
              </a:extLst>
            </p:cNvPr>
            <p:cNvCxnSpPr/>
            <p:nvPr/>
          </p:nvCxnSpPr>
          <p:spPr>
            <a:xfrm flipH="1">
              <a:off x="5929679" y="1862929"/>
              <a:ext cx="1662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Rectángulo 146">
            <a:extLst>
              <a:ext uri="{FF2B5EF4-FFF2-40B4-BE49-F238E27FC236}">
                <a16:creationId xmlns:a16="http://schemas.microsoft.com/office/drawing/2014/main" id="{E3311733-128A-4CBF-9E47-590E74FD8648}"/>
              </a:ext>
            </a:extLst>
          </p:cNvPr>
          <p:cNvSpPr/>
          <p:nvPr/>
        </p:nvSpPr>
        <p:spPr>
          <a:xfrm>
            <a:off x="321012" y="3006949"/>
            <a:ext cx="3463335" cy="35676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>
                <a:solidFill>
                  <a:schemeClr val="accent1"/>
                </a:solidFill>
              </a:rPr>
              <a:t>Conexión con proyecto Google </a:t>
            </a:r>
            <a:r>
              <a:rPr lang="es-MX" sz="105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nth-droplet-437520-t9</a:t>
            </a:r>
          </a:p>
          <a:p>
            <a:pPr algn="ctr"/>
            <a:endParaRPr lang="es-MX" sz="1050" dirty="0"/>
          </a:p>
        </p:txBody>
      </p:sp>
      <p:grpSp>
        <p:nvGrpSpPr>
          <p:cNvPr id="148" name="Grupo 147">
            <a:extLst>
              <a:ext uri="{FF2B5EF4-FFF2-40B4-BE49-F238E27FC236}">
                <a16:creationId xmlns:a16="http://schemas.microsoft.com/office/drawing/2014/main" id="{B08714D8-9195-4230-BF8D-EB1F63B6C82F}"/>
              </a:ext>
            </a:extLst>
          </p:cNvPr>
          <p:cNvGrpSpPr/>
          <p:nvPr/>
        </p:nvGrpSpPr>
        <p:grpSpPr>
          <a:xfrm rot="16200000">
            <a:off x="690235" y="3396496"/>
            <a:ext cx="166256" cy="168290"/>
            <a:chOff x="5929744" y="446419"/>
            <a:chExt cx="166256" cy="168290"/>
          </a:xfrm>
        </p:grpSpPr>
        <p:cxnSp>
          <p:nvCxnSpPr>
            <p:cNvPr id="149" name="Conector recto de flecha 148">
              <a:extLst>
                <a:ext uri="{FF2B5EF4-FFF2-40B4-BE49-F238E27FC236}">
                  <a16:creationId xmlns:a16="http://schemas.microsoft.com/office/drawing/2014/main" id="{B317593E-001E-463B-B399-D724F92B60AA}"/>
                </a:ext>
              </a:extLst>
            </p:cNvPr>
            <p:cNvCxnSpPr/>
            <p:nvPr/>
          </p:nvCxnSpPr>
          <p:spPr>
            <a:xfrm flipH="1">
              <a:off x="5929745" y="446419"/>
              <a:ext cx="16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ector recto de flecha 149">
              <a:extLst>
                <a:ext uri="{FF2B5EF4-FFF2-40B4-BE49-F238E27FC236}">
                  <a16:creationId xmlns:a16="http://schemas.microsoft.com/office/drawing/2014/main" id="{20A91D87-1BDD-4FDC-B339-57EBAA9FD648}"/>
                </a:ext>
              </a:extLst>
            </p:cNvPr>
            <p:cNvCxnSpPr/>
            <p:nvPr/>
          </p:nvCxnSpPr>
          <p:spPr>
            <a:xfrm flipH="1">
              <a:off x="5929744" y="528000"/>
              <a:ext cx="16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ector recto de flecha 150">
              <a:extLst>
                <a:ext uri="{FF2B5EF4-FFF2-40B4-BE49-F238E27FC236}">
                  <a16:creationId xmlns:a16="http://schemas.microsoft.com/office/drawing/2014/main" id="{9584B94E-BE52-4976-BFD4-3FB6C5025CFE}"/>
                </a:ext>
              </a:extLst>
            </p:cNvPr>
            <p:cNvCxnSpPr/>
            <p:nvPr/>
          </p:nvCxnSpPr>
          <p:spPr>
            <a:xfrm flipH="1">
              <a:off x="5929744" y="614709"/>
              <a:ext cx="16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upo 151">
            <a:extLst>
              <a:ext uri="{FF2B5EF4-FFF2-40B4-BE49-F238E27FC236}">
                <a16:creationId xmlns:a16="http://schemas.microsoft.com/office/drawing/2014/main" id="{ADC9D11E-19C5-4C46-9BBF-E02E9D889123}"/>
              </a:ext>
            </a:extLst>
          </p:cNvPr>
          <p:cNvGrpSpPr/>
          <p:nvPr/>
        </p:nvGrpSpPr>
        <p:grpSpPr>
          <a:xfrm rot="16200000">
            <a:off x="1004540" y="3419982"/>
            <a:ext cx="166256" cy="107722"/>
            <a:chOff x="5929679" y="1755207"/>
            <a:chExt cx="166256" cy="107722"/>
          </a:xfrm>
        </p:grpSpPr>
        <p:cxnSp>
          <p:nvCxnSpPr>
            <p:cNvPr id="153" name="Conector recto de flecha 152">
              <a:extLst>
                <a:ext uri="{FF2B5EF4-FFF2-40B4-BE49-F238E27FC236}">
                  <a16:creationId xmlns:a16="http://schemas.microsoft.com/office/drawing/2014/main" id="{5E5E9DF5-DDA8-4B4E-ABC7-63FA0D790C7A}"/>
                </a:ext>
              </a:extLst>
            </p:cNvPr>
            <p:cNvCxnSpPr/>
            <p:nvPr/>
          </p:nvCxnSpPr>
          <p:spPr>
            <a:xfrm flipH="1">
              <a:off x="5929680" y="1755207"/>
              <a:ext cx="1662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ector recto de flecha 153">
              <a:extLst>
                <a:ext uri="{FF2B5EF4-FFF2-40B4-BE49-F238E27FC236}">
                  <a16:creationId xmlns:a16="http://schemas.microsoft.com/office/drawing/2014/main" id="{C19F164A-4FD8-487A-8D90-7BAF18305588}"/>
                </a:ext>
              </a:extLst>
            </p:cNvPr>
            <p:cNvCxnSpPr/>
            <p:nvPr/>
          </p:nvCxnSpPr>
          <p:spPr>
            <a:xfrm flipH="1">
              <a:off x="5929679" y="1862929"/>
              <a:ext cx="1662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upo 154">
            <a:extLst>
              <a:ext uri="{FF2B5EF4-FFF2-40B4-BE49-F238E27FC236}">
                <a16:creationId xmlns:a16="http://schemas.microsoft.com/office/drawing/2014/main" id="{2269E26C-0FD0-4EC3-8D54-D03C9BBAD7DF}"/>
              </a:ext>
            </a:extLst>
          </p:cNvPr>
          <p:cNvGrpSpPr/>
          <p:nvPr/>
        </p:nvGrpSpPr>
        <p:grpSpPr>
          <a:xfrm rot="16200000">
            <a:off x="2166473" y="3396496"/>
            <a:ext cx="166256" cy="168290"/>
            <a:chOff x="5929744" y="446419"/>
            <a:chExt cx="166256" cy="168290"/>
          </a:xfrm>
        </p:grpSpPr>
        <p:cxnSp>
          <p:nvCxnSpPr>
            <p:cNvPr id="156" name="Conector recto de flecha 155">
              <a:extLst>
                <a:ext uri="{FF2B5EF4-FFF2-40B4-BE49-F238E27FC236}">
                  <a16:creationId xmlns:a16="http://schemas.microsoft.com/office/drawing/2014/main" id="{B8216B3B-D9D8-4D2E-B202-14FE6B89899E}"/>
                </a:ext>
              </a:extLst>
            </p:cNvPr>
            <p:cNvCxnSpPr/>
            <p:nvPr/>
          </p:nvCxnSpPr>
          <p:spPr>
            <a:xfrm flipH="1">
              <a:off x="5929745" y="446419"/>
              <a:ext cx="16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ector recto de flecha 156">
              <a:extLst>
                <a:ext uri="{FF2B5EF4-FFF2-40B4-BE49-F238E27FC236}">
                  <a16:creationId xmlns:a16="http://schemas.microsoft.com/office/drawing/2014/main" id="{6E7DEB0A-7D8F-4122-8C27-745E9BD0BD4C}"/>
                </a:ext>
              </a:extLst>
            </p:cNvPr>
            <p:cNvCxnSpPr/>
            <p:nvPr/>
          </p:nvCxnSpPr>
          <p:spPr>
            <a:xfrm flipH="1">
              <a:off x="5929744" y="528000"/>
              <a:ext cx="16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ector recto de flecha 157">
              <a:extLst>
                <a:ext uri="{FF2B5EF4-FFF2-40B4-BE49-F238E27FC236}">
                  <a16:creationId xmlns:a16="http://schemas.microsoft.com/office/drawing/2014/main" id="{DD0FF325-8227-4A49-B696-B410B3501E04}"/>
                </a:ext>
              </a:extLst>
            </p:cNvPr>
            <p:cNvCxnSpPr/>
            <p:nvPr/>
          </p:nvCxnSpPr>
          <p:spPr>
            <a:xfrm flipH="1">
              <a:off x="5929744" y="614709"/>
              <a:ext cx="16625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upo 158">
            <a:extLst>
              <a:ext uri="{FF2B5EF4-FFF2-40B4-BE49-F238E27FC236}">
                <a16:creationId xmlns:a16="http://schemas.microsoft.com/office/drawing/2014/main" id="{8DD58C55-1C8A-4BC1-9DE5-CA73E2954090}"/>
              </a:ext>
            </a:extLst>
          </p:cNvPr>
          <p:cNvGrpSpPr/>
          <p:nvPr/>
        </p:nvGrpSpPr>
        <p:grpSpPr>
          <a:xfrm rot="16200000">
            <a:off x="2453058" y="3426780"/>
            <a:ext cx="166256" cy="107722"/>
            <a:chOff x="5929679" y="1755207"/>
            <a:chExt cx="166256" cy="107722"/>
          </a:xfrm>
        </p:grpSpPr>
        <p:cxnSp>
          <p:nvCxnSpPr>
            <p:cNvPr id="160" name="Conector recto de flecha 159">
              <a:extLst>
                <a:ext uri="{FF2B5EF4-FFF2-40B4-BE49-F238E27FC236}">
                  <a16:creationId xmlns:a16="http://schemas.microsoft.com/office/drawing/2014/main" id="{9FFC3527-1AEE-48AA-8D76-437D03BFD263}"/>
                </a:ext>
              </a:extLst>
            </p:cNvPr>
            <p:cNvCxnSpPr/>
            <p:nvPr/>
          </p:nvCxnSpPr>
          <p:spPr>
            <a:xfrm flipH="1">
              <a:off x="5929680" y="1755207"/>
              <a:ext cx="1662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ector recto de flecha 160">
              <a:extLst>
                <a:ext uri="{FF2B5EF4-FFF2-40B4-BE49-F238E27FC236}">
                  <a16:creationId xmlns:a16="http://schemas.microsoft.com/office/drawing/2014/main" id="{6B06A7BF-DEF1-44D0-9DDE-E54F32CCB85A}"/>
                </a:ext>
              </a:extLst>
            </p:cNvPr>
            <p:cNvCxnSpPr/>
            <p:nvPr/>
          </p:nvCxnSpPr>
          <p:spPr>
            <a:xfrm flipH="1">
              <a:off x="5929679" y="1862929"/>
              <a:ext cx="1662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ángulo 161">
            <a:extLst>
              <a:ext uri="{FF2B5EF4-FFF2-40B4-BE49-F238E27FC236}">
                <a16:creationId xmlns:a16="http://schemas.microsoft.com/office/drawing/2014/main" id="{DAA7DB66-E84C-4325-88FD-CE33BD0AC5D6}"/>
              </a:ext>
            </a:extLst>
          </p:cNvPr>
          <p:cNvSpPr/>
          <p:nvPr/>
        </p:nvSpPr>
        <p:spPr>
          <a:xfrm>
            <a:off x="321012" y="3581017"/>
            <a:ext cx="3463335" cy="36945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Publicación en pub/sub por cada TOPIC</a:t>
            </a:r>
          </a:p>
          <a:p>
            <a:pPr algn="ctr"/>
            <a:endParaRPr lang="es-MX" sz="1050" dirty="0"/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583D1D5C-4735-4576-9CD3-0F3A696E9EDB}"/>
              </a:ext>
            </a:extLst>
          </p:cNvPr>
          <p:cNvSpPr/>
          <p:nvPr/>
        </p:nvSpPr>
        <p:spPr>
          <a:xfrm>
            <a:off x="5436628" y="3359974"/>
            <a:ext cx="6149252" cy="624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4" name="CuadroTexto 163">
            <a:extLst>
              <a:ext uri="{FF2B5EF4-FFF2-40B4-BE49-F238E27FC236}">
                <a16:creationId xmlns:a16="http://schemas.microsoft.com/office/drawing/2014/main" id="{A376DC1C-EC1F-4080-B573-BDF33062CE42}"/>
              </a:ext>
            </a:extLst>
          </p:cNvPr>
          <p:cNvSpPr txBox="1"/>
          <p:nvPr/>
        </p:nvSpPr>
        <p:spPr>
          <a:xfrm>
            <a:off x="6756525" y="3016740"/>
            <a:ext cx="34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accent1">
                    <a:lumMod val="75000"/>
                  </a:schemeClr>
                </a:solidFill>
              </a:rPr>
              <a:t>Pub/Sub</a:t>
            </a:r>
          </a:p>
        </p:txBody>
      </p:sp>
      <p:sp>
        <p:nvSpPr>
          <p:cNvPr id="166" name="CuadroTexto 165">
            <a:extLst>
              <a:ext uri="{FF2B5EF4-FFF2-40B4-BE49-F238E27FC236}">
                <a16:creationId xmlns:a16="http://schemas.microsoft.com/office/drawing/2014/main" id="{C1F63FBC-DA70-45E7-BB2A-F3574159A56E}"/>
              </a:ext>
            </a:extLst>
          </p:cNvPr>
          <p:cNvSpPr txBox="1"/>
          <p:nvPr/>
        </p:nvSpPr>
        <p:spPr>
          <a:xfrm>
            <a:off x="5500945" y="3440508"/>
            <a:ext cx="81841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rgbClr val="0070C0"/>
                </a:solidFill>
              </a:rPr>
              <a:t>Cliente 1/</a:t>
            </a:r>
          </a:p>
          <a:p>
            <a:r>
              <a:rPr lang="es-MX" sz="1200" i="1" dirty="0" err="1">
                <a:solidFill>
                  <a:srgbClr val="0070C0"/>
                </a:solidFill>
              </a:rPr>
              <a:t>Bench</a:t>
            </a:r>
            <a:r>
              <a:rPr lang="es-MX" sz="1200" i="1" dirty="0">
                <a:solidFill>
                  <a:srgbClr val="0070C0"/>
                </a:solidFill>
              </a:rPr>
              <a:t> 1</a:t>
            </a:r>
          </a:p>
        </p:txBody>
      </p:sp>
      <p:sp>
        <p:nvSpPr>
          <p:cNvPr id="167" name="CuadroTexto 166">
            <a:extLst>
              <a:ext uri="{FF2B5EF4-FFF2-40B4-BE49-F238E27FC236}">
                <a16:creationId xmlns:a16="http://schemas.microsoft.com/office/drawing/2014/main" id="{E30C15DF-282F-42DA-BD8C-14D0C64597EC}"/>
              </a:ext>
            </a:extLst>
          </p:cNvPr>
          <p:cNvSpPr txBox="1"/>
          <p:nvPr/>
        </p:nvSpPr>
        <p:spPr>
          <a:xfrm>
            <a:off x="6366092" y="3446592"/>
            <a:ext cx="81841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rgbClr val="0070C0"/>
                </a:solidFill>
              </a:rPr>
              <a:t>Cliente 1/</a:t>
            </a:r>
          </a:p>
          <a:p>
            <a:r>
              <a:rPr lang="es-MX" sz="1200" i="1" dirty="0" err="1">
                <a:solidFill>
                  <a:srgbClr val="0070C0"/>
                </a:solidFill>
              </a:rPr>
              <a:t>Bench</a:t>
            </a:r>
            <a:r>
              <a:rPr lang="es-MX" sz="1200" i="1" dirty="0">
                <a:solidFill>
                  <a:srgbClr val="0070C0"/>
                </a:solidFill>
              </a:rPr>
              <a:t> 2</a:t>
            </a:r>
          </a:p>
        </p:txBody>
      </p: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FFE89952-A314-4481-8B54-2C045FD3894B}"/>
              </a:ext>
            </a:extLst>
          </p:cNvPr>
          <p:cNvSpPr txBox="1"/>
          <p:nvPr/>
        </p:nvSpPr>
        <p:spPr>
          <a:xfrm>
            <a:off x="7249827" y="3453044"/>
            <a:ext cx="81841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rgbClr val="0070C0"/>
                </a:solidFill>
              </a:rPr>
              <a:t>Cliente 2/</a:t>
            </a:r>
          </a:p>
          <a:p>
            <a:r>
              <a:rPr lang="es-MX" sz="1200" i="1" dirty="0" err="1">
                <a:solidFill>
                  <a:srgbClr val="0070C0"/>
                </a:solidFill>
              </a:rPr>
              <a:t>Bench</a:t>
            </a:r>
            <a:r>
              <a:rPr lang="es-MX" sz="1200" i="1" dirty="0">
                <a:solidFill>
                  <a:srgbClr val="0070C0"/>
                </a:solidFill>
              </a:rPr>
              <a:t> 1</a:t>
            </a:r>
          </a:p>
        </p:txBody>
      </p:sp>
      <p:sp>
        <p:nvSpPr>
          <p:cNvPr id="169" name="CuadroTexto 168">
            <a:extLst>
              <a:ext uri="{FF2B5EF4-FFF2-40B4-BE49-F238E27FC236}">
                <a16:creationId xmlns:a16="http://schemas.microsoft.com/office/drawing/2014/main" id="{3C4FBCEA-2148-44DD-AE6A-29637572A627}"/>
              </a:ext>
            </a:extLst>
          </p:cNvPr>
          <p:cNvSpPr txBox="1"/>
          <p:nvPr/>
        </p:nvSpPr>
        <p:spPr>
          <a:xfrm>
            <a:off x="8132555" y="3451247"/>
            <a:ext cx="81841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rgbClr val="0070C0"/>
                </a:solidFill>
              </a:rPr>
              <a:t>Cliente 2/</a:t>
            </a:r>
          </a:p>
          <a:p>
            <a:r>
              <a:rPr lang="es-MX" sz="1200" i="1" dirty="0" err="1">
                <a:solidFill>
                  <a:srgbClr val="0070C0"/>
                </a:solidFill>
              </a:rPr>
              <a:t>Bench</a:t>
            </a:r>
            <a:r>
              <a:rPr lang="es-MX" sz="1200" i="1" dirty="0">
                <a:solidFill>
                  <a:srgbClr val="0070C0"/>
                </a:solidFill>
              </a:rPr>
              <a:t> 2</a:t>
            </a:r>
          </a:p>
        </p:txBody>
      </p:sp>
      <p:sp>
        <p:nvSpPr>
          <p:cNvPr id="170" name="CuadroTexto 169">
            <a:extLst>
              <a:ext uri="{FF2B5EF4-FFF2-40B4-BE49-F238E27FC236}">
                <a16:creationId xmlns:a16="http://schemas.microsoft.com/office/drawing/2014/main" id="{DE29C7A6-0689-49F1-AA9A-04691237D644}"/>
              </a:ext>
            </a:extLst>
          </p:cNvPr>
          <p:cNvSpPr txBox="1"/>
          <p:nvPr/>
        </p:nvSpPr>
        <p:spPr>
          <a:xfrm>
            <a:off x="9015283" y="3442023"/>
            <a:ext cx="81841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sz="1200" dirty="0">
                <a:solidFill>
                  <a:srgbClr val="0070C0"/>
                </a:solidFill>
              </a:rPr>
              <a:t>Cliente 2/</a:t>
            </a:r>
          </a:p>
          <a:p>
            <a:r>
              <a:rPr lang="es-MX" sz="1200" i="1" dirty="0" err="1">
                <a:solidFill>
                  <a:srgbClr val="0070C0"/>
                </a:solidFill>
              </a:rPr>
              <a:t>Bench</a:t>
            </a:r>
            <a:r>
              <a:rPr lang="es-MX" sz="1200" i="1" dirty="0">
                <a:solidFill>
                  <a:srgbClr val="0070C0"/>
                </a:solidFill>
              </a:rPr>
              <a:t> 3</a:t>
            </a:r>
          </a:p>
        </p:txBody>
      </p:sp>
      <p:sp>
        <p:nvSpPr>
          <p:cNvPr id="171" name="CuadroTexto 170">
            <a:extLst>
              <a:ext uri="{FF2B5EF4-FFF2-40B4-BE49-F238E27FC236}">
                <a16:creationId xmlns:a16="http://schemas.microsoft.com/office/drawing/2014/main" id="{1F4367AA-C4BD-4ACD-A0D9-3CBC4E528C69}"/>
              </a:ext>
            </a:extLst>
          </p:cNvPr>
          <p:cNvSpPr txBox="1"/>
          <p:nvPr/>
        </p:nvSpPr>
        <p:spPr>
          <a:xfrm>
            <a:off x="9886668" y="3449384"/>
            <a:ext cx="818411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sz="1200" i="1" dirty="0"/>
              <a:t>Dispositivos</a:t>
            </a:r>
          </a:p>
        </p:txBody>
      </p:sp>
      <p:sp>
        <p:nvSpPr>
          <p:cNvPr id="172" name="CuadroTexto 171">
            <a:extLst>
              <a:ext uri="{FF2B5EF4-FFF2-40B4-BE49-F238E27FC236}">
                <a16:creationId xmlns:a16="http://schemas.microsoft.com/office/drawing/2014/main" id="{0472773E-1305-407B-B1C9-98553EF923D0}"/>
              </a:ext>
            </a:extLst>
          </p:cNvPr>
          <p:cNvSpPr txBox="1"/>
          <p:nvPr/>
        </p:nvSpPr>
        <p:spPr>
          <a:xfrm>
            <a:off x="10736274" y="3440765"/>
            <a:ext cx="81841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sz="1200" dirty="0"/>
              <a:t>Clientes</a:t>
            </a:r>
            <a:endParaRPr lang="es-MX" sz="1200" i="1" dirty="0"/>
          </a:p>
        </p:txBody>
      </p:sp>
      <p:sp>
        <p:nvSpPr>
          <p:cNvPr id="173" name="CuadroTexto 172">
            <a:extLst>
              <a:ext uri="{FF2B5EF4-FFF2-40B4-BE49-F238E27FC236}">
                <a16:creationId xmlns:a16="http://schemas.microsoft.com/office/drawing/2014/main" id="{7D3E0541-1E5C-4669-9EDF-DD47C3F2D81C}"/>
              </a:ext>
            </a:extLst>
          </p:cNvPr>
          <p:cNvSpPr txBox="1"/>
          <p:nvPr/>
        </p:nvSpPr>
        <p:spPr>
          <a:xfrm>
            <a:off x="6763556" y="4452948"/>
            <a:ext cx="3483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>
                <a:solidFill>
                  <a:schemeClr val="accent1">
                    <a:lumMod val="75000"/>
                  </a:schemeClr>
                </a:solidFill>
              </a:rPr>
              <a:t>BigQuery</a:t>
            </a:r>
            <a:endParaRPr lang="es-MX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4" name="Rectángulo 173">
            <a:extLst>
              <a:ext uri="{FF2B5EF4-FFF2-40B4-BE49-F238E27FC236}">
                <a16:creationId xmlns:a16="http://schemas.microsoft.com/office/drawing/2014/main" id="{0E1C4165-02CF-4FBC-81B1-D26521C5006A}"/>
              </a:ext>
            </a:extLst>
          </p:cNvPr>
          <p:cNvSpPr/>
          <p:nvPr/>
        </p:nvSpPr>
        <p:spPr>
          <a:xfrm>
            <a:off x="5436628" y="4795078"/>
            <a:ext cx="6149252" cy="624665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accent1"/>
                </a:solidFill>
              </a:rPr>
              <a:t>Tabla </a:t>
            </a:r>
            <a:r>
              <a:rPr lang="es-MX" dirty="0" err="1">
                <a:solidFill>
                  <a:schemeClr val="accent1"/>
                </a:solidFill>
              </a:rPr>
              <a:t>logger</a:t>
            </a:r>
            <a:r>
              <a:rPr lang="es-MX" dirty="0">
                <a:solidFill>
                  <a:schemeClr val="accent1"/>
                </a:solidFill>
              </a:rPr>
              <a:t> cliente 1 – Tabla </a:t>
            </a:r>
            <a:r>
              <a:rPr lang="es-MX" dirty="0" err="1">
                <a:solidFill>
                  <a:schemeClr val="accent1"/>
                </a:solidFill>
              </a:rPr>
              <a:t>logger</a:t>
            </a:r>
            <a:r>
              <a:rPr lang="es-MX" dirty="0">
                <a:solidFill>
                  <a:schemeClr val="accent1"/>
                </a:solidFill>
              </a:rPr>
              <a:t> cliente 2 </a:t>
            </a:r>
            <a:r>
              <a:rPr lang="es-MX" dirty="0"/>
              <a:t>– Tabla dispositivos – Tabla cliente</a:t>
            </a:r>
          </a:p>
        </p:txBody>
      </p:sp>
      <p:cxnSp>
        <p:nvCxnSpPr>
          <p:cNvPr id="1025" name="Conector recto de flecha 1024">
            <a:extLst>
              <a:ext uri="{FF2B5EF4-FFF2-40B4-BE49-F238E27FC236}">
                <a16:creationId xmlns:a16="http://schemas.microsoft.com/office/drawing/2014/main" id="{3BB47B06-C822-4D1C-A425-6A862F6F9598}"/>
              </a:ext>
            </a:extLst>
          </p:cNvPr>
          <p:cNvCxnSpPr/>
          <p:nvPr/>
        </p:nvCxnSpPr>
        <p:spPr>
          <a:xfrm>
            <a:off x="6859236" y="3984639"/>
            <a:ext cx="0" cy="7487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ector recto de flecha 176">
            <a:extLst>
              <a:ext uri="{FF2B5EF4-FFF2-40B4-BE49-F238E27FC236}">
                <a16:creationId xmlns:a16="http://schemas.microsoft.com/office/drawing/2014/main" id="{75C12783-4789-479E-89DB-CA1975025354}"/>
              </a:ext>
            </a:extLst>
          </p:cNvPr>
          <p:cNvCxnSpPr/>
          <p:nvPr/>
        </p:nvCxnSpPr>
        <p:spPr>
          <a:xfrm>
            <a:off x="10308933" y="3984639"/>
            <a:ext cx="0" cy="7487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ector recto de flecha 177">
            <a:extLst>
              <a:ext uri="{FF2B5EF4-FFF2-40B4-BE49-F238E27FC236}">
                <a16:creationId xmlns:a16="http://schemas.microsoft.com/office/drawing/2014/main" id="{AD1143A0-E342-4CB9-AD8A-EAEA71137F7A}"/>
              </a:ext>
            </a:extLst>
          </p:cNvPr>
          <p:cNvCxnSpPr/>
          <p:nvPr/>
        </p:nvCxnSpPr>
        <p:spPr>
          <a:xfrm>
            <a:off x="11145479" y="3984639"/>
            <a:ext cx="0" cy="74872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ector recto de flecha 1028">
            <a:extLst>
              <a:ext uri="{FF2B5EF4-FFF2-40B4-BE49-F238E27FC236}">
                <a16:creationId xmlns:a16="http://schemas.microsoft.com/office/drawing/2014/main" id="{C5C47E8B-C9A7-4248-9596-F4D6578B8662}"/>
              </a:ext>
            </a:extLst>
          </p:cNvPr>
          <p:cNvCxnSpPr>
            <a:stCxn id="162" idx="3"/>
            <a:endCxn id="166" idx="1"/>
          </p:cNvCxnSpPr>
          <p:nvPr/>
        </p:nvCxnSpPr>
        <p:spPr>
          <a:xfrm flipV="1">
            <a:off x="3784347" y="3671341"/>
            <a:ext cx="1716598" cy="944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CuadroTexto 1029">
            <a:extLst>
              <a:ext uri="{FF2B5EF4-FFF2-40B4-BE49-F238E27FC236}">
                <a16:creationId xmlns:a16="http://schemas.microsoft.com/office/drawing/2014/main" id="{821A64E5-CDA1-45B8-B5F5-384D69479F18}"/>
              </a:ext>
            </a:extLst>
          </p:cNvPr>
          <p:cNvSpPr txBox="1"/>
          <p:nvPr/>
        </p:nvSpPr>
        <p:spPr>
          <a:xfrm>
            <a:off x="321012" y="4302177"/>
            <a:ext cx="4099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*Cada cliente tiene su propio programa de Python corriendo en la computadora virtual en donde lo único que cambia son los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topics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de MQTT a los que se conecta cada cliente y por ende los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topics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a los que publica, además del </a:t>
            </a:r>
            <a:r>
              <a:rPr lang="es-MX" dirty="0" err="1">
                <a:solidFill>
                  <a:schemeClr val="accent2">
                    <a:lumMod val="75000"/>
                  </a:schemeClr>
                </a:solidFill>
              </a:rPr>
              <a:t>client</a:t>
            </a:r>
            <a:r>
              <a:rPr lang="es-MX" dirty="0">
                <a:solidFill>
                  <a:schemeClr val="accent2">
                    <a:lumMod val="75000"/>
                  </a:schemeClr>
                </a:solidFill>
              </a:rPr>
              <a:t> id</a:t>
            </a:r>
          </a:p>
        </p:txBody>
      </p:sp>
    </p:spTree>
    <p:extLst>
      <p:ext uri="{BB962C8B-B14F-4D97-AF65-F5344CB8AC3E}">
        <p14:creationId xmlns:p14="http://schemas.microsoft.com/office/powerpoint/2010/main" val="172938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16AFF-998A-4F53-8F26-2B01E455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Transformación del formato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F7152E15-1546-43B8-BB8B-729D4F400D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8375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256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5E247-F0EA-4A2A-B07F-4C12516B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máquina virtual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6531A1-E37F-42FE-9CD1-1490990EF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Virtual </a:t>
            </a:r>
            <a:r>
              <a:rPr lang="es-MX" dirty="0" err="1"/>
              <a:t>environment</a:t>
            </a:r>
            <a:r>
              <a:rPr lang="es-MX" dirty="0"/>
              <a:t>: crear un ambiente virtual ya que Google te restringe en las cosas que puedes instalar</a:t>
            </a:r>
          </a:p>
          <a:p>
            <a:r>
              <a:rPr lang="es-MX" dirty="0"/>
              <a:t>Librerías de Python: al instalar Python en el ambiente virtual también hay que instalar </a:t>
            </a:r>
            <a:r>
              <a:rPr lang="es-MX" dirty="0" err="1"/>
              <a:t>paho</a:t>
            </a:r>
            <a:r>
              <a:rPr lang="es-MX" dirty="0"/>
              <a:t> y Google </a:t>
            </a:r>
            <a:r>
              <a:rPr lang="es-MX" dirty="0" err="1"/>
              <a:t>cloud</a:t>
            </a:r>
            <a:r>
              <a:rPr lang="es-MX" dirty="0"/>
              <a:t> pub/sub</a:t>
            </a:r>
          </a:p>
          <a:p>
            <a:r>
              <a:rPr lang="es-MX" dirty="0"/>
              <a:t>MQTT server: instalar </a:t>
            </a:r>
            <a:r>
              <a:rPr lang="es-MX" dirty="0" err="1"/>
              <a:t>mosquitto</a:t>
            </a:r>
            <a:r>
              <a:rPr lang="es-MX" dirty="0"/>
              <a:t> server y modificar el archivo </a:t>
            </a:r>
            <a:r>
              <a:rPr lang="es-MX" dirty="0" err="1"/>
              <a:t>config</a:t>
            </a:r>
            <a:r>
              <a:rPr lang="es-MX" dirty="0"/>
              <a:t> para que el puerto 1883 esté como </a:t>
            </a:r>
            <a:r>
              <a:rPr lang="es-MX" dirty="0" err="1"/>
              <a:t>listener</a:t>
            </a:r>
            <a:r>
              <a:rPr lang="es-MX" dirty="0"/>
              <a:t> y que permita usuarios anónimos</a:t>
            </a:r>
          </a:p>
          <a:p>
            <a:r>
              <a:rPr lang="es-MX" dirty="0"/>
              <a:t>Llaves de Google </a:t>
            </a:r>
            <a:r>
              <a:rPr lang="es-MX" dirty="0" err="1"/>
              <a:t>cloud</a:t>
            </a:r>
            <a:r>
              <a:rPr lang="es-MX" dirty="0"/>
              <a:t>: </a:t>
            </a:r>
            <a:r>
              <a:rPr lang="es-MX" dirty="0" err="1"/>
              <a:t>setear</a:t>
            </a:r>
            <a:r>
              <a:rPr lang="es-MX" dirty="0"/>
              <a:t> las llaves en formato </a:t>
            </a:r>
            <a:r>
              <a:rPr lang="es-MX" dirty="0" err="1"/>
              <a:t>json</a:t>
            </a:r>
            <a:r>
              <a:rPr lang="es-MX" dirty="0"/>
              <a:t> como una </a:t>
            </a:r>
            <a:r>
              <a:rPr lang="es-MX" dirty="0" err="1"/>
              <a:t>environmental</a:t>
            </a:r>
            <a:r>
              <a:rPr lang="es-MX" dirty="0"/>
              <a:t> variable</a:t>
            </a:r>
          </a:p>
        </p:txBody>
      </p:sp>
    </p:spTree>
    <p:extLst>
      <p:ext uri="{BB962C8B-B14F-4D97-AF65-F5344CB8AC3E}">
        <p14:creationId xmlns:p14="http://schemas.microsoft.com/office/powerpoint/2010/main" val="8796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5E247-F0EA-4A2A-B07F-4C12516B4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Configuración máquina virtual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6531A1-E37F-42FE-9CD1-1490990EF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Google CLI: autenticar a la cuenta de servicio usando las llaves .</a:t>
            </a:r>
            <a:r>
              <a:rPr lang="es-MX" dirty="0" err="1"/>
              <a:t>json</a:t>
            </a:r>
            <a:r>
              <a:rPr lang="es-MX" dirty="0"/>
              <a:t> </a:t>
            </a:r>
          </a:p>
          <a:p>
            <a:r>
              <a:rPr lang="es-MX" dirty="0"/>
              <a:t>Firewall: poner una regla que permita que el puerto 1883 reciba tráfico a través de Google </a:t>
            </a:r>
            <a:r>
              <a:rPr lang="es-MX" dirty="0" err="1"/>
              <a:t>cli</a:t>
            </a:r>
            <a:endParaRPr lang="es-MX" dirty="0"/>
          </a:p>
          <a:p>
            <a:r>
              <a:rPr lang="es-MX" dirty="0"/>
              <a:t>Correr el proceso de Python usando </a:t>
            </a:r>
            <a:r>
              <a:rPr lang="es-MX" dirty="0" err="1"/>
              <a:t>nohup</a:t>
            </a:r>
            <a:r>
              <a:rPr lang="es-MX" dirty="0"/>
              <a:t> para que no bloquee </a:t>
            </a:r>
            <a:r>
              <a:rPr lang="es-MX"/>
              <a:t>la terminal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3096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538</Words>
  <Application>Microsoft Office PowerPoint</Application>
  <PresentationFormat>Panorámica</PresentationFormat>
  <Paragraphs>84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Tema de Office</vt:lpstr>
      <vt:lpstr>Presentación de PowerPoint</vt:lpstr>
      <vt:lpstr>Presentación de PowerPoint</vt:lpstr>
      <vt:lpstr>Transformación del formato </vt:lpstr>
      <vt:lpstr>Configuración máquina virtual</vt:lpstr>
      <vt:lpstr>Configuración máquina virtual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fontecillac0@outlook.com</dc:creator>
  <cp:lastModifiedBy>fontecillac0@outlook.com</cp:lastModifiedBy>
  <cp:revision>11</cp:revision>
  <dcterms:created xsi:type="dcterms:W3CDTF">2024-12-12T23:15:55Z</dcterms:created>
  <dcterms:modified xsi:type="dcterms:W3CDTF">2024-12-19T19:09:11Z</dcterms:modified>
</cp:coreProperties>
</file>