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C6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6" d="100"/>
          <a:sy n="76" d="100"/>
        </p:scale>
        <p:origin x="2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ntecillac0@outlook.com" userId="102a9c61b94b5d65" providerId="LiveId" clId="{048C60D5-DF21-4BEC-B00E-D744B1804041}"/>
    <pc:docChg chg="undo custSel addSld delSld modSld">
      <pc:chgData name="fontecillac0@outlook.com" userId="102a9c61b94b5d65" providerId="LiveId" clId="{048C60D5-DF21-4BEC-B00E-D744B1804041}" dt="2025-01-30T04:03:16.218" v="1958"/>
      <pc:docMkLst>
        <pc:docMk/>
      </pc:docMkLst>
      <pc:sldChg chg="addSp delSp modSp new mod">
        <pc:chgData name="fontecillac0@outlook.com" userId="102a9c61b94b5d65" providerId="LiveId" clId="{048C60D5-DF21-4BEC-B00E-D744B1804041}" dt="2025-01-30T03:35:02.100" v="1381"/>
        <pc:sldMkLst>
          <pc:docMk/>
          <pc:sldMk cId="1392741860" sldId="257"/>
        </pc:sldMkLst>
        <pc:spChg chg="add mod">
          <ac:chgData name="fontecillac0@outlook.com" userId="102a9c61b94b5d65" providerId="LiveId" clId="{048C60D5-DF21-4BEC-B00E-D744B1804041}" dt="2025-01-29T04:26:05.448" v="496" actId="693"/>
          <ac:spMkLst>
            <pc:docMk/>
            <pc:sldMk cId="1392741860" sldId="257"/>
            <ac:spMk id="2" creationId="{ACC9C2A5-17B9-4029-8C83-759C11C12DBB}"/>
          </ac:spMkLst>
        </pc:spChg>
        <pc:spChg chg="add mod">
          <ac:chgData name="fontecillac0@outlook.com" userId="102a9c61b94b5d65" providerId="LiveId" clId="{048C60D5-DF21-4BEC-B00E-D744B1804041}" dt="2025-01-29T04:01:28.518" v="32" actId="113"/>
          <ac:spMkLst>
            <pc:docMk/>
            <pc:sldMk cId="1392741860" sldId="257"/>
            <ac:spMk id="3" creationId="{7B514D16-17DB-46B0-9955-4727965C93E7}"/>
          </ac:spMkLst>
        </pc:spChg>
        <pc:spChg chg="add mod">
          <ac:chgData name="fontecillac0@outlook.com" userId="102a9c61b94b5d65" providerId="LiveId" clId="{048C60D5-DF21-4BEC-B00E-D744B1804041}" dt="2025-01-29T04:25:57.181" v="495" actId="693"/>
          <ac:spMkLst>
            <pc:docMk/>
            <pc:sldMk cId="1392741860" sldId="257"/>
            <ac:spMk id="4" creationId="{FD3D8871-CC9E-4DFD-AB12-B630D39499A3}"/>
          </ac:spMkLst>
        </pc:spChg>
        <pc:spChg chg="add mod">
          <ac:chgData name="fontecillac0@outlook.com" userId="102a9c61b94b5d65" providerId="LiveId" clId="{048C60D5-DF21-4BEC-B00E-D744B1804041}" dt="2025-01-29T04:01:40.803" v="34" actId="113"/>
          <ac:spMkLst>
            <pc:docMk/>
            <pc:sldMk cId="1392741860" sldId="257"/>
            <ac:spMk id="5" creationId="{0CECA5AD-5AB3-40C6-9488-45A15ED52B2C}"/>
          </ac:spMkLst>
        </pc:spChg>
        <pc:spChg chg="add del mod">
          <ac:chgData name="fontecillac0@outlook.com" userId="102a9c61b94b5d65" providerId="LiveId" clId="{048C60D5-DF21-4BEC-B00E-D744B1804041}" dt="2025-01-29T04:03:01.425" v="39" actId="478"/>
          <ac:spMkLst>
            <pc:docMk/>
            <pc:sldMk cId="1392741860" sldId="257"/>
            <ac:spMk id="6" creationId="{3FE0512F-7989-433B-96E8-49449A8FB853}"/>
          </ac:spMkLst>
        </pc:spChg>
        <pc:spChg chg="add mod">
          <ac:chgData name="fontecillac0@outlook.com" userId="102a9c61b94b5d65" providerId="LiveId" clId="{048C60D5-DF21-4BEC-B00E-D744B1804041}" dt="2025-01-30T03:35:02.100" v="1381"/>
          <ac:spMkLst>
            <pc:docMk/>
            <pc:sldMk cId="1392741860" sldId="257"/>
            <ac:spMk id="7" creationId="{8EE8327F-DA4C-4B09-A7A6-E1829C4930DE}"/>
          </ac:spMkLst>
        </pc:spChg>
        <pc:spChg chg="add del mod">
          <ac:chgData name="fontecillac0@outlook.com" userId="102a9c61b94b5d65" providerId="LiveId" clId="{048C60D5-DF21-4BEC-B00E-D744B1804041}" dt="2025-01-29T04:04:04.106" v="52" actId="478"/>
          <ac:spMkLst>
            <pc:docMk/>
            <pc:sldMk cId="1392741860" sldId="257"/>
            <ac:spMk id="8" creationId="{F4AAB348-1C71-49E3-B559-B71132273BFD}"/>
          </ac:spMkLst>
        </pc:spChg>
        <pc:spChg chg="add del mod">
          <ac:chgData name="fontecillac0@outlook.com" userId="102a9c61b94b5d65" providerId="LiveId" clId="{048C60D5-DF21-4BEC-B00E-D744B1804041}" dt="2025-01-29T04:04:01.615" v="51" actId="478"/>
          <ac:spMkLst>
            <pc:docMk/>
            <pc:sldMk cId="1392741860" sldId="257"/>
            <ac:spMk id="9" creationId="{754B3637-28BA-447C-80DC-FC595B2E660F}"/>
          </ac:spMkLst>
        </pc:spChg>
        <pc:spChg chg="add del mod">
          <ac:chgData name="fontecillac0@outlook.com" userId="102a9c61b94b5d65" providerId="LiveId" clId="{048C60D5-DF21-4BEC-B00E-D744B1804041}" dt="2025-01-29T04:03:59.433" v="50" actId="478"/>
          <ac:spMkLst>
            <pc:docMk/>
            <pc:sldMk cId="1392741860" sldId="257"/>
            <ac:spMk id="10" creationId="{C50C0430-F6C9-4DA5-87F0-0F62345CF272}"/>
          </ac:spMkLst>
        </pc:spChg>
        <pc:spChg chg="add mod">
          <ac:chgData name="fontecillac0@outlook.com" userId="102a9c61b94b5d65" providerId="LiveId" clId="{048C60D5-DF21-4BEC-B00E-D744B1804041}" dt="2025-01-29T04:29:40.078" v="530" actId="20577"/>
          <ac:spMkLst>
            <pc:docMk/>
            <pc:sldMk cId="1392741860" sldId="257"/>
            <ac:spMk id="11" creationId="{9F89D484-C42C-4FC9-A073-B56A83D31037}"/>
          </ac:spMkLst>
        </pc:spChg>
        <pc:spChg chg="add mod">
          <ac:chgData name="fontecillac0@outlook.com" userId="102a9c61b94b5d65" providerId="LiveId" clId="{048C60D5-DF21-4BEC-B00E-D744B1804041}" dt="2025-01-29T04:29:44.185" v="533" actId="20577"/>
          <ac:spMkLst>
            <pc:docMk/>
            <pc:sldMk cId="1392741860" sldId="257"/>
            <ac:spMk id="12" creationId="{E7618069-BE97-40D9-9B5D-ED12D666526B}"/>
          </ac:spMkLst>
        </pc:spChg>
        <pc:spChg chg="add mod">
          <ac:chgData name="fontecillac0@outlook.com" userId="102a9c61b94b5d65" providerId="LiveId" clId="{048C60D5-DF21-4BEC-B00E-D744B1804041}" dt="2025-01-30T03:34:30.638" v="1380"/>
          <ac:spMkLst>
            <pc:docMk/>
            <pc:sldMk cId="1392741860" sldId="257"/>
            <ac:spMk id="13" creationId="{9A411847-A678-404F-B2D4-0C7778F604DC}"/>
          </ac:spMkLst>
        </pc:spChg>
        <pc:spChg chg="add mod">
          <ac:chgData name="fontecillac0@outlook.com" userId="102a9c61b94b5d65" providerId="LiveId" clId="{048C60D5-DF21-4BEC-B00E-D744B1804041}" dt="2025-01-29T04:08:45.285" v="195" actId="113"/>
          <ac:spMkLst>
            <pc:docMk/>
            <pc:sldMk cId="1392741860" sldId="257"/>
            <ac:spMk id="20" creationId="{8222EEEE-1619-4E08-A116-A357B92A7C74}"/>
          </ac:spMkLst>
        </pc:spChg>
        <pc:spChg chg="add mod">
          <ac:chgData name="fontecillac0@outlook.com" userId="102a9c61b94b5d65" providerId="LiveId" clId="{048C60D5-DF21-4BEC-B00E-D744B1804041}" dt="2025-01-29T04:08:55.725" v="200" actId="14100"/>
          <ac:spMkLst>
            <pc:docMk/>
            <pc:sldMk cId="1392741860" sldId="257"/>
            <ac:spMk id="21" creationId="{1BD674B8-57AE-43D9-A712-9F8FF2139ED0}"/>
          </ac:spMkLst>
        </pc:spChg>
        <pc:spChg chg="add mod">
          <ac:chgData name="fontecillac0@outlook.com" userId="102a9c61b94b5d65" providerId="LiveId" clId="{048C60D5-DF21-4BEC-B00E-D744B1804041}" dt="2025-01-29T04:10:19.205" v="234" actId="20577"/>
          <ac:spMkLst>
            <pc:docMk/>
            <pc:sldMk cId="1392741860" sldId="257"/>
            <ac:spMk id="25" creationId="{71E4B2E3-C06C-4686-AEAE-31E44CA9B049}"/>
          </ac:spMkLst>
        </pc:spChg>
        <pc:spChg chg="add mod">
          <ac:chgData name="fontecillac0@outlook.com" userId="102a9c61b94b5d65" providerId="LiveId" clId="{048C60D5-DF21-4BEC-B00E-D744B1804041}" dt="2025-01-29T04:11:19.444" v="264" actId="20577"/>
          <ac:spMkLst>
            <pc:docMk/>
            <pc:sldMk cId="1392741860" sldId="257"/>
            <ac:spMk id="28" creationId="{204F3185-FDC5-4C76-A247-8BB2C9EDCDEC}"/>
          </ac:spMkLst>
        </pc:spChg>
        <pc:spChg chg="add mod">
          <ac:chgData name="fontecillac0@outlook.com" userId="102a9c61b94b5d65" providerId="LiveId" clId="{048C60D5-DF21-4BEC-B00E-D744B1804041}" dt="2025-01-29T04:16:51.480" v="291" actId="1076"/>
          <ac:spMkLst>
            <pc:docMk/>
            <pc:sldMk cId="1392741860" sldId="257"/>
            <ac:spMk id="33" creationId="{25F71125-34BB-48C2-A22D-03978577353A}"/>
          </ac:spMkLst>
        </pc:spChg>
        <pc:spChg chg="add mod">
          <ac:chgData name="fontecillac0@outlook.com" userId="102a9c61b94b5d65" providerId="LiveId" clId="{048C60D5-DF21-4BEC-B00E-D744B1804041}" dt="2025-01-29T04:25:44.707" v="494" actId="1076"/>
          <ac:spMkLst>
            <pc:docMk/>
            <pc:sldMk cId="1392741860" sldId="257"/>
            <ac:spMk id="36" creationId="{B09D7199-CB68-4BAD-B1E5-03E94BBC2F76}"/>
          </ac:spMkLst>
        </pc:spChg>
        <pc:spChg chg="add mod">
          <ac:chgData name="fontecillac0@outlook.com" userId="102a9c61b94b5d65" providerId="LiveId" clId="{048C60D5-DF21-4BEC-B00E-D744B1804041}" dt="2025-01-29T04:18:56.899" v="329" actId="20577"/>
          <ac:spMkLst>
            <pc:docMk/>
            <pc:sldMk cId="1392741860" sldId="257"/>
            <ac:spMk id="40" creationId="{13FC687C-4F4A-4B4F-AFAE-521AAE2EEF9E}"/>
          </ac:spMkLst>
        </pc:spChg>
        <pc:spChg chg="add mod">
          <ac:chgData name="fontecillac0@outlook.com" userId="102a9c61b94b5d65" providerId="LiveId" clId="{048C60D5-DF21-4BEC-B00E-D744B1804041}" dt="2025-01-29T04:22:44.317" v="418" actId="20577"/>
          <ac:spMkLst>
            <pc:docMk/>
            <pc:sldMk cId="1392741860" sldId="257"/>
            <ac:spMk id="44" creationId="{3806E0DB-5539-4AFB-AFC4-C58A9C78AFAB}"/>
          </ac:spMkLst>
        </pc:spChg>
        <pc:spChg chg="add mod">
          <ac:chgData name="fontecillac0@outlook.com" userId="102a9c61b94b5d65" providerId="LiveId" clId="{048C60D5-DF21-4BEC-B00E-D744B1804041}" dt="2025-01-29T04:22:06.456" v="405" actId="1076"/>
          <ac:spMkLst>
            <pc:docMk/>
            <pc:sldMk cId="1392741860" sldId="257"/>
            <ac:spMk id="45" creationId="{C0168266-3D28-4C01-A9A1-60865D880A95}"/>
          </ac:spMkLst>
        </pc:spChg>
        <pc:spChg chg="add mod">
          <ac:chgData name="fontecillac0@outlook.com" userId="102a9c61b94b5d65" providerId="LiveId" clId="{048C60D5-DF21-4BEC-B00E-D744B1804041}" dt="2025-01-29T04:21:30.194" v="402" actId="122"/>
          <ac:spMkLst>
            <pc:docMk/>
            <pc:sldMk cId="1392741860" sldId="257"/>
            <ac:spMk id="46" creationId="{06421B14-C62F-4C1D-8183-06A0969E15AE}"/>
          </ac:spMkLst>
        </pc:spChg>
        <pc:spChg chg="add mod">
          <ac:chgData name="fontecillac0@outlook.com" userId="102a9c61b94b5d65" providerId="LiveId" clId="{048C60D5-DF21-4BEC-B00E-D744B1804041}" dt="2025-01-30T03:22:35.317" v="1085" actId="1076"/>
          <ac:spMkLst>
            <pc:docMk/>
            <pc:sldMk cId="1392741860" sldId="257"/>
            <ac:spMk id="49" creationId="{8212283C-E38D-4CBC-86B2-68DEBE43726E}"/>
          </ac:spMkLst>
        </pc:spChg>
        <pc:spChg chg="add del mod">
          <ac:chgData name="fontecillac0@outlook.com" userId="102a9c61b94b5d65" providerId="LiveId" clId="{048C60D5-DF21-4BEC-B00E-D744B1804041}" dt="2025-01-29T04:23:38.991" v="425" actId="478"/>
          <ac:spMkLst>
            <pc:docMk/>
            <pc:sldMk cId="1392741860" sldId="257"/>
            <ac:spMk id="54" creationId="{34F7CE22-1C8F-4C1A-AE82-04DFFAB65479}"/>
          </ac:spMkLst>
        </pc:spChg>
        <pc:spChg chg="add mod">
          <ac:chgData name="fontecillac0@outlook.com" userId="102a9c61b94b5d65" providerId="LiveId" clId="{048C60D5-DF21-4BEC-B00E-D744B1804041}" dt="2025-01-29T04:25:37.422" v="493" actId="1076"/>
          <ac:spMkLst>
            <pc:docMk/>
            <pc:sldMk cId="1392741860" sldId="257"/>
            <ac:spMk id="55" creationId="{594ADD96-E7BD-4977-8292-4638EBE5938B}"/>
          </ac:spMkLst>
        </pc:spChg>
        <pc:spChg chg="add mod">
          <ac:chgData name="fontecillac0@outlook.com" userId="102a9c61b94b5d65" providerId="LiveId" clId="{048C60D5-DF21-4BEC-B00E-D744B1804041}" dt="2025-01-29T04:29:31.001" v="524" actId="20577"/>
          <ac:spMkLst>
            <pc:docMk/>
            <pc:sldMk cId="1392741860" sldId="257"/>
            <ac:spMk id="56" creationId="{DEDD282F-1ECB-4A8F-918A-5A8E163BE916}"/>
          </ac:spMkLst>
        </pc:spChg>
        <pc:spChg chg="add mod">
          <ac:chgData name="fontecillac0@outlook.com" userId="102a9c61b94b5d65" providerId="LiveId" clId="{048C60D5-DF21-4BEC-B00E-D744B1804041}" dt="2025-01-29T04:25:28.302" v="492" actId="20577"/>
          <ac:spMkLst>
            <pc:docMk/>
            <pc:sldMk cId="1392741860" sldId="257"/>
            <ac:spMk id="60" creationId="{1E6AA2D2-D44F-44E9-A35F-CDF0E16FBAFE}"/>
          </ac:spMkLst>
        </pc:spChg>
        <pc:spChg chg="add mod">
          <ac:chgData name="fontecillac0@outlook.com" userId="102a9c61b94b5d65" providerId="LiveId" clId="{048C60D5-DF21-4BEC-B00E-D744B1804041}" dt="2025-01-29T04:29:35.296" v="527" actId="20577"/>
          <ac:spMkLst>
            <pc:docMk/>
            <pc:sldMk cId="1392741860" sldId="257"/>
            <ac:spMk id="61" creationId="{C00333EF-84EA-40C3-8B53-E6DB1CCA768F}"/>
          </ac:spMkLst>
        </pc:spChg>
        <pc:spChg chg="add mod">
          <ac:chgData name="fontecillac0@outlook.com" userId="102a9c61b94b5d65" providerId="LiveId" clId="{048C60D5-DF21-4BEC-B00E-D744B1804041}" dt="2025-01-29T04:30:49.974" v="567" actId="1076"/>
          <ac:spMkLst>
            <pc:docMk/>
            <pc:sldMk cId="1392741860" sldId="257"/>
            <ac:spMk id="65" creationId="{CEFA77E8-1866-41C5-9D3F-B81BDB8A6649}"/>
          </ac:spMkLst>
        </pc:spChg>
        <pc:spChg chg="add mod">
          <ac:chgData name="fontecillac0@outlook.com" userId="102a9c61b94b5d65" providerId="LiveId" clId="{048C60D5-DF21-4BEC-B00E-D744B1804041}" dt="2025-01-29T04:32:27.799" v="592" actId="20577"/>
          <ac:spMkLst>
            <pc:docMk/>
            <pc:sldMk cId="1392741860" sldId="257"/>
            <ac:spMk id="72" creationId="{F949737C-C632-4978-846A-CDE14CCBC66C}"/>
          </ac:spMkLst>
        </pc:spChg>
        <pc:spChg chg="add mod">
          <ac:chgData name="fontecillac0@outlook.com" userId="102a9c61b94b5d65" providerId="LiveId" clId="{048C60D5-DF21-4BEC-B00E-D744B1804041}" dt="2025-01-29T04:33:10.151" v="605" actId="20577"/>
          <ac:spMkLst>
            <pc:docMk/>
            <pc:sldMk cId="1392741860" sldId="257"/>
            <ac:spMk id="73" creationId="{4F9B2F0E-0C32-4637-B96E-47E55DB00338}"/>
          </ac:spMkLst>
        </pc:spChg>
        <pc:spChg chg="add mod">
          <ac:chgData name="fontecillac0@outlook.com" userId="102a9c61b94b5d65" providerId="LiveId" clId="{048C60D5-DF21-4BEC-B00E-D744B1804041}" dt="2025-01-29T04:33:31.804" v="628" actId="20577"/>
          <ac:spMkLst>
            <pc:docMk/>
            <pc:sldMk cId="1392741860" sldId="257"/>
            <ac:spMk id="74" creationId="{3C518DF3-7FBE-43B8-9AEE-A68E99E7AFF9}"/>
          </ac:spMkLst>
        </pc:spChg>
        <pc:spChg chg="add mod">
          <ac:chgData name="fontecillac0@outlook.com" userId="102a9c61b94b5d65" providerId="LiveId" clId="{048C60D5-DF21-4BEC-B00E-D744B1804041}" dt="2025-01-29T04:42:43.251" v="820" actId="1076"/>
          <ac:spMkLst>
            <pc:docMk/>
            <pc:sldMk cId="1392741860" sldId="257"/>
            <ac:spMk id="84" creationId="{8A33B39D-C95A-46CD-A934-F2745C1350EA}"/>
          </ac:spMkLst>
        </pc:spChg>
        <pc:spChg chg="add mod">
          <ac:chgData name="fontecillac0@outlook.com" userId="102a9c61b94b5d65" providerId="LiveId" clId="{048C60D5-DF21-4BEC-B00E-D744B1804041}" dt="2025-01-29T04:42:53.224" v="822" actId="1076"/>
          <ac:spMkLst>
            <pc:docMk/>
            <pc:sldMk cId="1392741860" sldId="257"/>
            <ac:spMk id="85" creationId="{52277E52-15A5-4FA1-A40D-8D95B6155111}"/>
          </ac:spMkLst>
        </pc:spChg>
        <pc:spChg chg="add mod">
          <ac:chgData name="fontecillac0@outlook.com" userId="102a9c61b94b5d65" providerId="LiveId" clId="{048C60D5-DF21-4BEC-B00E-D744B1804041}" dt="2025-01-29T04:43:20.566" v="841" actId="20577"/>
          <ac:spMkLst>
            <pc:docMk/>
            <pc:sldMk cId="1392741860" sldId="257"/>
            <ac:spMk id="86" creationId="{56DF6086-B39A-4B2D-A362-0D1C4129D688}"/>
          </ac:spMkLst>
        </pc:spChg>
        <pc:cxnChg chg="add del">
          <ac:chgData name="fontecillac0@outlook.com" userId="102a9c61b94b5d65" providerId="LiveId" clId="{048C60D5-DF21-4BEC-B00E-D744B1804041}" dt="2025-01-29T04:06:36.336" v="154" actId="478"/>
          <ac:cxnSpMkLst>
            <pc:docMk/>
            <pc:sldMk cId="1392741860" sldId="257"/>
            <ac:cxnSpMk id="15" creationId="{DD204758-BEDB-4AAE-ACE0-84177FC7EB61}"/>
          </ac:cxnSpMkLst>
        </pc:cxnChg>
        <pc:cxnChg chg="add mod">
          <ac:chgData name="fontecillac0@outlook.com" userId="102a9c61b94b5d65" providerId="LiveId" clId="{048C60D5-DF21-4BEC-B00E-D744B1804041}" dt="2025-01-29T04:07:16.855" v="162" actId="1582"/>
          <ac:cxnSpMkLst>
            <pc:docMk/>
            <pc:sldMk cId="1392741860" sldId="257"/>
            <ac:cxnSpMk id="17" creationId="{54D935B5-4E51-4FC0-9B32-B781D1112F86}"/>
          </ac:cxnSpMkLst>
        </pc:cxnChg>
        <pc:cxnChg chg="add mod">
          <ac:chgData name="fontecillac0@outlook.com" userId="102a9c61b94b5d65" providerId="LiveId" clId="{048C60D5-DF21-4BEC-B00E-D744B1804041}" dt="2025-01-29T04:07:10.940" v="161" actId="1582"/>
          <ac:cxnSpMkLst>
            <pc:docMk/>
            <pc:sldMk cId="1392741860" sldId="257"/>
            <ac:cxnSpMk id="19" creationId="{79871A1E-9119-472A-B7DC-EE373DB729EB}"/>
          </ac:cxnSpMkLst>
        </pc:cxnChg>
        <pc:cxnChg chg="add mod">
          <ac:chgData name="fontecillac0@outlook.com" userId="102a9c61b94b5d65" providerId="LiveId" clId="{048C60D5-DF21-4BEC-B00E-D744B1804041}" dt="2025-01-29T04:09:53.962" v="205" actId="14100"/>
          <ac:cxnSpMkLst>
            <pc:docMk/>
            <pc:sldMk cId="1392741860" sldId="257"/>
            <ac:cxnSpMk id="22" creationId="{62073CC0-BF6F-4A6B-AF1F-4A40C4A44289}"/>
          </ac:cxnSpMkLst>
        </pc:cxnChg>
        <pc:cxnChg chg="add mod">
          <ac:chgData name="fontecillac0@outlook.com" userId="102a9c61b94b5d65" providerId="LiveId" clId="{048C60D5-DF21-4BEC-B00E-D744B1804041}" dt="2025-01-29T04:10:51.107" v="237" actId="208"/>
          <ac:cxnSpMkLst>
            <pc:docMk/>
            <pc:sldMk cId="1392741860" sldId="257"/>
            <ac:cxnSpMk id="27" creationId="{7C7F268D-6AE0-4352-9222-734BB43A2BE5}"/>
          </ac:cxnSpMkLst>
        </pc:cxnChg>
        <pc:cxnChg chg="add mod">
          <ac:chgData name="fontecillac0@outlook.com" userId="102a9c61b94b5d65" providerId="LiveId" clId="{048C60D5-DF21-4BEC-B00E-D744B1804041}" dt="2025-01-29T04:16:18.551" v="270" actId="14100"/>
          <ac:cxnSpMkLst>
            <pc:docMk/>
            <pc:sldMk cId="1392741860" sldId="257"/>
            <ac:cxnSpMk id="29" creationId="{0BA8C606-D595-4313-AE6E-EDCB423544DC}"/>
          </ac:cxnSpMkLst>
        </pc:cxnChg>
        <pc:cxnChg chg="add mod">
          <ac:chgData name="fontecillac0@outlook.com" userId="102a9c61b94b5d65" providerId="LiveId" clId="{048C60D5-DF21-4BEC-B00E-D744B1804041}" dt="2025-01-29T04:19:21.580" v="339" actId="1582"/>
          <ac:cxnSpMkLst>
            <pc:docMk/>
            <pc:sldMk cId="1392741860" sldId="257"/>
            <ac:cxnSpMk id="35" creationId="{C3EC82EF-BA38-4DBA-B4A1-86DA857B1A69}"/>
          </ac:cxnSpMkLst>
        </pc:cxnChg>
        <pc:cxnChg chg="add mod">
          <ac:chgData name="fontecillac0@outlook.com" userId="102a9c61b94b5d65" providerId="LiveId" clId="{048C60D5-DF21-4BEC-B00E-D744B1804041}" dt="2025-01-29T04:18:41.464" v="325" actId="14100"/>
          <ac:cxnSpMkLst>
            <pc:docMk/>
            <pc:sldMk cId="1392741860" sldId="257"/>
            <ac:cxnSpMk id="37" creationId="{79EF0872-1322-4B3F-946C-D31178604D18}"/>
          </ac:cxnSpMkLst>
        </pc:cxnChg>
        <pc:cxnChg chg="add del mod">
          <ac:chgData name="fontecillac0@outlook.com" userId="102a9c61b94b5d65" providerId="LiveId" clId="{048C60D5-DF21-4BEC-B00E-D744B1804041}" dt="2025-01-29T04:21:54.557" v="403" actId="478"/>
          <ac:cxnSpMkLst>
            <pc:docMk/>
            <pc:sldMk cId="1392741860" sldId="257"/>
            <ac:cxnSpMk id="41" creationId="{8EB4DF5D-06AE-4F0E-BF5B-D49166BE46CD}"/>
          </ac:cxnSpMkLst>
        </pc:cxnChg>
        <pc:cxnChg chg="add mod">
          <ac:chgData name="fontecillac0@outlook.com" userId="102a9c61b94b5d65" providerId="LiveId" clId="{048C60D5-DF21-4BEC-B00E-D744B1804041}" dt="2025-01-30T03:22:02.625" v="1058" actId="14100"/>
          <ac:cxnSpMkLst>
            <pc:docMk/>
            <pc:sldMk cId="1392741860" sldId="257"/>
            <ac:cxnSpMk id="47" creationId="{AB6444D3-2207-4A2B-BE0E-8C11F8DF95A5}"/>
          </ac:cxnSpMkLst>
        </pc:cxnChg>
        <pc:cxnChg chg="add mod">
          <ac:chgData name="fontecillac0@outlook.com" userId="102a9c61b94b5d65" providerId="LiveId" clId="{048C60D5-DF21-4BEC-B00E-D744B1804041}" dt="2025-01-29T04:22:15.543" v="407" actId="1582"/>
          <ac:cxnSpMkLst>
            <pc:docMk/>
            <pc:sldMk cId="1392741860" sldId="257"/>
            <ac:cxnSpMk id="48" creationId="{23F3718E-E18E-4035-867A-B9C76FC92AF5}"/>
          </ac:cxnSpMkLst>
        </pc:cxnChg>
        <pc:cxnChg chg="add mod">
          <ac:chgData name="fontecillac0@outlook.com" userId="102a9c61b94b5d65" providerId="LiveId" clId="{048C60D5-DF21-4BEC-B00E-D744B1804041}" dt="2025-01-29T04:23:21.664" v="423" actId="14100"/>
          <ac:cxnSpMkLst>
            <pc:docMk/>
            <pc:sldMk cId="1392741860" sldId="257"/>
            <ac:cxnSpMk id="50" creationId="{67EEEDE1-187F-456B-8DAF-F61D1DBDBB31}"/>
          </ac:cxnSpMkLst>
        </pc:cxnChg>
        <pc:cxnChg chg="add mod">
          <ac:chgData name="fontecillac0@outlook.com" userId="102a9c61b94b5d65" providerId="LiveId" clId="{048C60D5-DF21-4BEC-B00E-D744B1804041}" dt="2025-01-29T04:24:55.575" v="464" actId="1582"/>
          <ac:cxnSpMkLst>
            <pc:docMk/>
            <pc:sldMk cId="1392741860" sldId="257"/>
            <ac:cxnSpMk id="58" creationId="{BA4EE4A3-1580-4E55-9623-48AA8BE361C4}"/>
          </ac:cxnSpMkLst>
        </pc:cxnChg>
        <pc:cxnChg chg="add mod">
          <ac:chgData name="fontecillac0@outlook.com" userId="102a9c61b94b5d65" providerId="LiveId" clId="{048C60D5-DF21-4BEC-B00E-D744B1804041}" dt="2025-01-29T04:27:47.263" v="511" actId="14100"/>
          <ac:cxnSpMkLst>
            <pc:docMk/>
            <pc:sldMk cId="1392741860" sldId="257"/>
            <ac:cxnSpMk id="63" creationId="{3170DC3D-9C51-4693-B75C-814653244147}"/>
          </ac:cxnSpMkLst>
        </pc:cxnChg>
        <pc:cxnChg chg="add mod">
          <ac:chgData name="fontecillac0@outlook.com" userId="102a9c61b94b5d65" providerId="LiveId" clId="{048C60D5-DF21-4BEC-B00E-D744B1804041}" dt="2025-01-29T04:31:08.617" v="572" actId="14100"/>
          <ac:cxnSpMkLst>
            <pc:docMk/>
            <pc:sldMk cId="1392741860" sldId="257"/>
            <ac:cxnSpMk id="66" creationId="{19A1409D-7539-4FD8-A110-25EC4D41008B}"/>
          </ac:cxnSpMkLst>
        </pc:cxnChg>
        <pc:cxnChg chg="add mod">
          <ac:chgData name="fontecillac0@outlook.com" userId="102a9c61b94b5d65" providerId="LiveId" clId="{048C60D5-DF21-4BEC-B00E-D744B1804041}" dt="2025-01-29T04:31:17.792" v="575" actId="14100"/>
          <ac:cxnSpMkLst>
            <pc:docMk/>
            <pc:sldMk cId="1392741860" sldId="257"/>
            <ac:cxnSpMk id="70" creationId="{A00102E9-6011-4465-A5B6-EAC44561BD63}"/>
          </ac:cxnSpMkLst>
        </pc:cxnChg>
        <pc:cxnChg chg="add del mod">
          <ac:chgData name="fontecillac0@outlook.com" userId="102a9c61b94b5d65" providerId="LiveId" clId="{048C60D5-DF21-4BEC-B00E-D744B1804041}" dt="2025-01-29T04:41:58.108" v="811" actId="478"/>
          <ac:cxnSpMkLst>
            <pc:docMk/>
            <pc:sldMk cId="1392741860" sldId="257"/>
            <ac:cxnSpMk id="76" creationId="{30A27277-BD7D-4334-A1E6-604106F24B46}"/>
          </ac:cxnSpMkLst>
        </pc:cxnChg>
        <pc:cxnChg chg="add mod">
          <ac:chgData name="fontecillac0@outlook.com" userId="102a9c61b94b5d65" providerId="LiveId" clId="{048C60D5-DF21-4BEC-B00E-D744B1804041}" dt="2025-01-29T04:42:31.133" v="818" actId="14100"/>
          <ac:cxnSpMkLst>
            <pc:docMk/>
            <pc:sldMk cId="1392741860" sldId="257"/>
            <ac:cxnSpMk id="78" creationId="{CFED044E-CFAC-47B4-A9B9-4860A9158EC5}"/>
          </ac:cxnSpMkLst>
        </pc:cxnChg>
      </pc:sldChg>
      <pc:sldChg chg="addSp modSp new mod">
        <pc:chgData name="fontecillac0@outlook.com" userId="102a9c61b94b5d65" providerId="LiveId" clId="{048C60D5-DF21-4BEC-B00E-D744B1804041}" dt="2025-01-29T04:44:56.773" v="870" actId="20577"/>
        <pc:sldMkLst>
          <pc:docMk/>
          <pc:sldMk cId="3071034385" sldId="258"/>
        </pc:sldMkLst>
        <pc:graphicFrameChg chg="add mod modGraphic">
          <ac:chgData name="fontecillac0@outlook.com" userId="102a9c61b94b5d65" providerId="LiveId" clId="{048C60D5-DF21-4BEC-B00E-D744B1804041}" dt="2025-01-29T04:44:56.773" v="870" actId="20577"/>
          <ac:graphicFrameMkLst>
            <pc:docMk/>
            <pc:sldMk cId="3071034385" sldId="258"/>
            <ac:graphicFrameMk id="2" creationId="{E24EDB4E-05DB-4F51-B267-F95FE533FB7F}"/>
          </ac:graphicFrameMkLst>
        </pc:graphicFrameChg>
      </pc:sldChg>
      <pc:sldChg chg="addSp delSp modSp new mod">
        <pc:chgData name="fontecillac0@outlook.com" userId="102a9c61b94b5d65" providerId="LiveId" clId="{048C60D5-DF21-4BEC-B00E-D744B1804041}" dt="2025-01-30T04:03:16.218" v="1958"/>
        <pc:sldMkLst>
          <pc:docMk/>
          <pc:sldMk cId="698014604" sldId="259"/>
        </pc:sldMkLst>
        <pc:spChg chg="add mod">
          <ac:chgData name="fontecillac0@outlook.com" userId="102a9c61b94b5d65" providerId="LiveId" clId="{048C60D5-DF21-4BEC-B00E-D744B1804041}" dt="2025-01-30T03:23:36.624" v="1122" actId="1076"/>
          <ac:spMkLst>
            <pc:docMk/>
            <pc:sldMk cId="698014604" sldId="259"/>
            <ac:spMk id="2" creationId="{F5494D56-27EC-4AD0-AB9D-67B5146586B3}"/>
          </ac:spMkLst>
        </pc:spChg>
        <pc:spChg chg="add mod">
          <ac:chgData name="fontecillac0@outlook.com" userId="102a9c61b94b5d65" providerId="LiveId" clId="{048C60D5-DF21-4BEC-B00E-D744B1804041}" dt="2025-01-30T03:28:07.419" v="1180" actId="1076"/>
          <ac:spMkLst>
            <pc:docMk/>
            <pc:sldMk cId="698014604" sldId="259"/>
            <ac:spMk id="3" creationId="{0DAD7772-C139-476C-8F1D-3C1C21B98D0A}"/>
          </ac:spMkLst>
        </pc:spChg>
        <pc:spChg chg="add mod">
          <ac:chgData name="fontecillac0@outlook.com" userId="102a9c61b94b5d65" providerId="LiveId" clId="{048C60D5-DF21-4BEC-B00E-D744B1804041}" dt="2025-01-30T03:48:26.234" v="1609"/>
          <ac:spMkLst>
            <pc:docMk/>
            <pc:sldMk cId="698014604" sldId="259"/>
            <ac:spMk id="4" creationId="{3D20070C-4FA0-4B47-A387-CCDDC1350B60}"/>
          </ac:spMkLst>
        </pc:spChg>
        <pc:spChg chg="add mod">
          <ac:chgData name="fontecillac0@outlook.com" userId="102a9c61b94b5d65" providerId="LiveId" clId="{048C60D5-DF21-4BEC-B00E-D744B1804041}" dt="2025-01-30T03:24:01.414" v="1129" actId="1076"/>
          <ac:spMkLst>
            <pc:docMk/>
            <pc:sldMk cId="698014604" sldId="259"/>
            <ac:spMk id="5" creationId="{FC0680FC-6EBA-4D5E-A95C-73D060C7E072}"/>
          </ac:spMkLst>
        </pc:spChg>
        <pc:spChg chg="add mod">
          <ac:chgData name="fontecillac0@outlook.com" userId="102a9c61b94b5d65" providerId="LiveId" clId="{048C60D5-DF21-4BEC-B00E-D744B1804041}" dt="2025-01-30T03:24:13.688" v="1132" actId="1076"/>
          <ac:spMkLst>
            <pc:docMk/>
            <pc:sldMk cId="698014604" sldId="259"/>
            <ac:spMk id="6" creationId="{9B63AAEA-B11D-4581-ACEA-FADBBCB40D04}"/>
          </ac:spMkLst>
        </pc:spChg>
        <pc:spChg chg="add mod">
          <ac:chgData name="fontecillac0@outlook.com" userId="102a9c61b94b5d65" providerId="LiveId" clId="{048C60D5-DF21-4BEC-B00E-D744B1804041}" dt="2025-01-30T03:26:10.928" v="1155" actId="1076"/>
          <ac:spMkLst>
            <pc:docMk/>
            <pc:sldMk cId="698014604" sldId="259"/>
            <ac:spMk id="7" creationId="{01C9B3E0-41EA-459B-ADB1-CB77BE58CFC1}"/>
          </ac:spMkLst>
        </pc:spChg>
        <pc:spChg chg="add mod">
          <ac:chgData name="fontecillac0@outlook.com" userId="102a9c61b94b5d65" providerId="LiveId" clId="{048C60D5-DF21-4BEC-B00E-D744B1804041}" dt="2025-01-30T03:26:17.526" v="1157" actId="1076"/>
          <ac:spMkLst>
            <pc:docMk/>
            <pc:sldMk cId="698014604" sldId="259"/>
            <ac:spMk id="8" creationId="{63C5D256-2960-4367-A3EB-75C48391A426}"/>
          </ac:spMkLst>
        </pc:spChg>
        <pc:spChg chg="add mod">
          <ac:chgData name="fontecillac0@outlook.com" userId="102a9c61b94b5d65" providerId="LiveId" clId="{048C60D5-DF21-4BEC-B00E-D744B1804041}" dt="2025-01-30T03:24:57.136" v="1141" actId="1076"/>
          <ac:spMkLst>
            <pc:docMk/>
            <pc:sldMk cId="698014604" sldId="259"/>
            <ac:spMk id="9" creationId="{9FD1C91C-F0F0-4207-8942-02656092ED45}"/>
          </ac:spMkLst>
        </pc:spChg>
        <pc:spChg chg="add mod">
          <ac:chgData name="fontecillac0@outlook.com" userId="102a9c61b94b5d65" providerId="LiveId" clId="{048C60D5-DF21-4BEC-B00E-D744B1804041}" dt="2025-01-30T03:26:46.733" v="1165" actId="1076"/>
          <ac:spMkLst>
            <pc:docMk/>
            <pc:sldMk cId="698014604" sldId="259"/>
            <ac:spMk id="26" creationId="{7540549A-2746-44AB-A822-7CDB80B8B3F6}"/>
          </ac:spMkLst>
        </pc:spChg>
        <pc:spChg chg="add mod">
          <ac:chgData name="fontecillac0@outlook.com" userId="102a9c61b94b5d65" providerId="LiveId" clId="{048C60D5-DF21-4BEC-B00E-D744B1804041}" dt="2025-01-30T03:27:15.732" v="1168" actId="1076"/>
          <ac:spMkLst>
            <pc:docMk/>
            <pc:sldMk cId="698014604" sldId="259"/>
            <ac:spMk id="27" creationId="{C5862F89-11BD-4E83-82DA-6A6698199E98}"/>
          </ac:spMkLst>
        </pc:spChg>
        <pc:spChg chg="add mod">
          <ac:chgData name="fontecillac0@outlook.com" userId="102a9c61b94b5d65" providerId="LiveId" clId="{048C60D5-DF21-4BEC-B00E-D744B1804041}" dt="2025-01-30T03:27:50.742" v="1177" actId="20577"/>
          <ac:spMkLst>
            <pc:docMk/>
            <pc:sldMk cId="698014604" sldId="259"/>
            <ac:spMk id="33" creationId="{2AB10375-6DBD-45BF-BFC1-0C9FCD47F79F}"/>
          </ac:spMkLst>
        </pc:spChg>
        <pc:spChg chg="add mod">
          <ac:chgData name="fontecillac0@outlook.com" userId="102a9c61b94b5d65" providerId="LiveId" clId="{048C60D5-DF21-4BEC-B00E-D744B1804041}" dt="2025-01-30T04:03:16.218" v="1958"/>
          <ac:spMkLst>
            <pc:docMk/>
            <pc:sldMk cId="698014604" sldId="259"/>
            <ac:spMk id="34" creationId="{4B39741C-16F0-4113-B913-6A588EC0505F}"/>
          </ac:spMkLst>
        </pc:spChg>
        <pc:spChg chg="add mod">
          <ac:chgData name="fontecillac0@outlook.com" userId="102a9c61b94b5d65" providerId="LiveId" clId="{048C60D5-DF21-4BEC-B00E-D744B1804041}" dt="2025-01-30T03:28:57.204" v="1216" actId="1076"/>
          <ac:spMkLst>
            <pc:docMk/>
            <pc:sldMk cId="698014604" sldId="259"/>
            <ac:spMk id="37" creationId="{DD8D037C-DC62-4082-A3BD-81D07D83B451}"/>
          </ac:spMkLst>
        </pc:spChg>
        <pc:spChg chg="add mod">
          <ac:chgData name="fontecillac0@outlook.com" userId="102a9c61b94b5d65" providerId="LiveId" clId="{048C60D5-DF21-4BEC-B00E-D744B1804041}" dt="2025-01-30T03:29:04.848" v="1218" actId="1076"/>
          <ac:spMkLst>
            <pc:docMk/>
            <pc:sldMk cId="698014604" sldId="259"/>
            <ac:spMk id="38" creationId="{0C6AEE4F-9775-4A84-83B8-B93B430F1133}"/>
          </ac:spMkLst>
        </pc:spChg>
        <pc:spChg chg="add mod">
          <ac:chgData name="fontecillac0@outlook.com" userId="102a9c61b94b5d65" providerId="LiveId" clId="{048C60D5-DF21-4BEC-B00E-D744B1804041}" dt="2025-01-30T03:30:17.047" v="1223" actId="1076"/>
          <ac:spMkLst>
            <pc:docMk/>
            <pc:sldMk cId="698014604" sldId="259"/>
            <ac:spMk id="41" creationId="{AEAF1420-98D8-4CB1-8894-761F3EC1EFD7}"/>
          </ac:spMkLst>
        </pc:spChg>
        <pc:spChg chg="add mod">
          <ac:chgData name="fontecillac0@outlook.com" userId="102a9c61b94b5d65" providerId="LiveId" clId="{048C60D5-DF21-4BEC-B00E-D744B1804041}" dt="2025-01-30T03:30:37.055" v="1229" actId="1076"/>
          <ac:spMkLst>
            <pc:docMk/>
            <pc:sldMk cId="698014604" sldId="259"/>
            <ac:spMk id="44" creationId="{85EB4EA3-5770-457F-889F-5C608B09652A}"/>
          </ac:spMkLst>
        </pc:spChg>
        <pc:spChg chg="add mod">
          <ac:chgData name="fontecillac0@outlook.com" userId="102a9c61b94b5d65" providerId="LiveId" clId="{048C60D5-DF21-4BEC-B00E-D744B1804041}" dt="2025-01-30T03:31:01.352" v="1231" actId="1076"/>
          <ac:spMkLst>
            <pc:docMk/>
            <pc:sldMk cId="698014604" sldId="259"/>
            <ac:spMk id="45" creationId="{486BE761-60BE-4F41-8AA8-819AEA5743FA}"/>
          </ac:spMkLst>
        </pc:spChg>
        <pc:spChg chg="add mod">
          <ac:chgData name="fontecillac0@outlook.com" userId="102a9c61b94b5d65" providerId="LiveId" clId="{048C60D5-DF21-4BEC-B00E-D744B1804041}" dt="2025-01-30T03:31:37.305" v="1317" actId="20577"/>
          <ac:spMkLst>
            <pc:docMk/>
            <pc:sldMk cId="698014604" sldId="259"/>
            <ac:spMk id="46" creationId="{7B20B15F-5CE1-4F0F-87B9-9B66CE38BA15}"/>
          </ac:spMkLst>
        </pc:spChg>
        <pc:spChg chg="add mod">
          <ac:chgData name="fontecillac0@outlook.com" userId="102a9c61b94b5d65" providerId="LiveId" clId="{048C60D5-DF21-4BEC-B00E-D744B1804041}" dt="2025-01-30T03:32:24.737" v="1336" actId="20577"/>
          <ac:spMkLst>
            <pc:docMk/>
            <pc:sldMk cId="698014604" sldId="259"/>
            <ac:spMk id="47" creationId="{35671C3E-BF65-4DB5-8940-7C61240E63D9}"/>
          </ac:spMkLst>
        </pc:spChg>
        <pc:spChg chg="add mod">
          <ac:chgData name="fontecillac0@outlook.com" userId="102a9c61b94b5d65" providerId="LiveId" clId="{048C60D5-DF21-4BEC-B00E-D744B1804041}" dt="2025-01-30T03:32:38.018" v="1340" actId="1076"/>
          <ac:spMkLst>
            <pc:docMk/>
            <pc:sldMk cId="698014604" sldId="259"/>
            <ac:spMk id="51" creationId="{4BB07664-8AE4-4C58-A77E-2D228E75D1E0}"/>
          </ac:spMkLst>
        </pc:spChg>
        <pc:spChg chg="add mod">
          <ac:chgData name="fontecillac0@outlook.com" userId="102a9c61b94b5d65" providerId="LiveId" clId="{048C60D5-DF21-4BEC-B00E-D744B1804041}" dt="2025-01-30T03:48:38.727" v="1610"/>
          <ac:spMkLst>
            <pc:docMk/>
            <pc:sldMk cId="698014604" sldId="259"/>
            <ac:spMk id="52" creationId="{912BDDCF-3EA0-481F-B72A-FB6158AE5021}"/>
          </ac:spMkLst>
        </pc:spChg>
        <pc:cxnChg chg="add mod">
          <ac:chgData name="fontecillac0@outlook.com" userId="102a9c61b94b5d65" providerId="LiveId" clId="{048C60D5-DF21-4BEC-B00E-D744B1804041}" dt="2025-01-30T03:25:08.714" v="1143" actId="208"/>
          <ac:cxnSpMkLst>
            <pc:docMk/>
            <pc:sldMk cId="698014604" sldId="259"/>
            <ac:cxnSpMk id="11" creationId="{5ABC3199-89D0-4B5A-9518-2B8DA9CE9BB0}"/>
          </ac:cxnSpMkLst>
        </pc:cxnChg>
        <pc:cxnChg chg="add del mod">
          <ac:chgData name="fontecillac0@outlook.com" userId="102a9c61b94b5d65" providerId="LiveId" clId="{048C60D5-DF21-4BEC-B00E-D744B1804041}" dt="2025-01-30T03:25:35.213" v="1148" actId="478"/>
          <ac:cxnSpMkLst>
            <pc:docMk/>
            <pc:sldMk cId="698014604" sldId="259"/>
            <ac:cxnSpMk id="13" creationId="{2A0042A1-F9E3-4360-9676-559627331248}"/>
          </ac:cxnSpMkLst>
        </pc:cxnChg>
        <pc:cxnChg chg="add mod">
          <ac:chgData name="fontecillac0@outlook.com" userId="102a9c61b94b5d65" providerId="LiveId" clId="{048C60D5-DF21-4BEC-B00E-D744B1804041}" dt="2025-01-30T03:25:39.553" v="1149" actId="208"/>
          <ac:cxnSpMkLst>
            <pc:docMk/>
            <pc:sldMk cId="698014604" sldId="259"/>
            <ac:cxnSpMk id="16" creationId="{7D88171F-A45A-497B-BA33-B2C56D17AE51}"/>
          </ac:cxnSpMkLst>
        </pc:cxnChg>
        <pc:cxnChg chg="add mod">
          <ac:chgData name="fontecillac0@outlook.com" userId="102a9c61b94b5d65" providerId="LiveId" clId="{048C60D5-DF21-4BEC-B00E-D744B1804041}" dt="2025-01-30T03:25:49.502" v="1151" actId="208"/>
          <ac:cxnSpMkLst>
            <pc:docMk/>
            <pc:sldMk cId="698014604" sldId="259"/>
            <ac:cxnSpMk id="18" creationId="{8D559AD5-7314-4F62-BF4B-A2B2ADE20C9A}"/>
          </ac:cxnSpMkLst>
        </pc:cxnChg>
        <pc:cxnChg chg="add mod">
          <ac:chgData name="fontecillac0@outlook.com" userId="102a9c61b94b5d65" providerId="LiveId" clId="{048C60D5-DF21-4BEC-B00E-D744B1804041}" dt="2025-01-30T03:26:00.011" v="1153" actId="208"/>
          <ac:cxnSpMkLst>
            <pc:docMk/>
            <pc:sldMk cId="698014604" sldId="259"/>
            <ac:cxnSpMk id="20" creationId="{81B54DD5-8916-472B-A94C-FA5D611A98C7}"/>
          </ac:cxnSpMkLst>
        </pc:cxnChg>
        <pc:cxnChg chg="add mod">
          <ac:chgData name="fontecillac0@outlook.com" userId="102a9c61b94b5d65" providerId="LiveId" clId="{048C60D5-DF21-4BEC-B00E-D744B1804041}" dt="2025-01-30T03:26:14.947" v="1156" actId="208"/>
          <ac:cxnSpMkLst>
            <pc:docMk/>
            <pc:sldMk cId="698014604" sldId="259"/>
            <ac:cxnSpMk id="22" creationId="{24F5D308-87EF-4C95-B02C-38DED57B299A}"/>
          </ac:cxnSpMkLst>
        </pc:cxnChg>
        <pc:cxnChg chg="add mod">
          <ac:chgData name="fontecillac0@outlook.com" userId="102a9c61b94b5d65" providerId="LiveId" clId="{048C60D5-DF21-4BEC-B00E-D744B1804041}" dt="2025-01-30T03:26:26.029" v="1159" actId="208"/>
          <ac:cxnSpMkLst>
            <pc:docMk/>
            <pc:sldMk cId="698014604" sldId="259"/>
            <ac:cxnSpMk id="25" creationId="{85F14C72-A4E1-49BD-BB21-2976A0C037DC}"/>
          </ac:cxnSpMkLst>
        </pc:cxnChg>
        <pc:cxnChg chg="add del mod">
          <ac:chgData name="fontecillac0@outlook.com" userId="102a9c61b94b5d65" providerId="LiveId" clId="{048C60D5-DF21-4BEC-B00E-D744B1804041}" dt="2025-01-30T03:27:29.665" v="1171" actId="478"/>
          <ac:cxnSpMkLst>
            <pc:docMk/>
            <pc:sldMk cId="698014604" sldId="259"/>
            <ac:cxnSpMk id="29" creationId="{93636363-3A62-44A3-8889-70D062B90E1F}"/>
          </ac:cxnSpMkLst>
        </pc:cxnChg>
        <pc:cxnChg chg="add mod">
          <ac:chgData name="fontecillac0@outlook.com" userId="102a9c61b94b5d65" providerId="LiveId" clId="{048C60D5-DF21-4BEC-B00E-D744B1804041}" dt="2025-01-30T03:27:39.530" v="1173" actId="208"/>
          <ac:cxnSpMkLst>
            <pc:docMk/>
            <pc:sldMk cId="698014604" sldId="259"/>
            <ac:cxnSpMk id="32" creationId="{3E705BC7-5EF2-4FA1-A640-0C7ECCC757C0}"/>
          </ac:cxnSpMkLst>
        </pc:cxnChg>
        <pc:cxnChg chg="add mod">
          <ac:chgData name="fontecillac0@outlook.com" userId="102a9c61b94b5d65" providerId="LiveId" clId="{048C60D5-DF21-4BEC-B00E-D744B1804041}" dt="2025-01-30T03:28:47.175" v="1214" actId="14100"/>
          <ac:cxnSpMkLst>
            <pc:docMk/>
            <pc:sldMk cId="698014604" sldId="259"/>
            <ac:cxnSpMk id="35" creationId="{A043667A-D8E6-4095-A247-8325212FA9E4}"/>
          </ac:cxnSpMkLst>
        </pc:cxnChg>
        <pc:cxnChg chg="add mod">
          <ac:chgData name="fontecillac0@outlook.com" userId="102a9c61b94b5d65" providerId="LiveId" clId="{048C60D5-DF21-4BEC-B00E-D744B1804041}" dt="2025-01-30T03:29:56.690" v="1221" actId="14100"/>
          <ac:cxnSpMkLst>
            <pc:docMk/>
            <pc:sldMk cId="698014604" sldId="259"/>
            <ac:cxnSpMk id="39" creationId="{F75BF950-4E94-4A47-85F6-52B076FA861E}"/>
          </ac:cxnSpMkLst>
        </pc:cxnChg>
        <pc:cxnChg chg="add mod">
          <ac:chgData name="fontecillac0@outlook.com" userId="102a9c61b94b5d65" providerId="LiveId" clId="{048C60D5-DF21-4BEC-B00E-D744B1804041}" dt="2025-01-30T03:30:29.838" v="1227" actId="1076"/>
          <ac:cxnSpMkLst>
            <pc:docMk/>
            <pc:sldMk cId="698014604" sldId="259"/>
            <ac:cxnSpMk id="42" creationId="{66A5D50D-9948-47F6-9078-56DF990B1091}"/>
          </ac:cxnSpMkLst>
        </pc:cxnChg>
        <pc:cxnChg chg="add mod">
          <ac:chgData name="fontecillac0@outlook.com" userId="102a9c61b94b5d65" providerId="LiveId" clId="{048C60D5-DF21-4BEC-B00E-D744B1804041}" dt="2025-01-30T03:32:14.765" v="1322" actId="14100"/>
          <ac:cxnSpMkLst>
            <pc:docMk/>
            <pc:sldMk cId="698014604" sldId="259"/>
            <ac:cxnSpMk id="48" creationId="{E28486F2-57A2-419B-BB93-FC2B5066EC39}"/>
          </ac:cxnSpMkLst>
        </pc:cxnChg>
        <pc:cxnChg chg="add del mod">
          <ac:chgData name="fontecillac0@outlook.com" userId="102a9c61b94b5d65" providerId="LiveId" clId="{048C60D5-DF21-4BEC-B00E-D744B1804041}" dt="2025-01-30T03:32:32.342" v="1338"/>
          <ac:cxnSpMkLst>
            <pc:docMk/>
            <pc:sldMk cId="698014604" sldId="259"/>
            <ac:cxnSpMk id="50" creationId="{CA22612E-640F-4116-B421-8738F3A07359}"/>
          </ac:cxnSpMkLst>
        </pc:cxnChg>
        <pc:cxnChg chg="add mod">
          <ac:chgData name="fontecillac0@outlook.com" userId="102a9c61b94b5d65" providerId="LiveId" clId="{048C60D5-DF21-4BEC-B00E-D744B1804041}" dt="2025-01-30T03:33:04.868" v="1345" actId="1076"/>
          <ac:cxnSpMkLst>
            <pc:docMk/>
            <pc:sldMk cId="698014604" sldId="259"/>
            <ac:cxnSpMk id="53" creationId="{2A4D5D1F-B209-4332-B07B-76ABEA9CA074}"/>
          </ac:cxnSpMkLst>
        </pc:cxnChg>
      </pc:sldChg>
      <pc:sldChg chg="addSp delSp modSp new mod">
        <pc:chgData name="fontecillac0@outlook.com" userId="102a9c61b94b5d65" providerId="LiveId" clId="{048C60D5-DF21-4BEC-B00E-D744B1804041}" dt="2025-01-30T03:47:55.805" v="1608" actId="20577"/>
        <pc:sldMkLst>
          <pc:docMk/>
          <pc:sldMk cId="1425216495" sldId="260"/>
        </pc:sldMkLst>
        <pc:spChg chg="add del">
          <ac:chgData name="fontecillac0@outlook.com" userId="102a9c61b94b5d65" providerId="LiveId" clId="{048C60D5-DF21-4BEC-B00E-D744B1804041}" dt="2025-01-30T03:36:09.806" v="1385" actId="478"/>
          <ac:spMkLst>
            <pc:docMk/>
            <pc:sldMk cId="1425216495" sldId="260"/>
            <ac:spMk id="2" creationId="{48F25FD6-94C2-48E3-A810-E03CF60D3BEF}"/>
          </ac:spMkLst>
        </pc:spChg>
        <pc:spChg chg="add mod">
          <ac:chgData name="fontecillac0@outlook.com" userId="102a9c61b94b5d65" providerId="LiveId" clId="{048C60D5-DF21-4BEC-B00E-D744B1804041}" dt="2025-01-30T03:41:56.842" v="1495" actId="1076"/>
          <ac:spMkLst>
            <pc:docMk/>
            <pc:sldMk cId="1425216495" sldId="260"/>
            <ac:spMk id="3" creationId="{151FD26C-536C-40AA-BA2D-2199DFE9F84F}"/>
          </ac:spMkLst>
        </pc:spChg>
        <pc:spChg chg="add mod">
          <ac:chgData name="fontecillac0@outlook.com" userId="102a9c61b94b5d65" providerId="LiveId" clId="{048C60D5-DF21-4BEC-B00E-D744B1804041}" dt="2025-01-30T03:41:56.842" v="1495" actId="1076"/>
          <ac:spMkLst>
            <pc:docMk/>
            <pc:sldMk cId="1425216495" sldId="260"/>
            <ac:spMk id="4" creationId="{96904EB5-D256-4CC2-8C94-9B2CA88F579E}"/>
          </ac:spMkLst>
        </pc:spChg>
        <pc:spChg chg="add mod">
          <ac:chgData name="fontecillac0@outlook.com" userId="102a9c61b94b5d65" providerId="LiveId" clId="{048C60D5-DF21-4BEC-B00E-D744B1804041}" dt="2025-01-30T03:41:56.842" v="1495" actId="1076"/>
          <ac:spMkLst>
            <pc:docMk/>
            <pc:sldMk cId="1425216495" sldId="260"/>
            <ac:spMk id="6" creationId="{D2316E2D-EA51-4CDE-8FA4-3CF8B18E299B}"/>
          </ac:spMkLst>
        </pc:spChg>
        <pc:spChg chg="add mod">
          <ac:chgData name="fontecillac0@outlook.com" userId="102a9c61b94b5d65" providerId="LiveId" clId="{048C60D5-DF21-4BEC-B00E-D744B1804041}" dt="2025-01-30T03:42:00.506" v="1496" actId="1076"/>
          <ac:spMkLst>
            <pc:docMk/>
            <pc:sldMk cId="1425216495" sldId="260"/>
            <ac:spMk id="7" creationId="{A4AF8C6E-C6E3-447C-985B-AEC7D18B2755}"/>
          </ac:spMkLst>
        </pc:spChg>
        <pc:spChg chg="add mod">
          <ac:chgData name="fontecillac0@outlook.com" userId="102a9c61b94b5d65" providerId="LiveId" clId="{048C60D5-DF21-4BEC-B00E-D744B1804041}" dt="2025-01-30T03:41:56.842" v="1495" actId="1076"/>
          <ac:spMkLst>
            <pc:docMk/>
            <pc:sldMk cId="1425216495" sldId="260"/>
            <ac:spMk id="8" creationId="{87C99A89-29E7-4DE9-B5CF-31EA61EC49A1}"/>
          </ac:spMkLst>
        </pc:spChg>
        <pc:spChg chg="add mod">
          <ac:chgData name="fontecillac0@outlook.com" userId="102a9c61b94b5d65" providerId="LiveId" clId="{048C60D5-DF21-4BEC-B00E-D744B1804041}" dt="2025-01-30T03:41:56.842" v="1495" actId="1076"/>
          <ac:spMkLst>
            <pc:docMk/>
            <pc:sldMk cId="1425216495" sldId="260"/>
            <ac:spMk id="13" creationId="{D229F1AE-854B-427B-93F6-694CAE374CC5}"/>
          </ac:spMkLst>
        </pc:spChg>
        <pc:spChg chg="add mod">
          <ac:chgData name="fontecillac0@outlook.com" userId="102a9c61b94b5d65" providerId="LiveId" clId="{048C60D5-DF21-4BEC-B00E-D744B1804041}" dt="2025-01-30T03:47:25.401" v="1577" actId="20577"/>
          <ac:spMkLst>
            <pc:docMk/>
            <pc:sldMk cId="1425216495" sldId="260"/>
            <ac:spMk id="18" creationId="{C3022A60-FC1F-4C66-80EB-CEFDFB0E580D}"/>
          </ac:spMkLst>
        </pc:spChg>
        <pc:spChg chg="add mod">
          <ac:chgData name="fontecillac0@outlook.com" userId="102a9c61b94b5d65" providerId="LiveId" clId="{048C60D5-DF21-4BEC-B00E-D744B1804041}" dt="2025-01-30T03:39:29.459" v="1481" actId="1076"/>
          <ac:spMkLst>
            <pc:docMk/>
            <pc:sldMk cId="1425216495" sldId="260"/>
            <ac:spMk id="19" creationId="{F80261E1-46DD-4F1F-9AA4-53B7D7155027}"/>
          </ac:spMkLst>
        </pc:spChg>
        <pc:spChg chg="add mod">
          <ac:chgData name="fontecillac0@outlook.com" userId="102a9c61b94b5d65" providerId="LiveId" clId="{048C60D5-DF21-4BEC-B00E-D744B1804041}" dt="2025-01-30T03:41:50.146" v="1494"/>
          <ac:spMkLst>
            <pc:docMk/>
            <pc:sldMk cId="1425216495" sldId="260"/>
            <ac:spMk id="20" creationId="{11A9BA1C-5A44-4337-AE76-407EEFC6C79D}"/>
          </ac:spMkLst>
        </pc:spChg>
        <pc:spChg chg="add mod">
          <ac:chgData name="fontecillac0@outlook.com" userId="102a9c61b94b5d65" providerId="LiveId" clId="{048C60D5-DF21-4BEC-B00E-D744B1804041}" dt="2025-01-30T03:42:24.616" v="1498" actId="1076"/>
          <ac:spMkLst>
            <pc:docMk/>
            <pc:sldMk cId="1425216495" sldId="260"/>
            <ac:spMk id="22" creationId="{D6ED5C41-B324-4202-B957-1D90E4B715CF}"/>
          </ac:spMkLst>
        </pc:spChg>
        <pc:spChg chg="add mod">
          <ac:chgData name="fontecillac0@outlook.com" userId="102a9c61b94b5d65" providerId="LiveId" clId="{048C60D5-DF21-4BEC-B00E-D744B1804041}" dt="2025-01-30T03:43:00.859" v="1506" actId="14100"/>
          <ac:spMkLst>
            <pc:docMk/>
            <pc:sldMk cId="1425216495" sldId="260"/>
            <ac:spMk id="24" creationId="{0B11E71B-EFEE-430D-9D2C-95E926356ACA}"/>
          </ac:spMkLst>
        </pc:spChg>
        <pc:spChg chg="add mod">
          <ac:chgData name="fontecillac0@outlook.com" userId="102a9c61b94b5d65" providerId="LiveId" clId="{048C60D5-DF21-4BEC-B00E-D744B1804041}" dt="2025-01-30T03:45:04.911" v="1545" actId="1076"/>
          <ac:spMkLst>
            <pc:docMk/>
            <pc:sldMk cId="1425216495" sldId="260"/>
            <ac:spMk id="25" creationId="{CCADEBA6-A0AB-4EE5-A101-C17D595D962B}"/>
          </ac:spMkLst>
        </pc:spChg>
        <pc:spChg chg="add mod">
          <ac:chgData name="fontecillac0@outlook.com" userId="102a9c61b94b5d65" providerId="LiveId" clId="{048C60D5-DF21-4BEC-B00E-D744B1804041}" dt="2025-01-30T03:45:00.840" v="1544" actId="14100"/>
          <ac:spMkLst>
            <pc:docMk/>
            <pc:sldMk cId="1425216495" sldId="260"/>
            <ac:spMk id="26" creationId="{4767D320-B360-462E-92D4-22ABE3C82B7D}"/>
          </ac:spMkLst>
        </pc:spChg>
        <pc:spChg chg="add mod">
          <ac:chgData name="fontecillac0@outlook.com" userId="102a9c61b94b5d65" providerId="LiveId" clId="{048C60D5-DF21-4BEC-B00E-D744B1804041}" dt="2025-01-30T03:44:26.200" v="1517" actId="1076"/>
          <ac:spMkLst>
            <pc:docMk/>
            <pc:sldMk cId="1425216495" sldId="260"/>
            <ac:spMk id="28" creationId="{B6D4E829-267E-4E6E-A061-54232AA4137E}"/>
          </ac:spMkLst>
        </pc:spChg>
        <pc:spChg chg="add mod">
          <ac:chgData name="fontecillac0@outlook.com" userId="102a9c61b94b5d65" providerId="LiveId" clId="{048C60D5-DF21-4BEC-B00E-D744B1804041}" dt="2025-01-30T03:44:57.875" v="1543" actId="1076"/>
          <ac:spMkLst>
            <pc:docMk/>
            <pc:sldMk cId="1425216495" sldId="260"/>
            <ac:spMk id="31" creationId="{C36E1D58-C020-491A-B3F7-FEE8FFE930F0}"/>
          </ac:spMkLst>
        </pc:spChg>
        <pc:spChg chg="add mod">
          <ac:chgData name="fontecillac0@outlook.com" userId="102a9c61b94b5d65" providerId="LiveId" clId="{048C60D5-DF21-4BEC-B00E-D744B1804041}" dt="2025-01-30T03:47:32.634" v="1582" actId="20577"/>
          <ac:spMkLst>
            <pc:docMk/>
            <pc:sldMk cId="1425216495" sldId="260"/>
            <ac:spMk id="35" creationId="{28CDEC91-AE13-4B9E-ADC4-3FFA5B31FFB9}"/>
          </ac:spMkLst>
        </pc:spChg>
        <pc:spChg chg="add mod">
          <ac:chgData name="fontecillac0@outlook.com" userId="102a9c61b94b5d65" providerId="LiveId" clId="{048C60D5-DF21-4BEC-B00E-D744B1804041}" dt="2025-01-30T03:47:55.805" v="1608" actId="20577"/>
          <ac:spMkLst>
            <pc:docMk/>
            <pc:sldMk cId="1425216495" sldId="260"/>
            <ac:spMk id="37" creationId="{7A79C46F-6CA6-40FE-8C2D-EDCA19534B67}"/>
          </ac:spMkLst>
        </pc:spChg>
        <pc:cxnChg chg="add mod">
          <ac:chgData name="fontecillac0@outlook.com" userId="102a9c61b94b5d65" providerId="LiveId" clId="{048C60D5-DF21-4BEC-B00E-D744B1804041}" dt="2025-01-30T03:41:56.842" v="1495" actId="1076"/>
          <ac:cxnSpMkLst>
            <pc:docMk/>
            <pc:sldMk cId="1425216495" sldId="260"/>
            <ac:cxnSpMk id="5" creationId="{67CE5810-A4C5-4405-8A30-1A1C14E38D82}"/>
          </ac:cxnSpMkLst>
        </pc:cxnChg>
        <pc:cxnChg chg="add mod">
          <ac:chgData name="fontecillac0@outlook.com" userId="102a9c61b94b5d65" providerId="LiveId" clId="{048C60D5-DF21-4BEC-B00E-D744B1804041}" dt="2025-01-30T03:41:56.842" v="1495" actId="1076"/>
          <ac:cxnSpMkLst>
            <pc:docMk/>
            <pc:sldMk cId="1425216495" sldId="260"/>
            <ac:cxnSpMk id="12" creationId="{3211E11B-F627-49BC-817E-F31E3D56CFB3}"/>
          </ac:cxnSpMkLst>
        </pc:cxnChg>
        <pc:cxnChg chg="add mod">
          <ac:chgData name="fontecillac0@outlook.com" userId="102a9c61b94b5d65" providerId="LiveId" clId="{048C60D5-DF21-4BEC-B00E-D744B1804041}" dt="2025-01-30T03:41:56.842" v="1495" actId="1076"/>
          <ac:cxnSpMkLst>
            <pc:docMk/>
            <pc:sldMk cId="1425216495" sldId="260"/>
            <ac:cxnSpMk id="17" creationId="{DF5B5E65-E762-4B52-B147-AE3707E7CA3C}"/>
          </ac:cxnSpMkLst>
        </pc:cxnChg>
        <pc:cxnChg chg="add mod">
          <ac:chgData name="fontecillac0@outlook.com" userId="102a9c61b94b5d65" providerId="LiveId" clId="{048C60D5-DF21-4BEC-B00E-D744B1804041}" dt="2025-01-30T03:42:54.335" v="1500" actId="1076"/>
          <ac:cxnSpMkLst>
            <pc:docMk/>
            <pc:sldMk cId="1425216495" sldId="260"/>
            <ac:cxnSpMk id="23" creationId="{9BE09EE6-BC78-472B-AF8B-6ABF16A8FC27}"/>
          </ac:cxnSpMkLst>
        </pc:cxnChg>
        <pc:cxnChg chg="add mod">
          <ac:chgData name="fontecillac0@outlook.com" userId="102a9c61b94b5d65" providerId="LiveId" clId="{048C60D5-DF21-4BEC-B00E-D744B1804041}" dt="2025-01-30T03:44:29.180" v="1518" actId="1076"/>
          <ac:cxnSpMkLst>
            <pc:docMk/>
            <pc:sldMk cId="1425216495" sldId="260"/>
            <ac:cxnSpMk id="27" creationId="{22CDB5BD-F800-4B71-8FC6-C9649FC31326}"/>
          </ac:cxnSpMkLst>
        </pc:cxnChg>
        <pc:cxnChg chg="add mod">
          <ac:chgData name="fontecillac0@outlook.com" userId="102a9c61b94b5d65" providerId="LiveId" clId="{048C60D5-DF21-4BEC-B00E-D744B1804041}" dt="2025-01-30T03:45:15.447" v="1547" actId="1076"/>
          <ac:cxnSpMkLst>
            <pc:docMk/>
            <pc:sldMk cId="1425216495" sldId="260"/>
            <ac:cxnSpMk id="32" creationId="{23B60787-1983-4A8B-B76E-57289495298D}"/>
          </ac:cxnSpMkLst>
        </pc:cxnChg>
        <pc:cxnChg chg="add mod">
          <ac:chgData name="fontecillac0@outlook.com" userId="102a9c61b94b5d65" providerId="LiveId" clId="{048C60D5-DF21-4BEC-B00E-D744B1804041}" dt="2025-01-30T03:45:39.192" v="1550" actId="14100"/>
          <ac:cxnSpMkLst>
            <pc:docMk/>
            <pc:sldMk cId="1425216495" sldId="260"/>
            <ac:cxnSpMk id="33" creationId="{D99DF901-F029-4B3D-A411-48CD1E2BBF89}"/>
          </ac:cxnSpMkLst>
        </pc:cxnChg>
        <pc:cxnChg chg="add mod">
          <ac:chgData name="fontecillac0@outlook.com" userId="102a9c61b94b5d65" providerId="LiveId" clId="{048C60D5-DF21-4BEC-B00E-D744B1804041}" dt="2025-01-30T03:47:41.287" v="1585" actId="208"/>
          <ac:cxnSpMkLst>
            <pc:docMk/>
            <pc:sldMk cId="1425216495" sldId="260"/>
            <ac:cxnSpMk id="36" creationId="{81F5318F-4E96-4B35-ABB3-05E953BC179F}"/>
          </ac:cxnSpMkLst>
        </pc:cxnChg>
      </pc:sldChg>
      <pc:sldChg chg="new del">
        <pc:chgData name="fontecillac0@outlook.com" userId="102a9c61b94b5d65" providerId="LiveId" clId="{048C60D5-DF21-4BEC-B00E-D744B1804041}" dt="2025-01-30T03:55:27.993" v="1612" actId="47"/>
        <pc:sldMkLst>
          <pc:docMk/>
          <pc:sldMk cId="2253407574" sldId="261"/>
        </pc:sldMkLst>
      </pc:sldChg>
      <pc:sldChg chg="addSp modSp new mod">
        <pc:chgData name="fontecillac0@outlook.com" userId="102a9c61b94b5d65" providerId="LiveId" clId="{048C60D5-DF21-4BEC-B00E-D744B1804041}" dt="2025-01-30T04:02:45.053" v="1957" actId="255"/>
        <pc:sldMkLst>
          <pc:docMk/>
          <pc:sldMk cId="2877951805" sldId="261"/>
        </pc:sldMkLst>
        <pc:spChg chg="add mod">
          <ac:chgData name="fontecillac0@outlook.com" userId="102a9c61b94b5d65" providerId="LiveId" clId="{048C60D5-DF21-4BEC-B00E-D744B1804041}" dt="2025-01-30T03:56:08.494" v="1619"/>
          <ac:spMkLst>
            <pc:docMk/>
            <pc:sldMk cId="2877951805" sldId="261"/>
            <ac:spMk id="2" creationId="{A6412D3A-CCBA-4E37-A96A-D8C8A8EEBADD}"/>
          </ac:spMkLst>
        </pc:spChg>
        <pc:spChg chg="add mod">
          <ac:chgData name="fontecillac0@outlook.com" userId="102a9c61b94b5d65" providerId="LiveId" clId="{048C60D5-DF21-4BEC-B00E-D744B1804041}" dt="2025-01-30T03:57:06.938" v="1664" actId="14100"/>
          <ac:spMkLst>
            <pc:docMk/>
            <pc:sldMk cId="2877951805" sldId="261"/>
            <ac:spMk id="4" creationId="{6C122F09-5319-4AE6-832F-548224D662FA}"/>
          </ac:spMkLst>
        </pc:spChg>
        <pc:spChg chg="add mod">
          <ac:chgData name="fontecillac0@outlook.com" userId="102a9c61b94b5d65" providerId="LiveId" clId="{048C60D5-DF21-4BEC-B00E-D744B1804041}" dt="2025-01-30T03:58:05.436" v="1716" actId="20577"/>
          <ac:spMkLst>
            <pc:docMk/>
            <pc:sldMk cId="2877951805" sldId="261"/>
            <ac:spMk id="5" creationId="{9EB552EE-75CA-480B-9E78-3BF36FE1A3E2}"/>
          </ac:spMkLst>
        </pc:spChg>
        <pc:spChg chg="add mod">
          <ac:chgData name="fontecillac0@outlook.com" userId="102a9c61b94b5d65" providerId="LiveId" clId="{048C60D5-DF21-4BEC-B00E-D744B1804041}" dt="2025-01-30T03:58:47.485" v="1775" actId="14100"/>
          <ac:spMkLst>
            <pc:docMk/>
            <pc:sldMk cId="2877951805" sldId="261"/>
            <ac:spMk id="9" creationId="{32BB355C-BC6E-474F-909E-FB954DEE0960}"/>
          </ac:spMkLst>
        </pc:spChg>
        <pc:spChg chg="add mod">
          <ac:chgData name="fontecillac0@outlook.com" userId="102a9c61b94b5d65" providerId="LiveId" clId="{048C60D5-DF21-4BEC-B00E-D744B1804041}" dt="2025-01-30T03:58:45.569" v="1774" actId="1076"/>
          <ac:spMkLst>
            <pc:docMk/>
            <pc:sldMk cId="2877951805" sldId="261"/>
            <ac:spMk id="10" creationId="{408406B1-CC3C-44BB-A5EC-C00FFAD0703A}"/>
          </ac:spMkLst>
        </pc:spChg>
        <pc:spChg chg="add mod">
          <ac:chgData name="fontecillac0@outlook.com" userId="102a9c61b94b5d65" providerId="LiveId" clId="{048C60D5-DF21-4BEC-B00E-D744B1804041}" dt="2025-01-30T03:59:15.172" v="1795" actId="1076"/>
          <ac:spMkLst>
            <pc:docMk/>
            <pc:sldMk cId="2877951805" sldId="261"/>
            <ac:spMk id="11" creationId="{0F618654-D14D-4542-A61E-F4A20840CD63}"/>
          </ac:spMkLst>
        </pc:spChg>
        <pc:spChg chg="add mod">
          <ac:chgData name="fontecillac0@outlook.com" userId="102a9c61b94b5d65" providerId="LiveId" clId="{048C60D5-DF21-4BEC-B00E-D744B1804041}" dt="2025-01-30T03:59:36.991" v="1816" actId="20577"/>
          <ac:spMkLst>
            <pc:docMk/>
            <pc:sldMk cId="2877951805" sldId="261"/>
            <ac:spMk id="12" creationId="{A8FC6A99-C73E-4ED6-94D8-07832A1493DE}"/>
          </ac:spMkLst>
        </pc:spChg>
        <pc:spChg chg="add mod">
          <ac:chgData name="fontecillac0@outlook.com" userId="102a9c61b94b5d65" providerId="LiveId" clId="{048C60D5-DF21-4BEC-B00E-D744B1804041}" dt="2025-01-30T03:59:48.944" v="1822" actId="20577"/>
          <ac:spMkLst>
            <pc:docMk/>
            <pc:sldMk cId="2877951805" sldId="261"/>
            <ac:spMk id="13" creationId="{DCA59A04-6260-4C7F-9CEE-E2138EDEA74D}"/>
          </ac:spMkLst>
        </pc:spChg>
        <pc:spChg chg="add mod">
          <ac:chgData name="fontecillac0@outlook.com" userId="102a9c61b94b5d65" providerId="LiveId" clId="{048C60D5-DF21-4BEC-B00E-D744B1804041}" dt="2025-01-30T04:01:40.485" v="1851" actId="255"/>
          <ac:spMkLst>
            <pc:docMk/>
            <pc:sldMk cId="2877951805" sldId="261"/>
            <ac:spMk id="32" creationId="{BB99ED17-E4F7-4E4E-85DF-2A3C313AD8FD}"/>
          </ac:spMkLst>
        </pc:spChg>
        <pc:spChg chg="add mod">
          <ac:chgData name="fontecillac0@outlook.com" userId="102a9c61b94b5d65" providerId="LiveId" clId="{048C60D5-DF21-4BEC-B00E-D744B1804041}" dt="2025-01-30T04:01:47.205" v="1853" actId="1076"/>
          <ac:spMkLst>
            <pc:docMk/>
            <pc:sldMk cId="2877951805" sldId="261"/>
            <ac:spMk id="33" creationId="{F6934E6E-AB08-41C9-9CC3-99A07EE141EE}"/>
          </ac:spMkLst>
        </pc:spChg>
        <pc:spChg chg="add mod">
          <ac:chgData name="fontecillac0@outlook.com" userId="102a9c61b94b5d65" providerId="LiveId" clId="{048C60D5-DF21-4BEC-B00E-D744B1804041}" dt="2025-01-30T04:01:58.847" v="1857" actId="20577"/>
          <ac:spMkLst>
            <pc:docMk/>
            <pc:sldMk cId="2877951805" sldId="261"/>
            <ac:spMk id="34" creationId="{7CCBFD86-5434-4D6F-BDA7-ABEBD454AB49}"/>
          </ac:spMkLst>
        </pc:spChg>
        <pc:spChg chg="add mod">
          <ac:chgData name="fontecillac0@outlook.com" userId="102a9c61b94b5d65" providerId="LiveId" clId="{048C60D5-DF21-4BEC-B00E-D744B1804041}" dt="2025-01-30T04:02:05.954" v="1859" actId="1076"/>
          <ac:spMkLst>
            <pc:docMk/>
            <pc:sldMk cId="2877951805" sldId="261"/>
            <ac:spMk id="35" creationId="{C14E3CD1-8ABC-40E2-81AB-9FED6928877E}"/>
          </ac:spMkLst>
        </pc:spChg>
        <pc:spChg chg="add mod">
          <ac:chgData name="fontecillac0@outlook.com" userId="102a9c61b94b5d65" providerId="LiveId" clId="{048C60D5-DF21-4BEC-B00E-D744B1804041}" dt="2025-01-30T04:02:45.053" v="1957" actId="255"/>
          <ac:spMkLst>
            <pc:docMk/>
            <pc:sldMk cId="2877951805" sldId="261"/>
            <ac:spMk id="37" creationId="{B847D806-46BE-42C3-A2C5-B484FE00B6DD}"/>
          </ac:spMkLst>
        </pc:spChg>
        <pc:cxnChg chg="add mod">
          <ac:chgData name="fontecillac0@outlook.com" userId="102a9c61b94b5d65" providerId="LiveId" clId="{048C60D5-DF21-4BEC-B00E-D744B1804041}" dt="2025-01-30T03:56:08.494" v="1619"/>
          <ac:cxnSpMkLst>
            <pc:docMk/>
            <pc:sldMk cId="2877951805" sldId="261"/>
            <ac:cxnSpMk id="3" creationId="{11E94D7F-4B0D-4ADB-8FB9-E3F1DC6AED64}"/>
          </ac:cxnSpMkLst>
        </pc:cxnChg>
        <pc:cxnChg chg="add mod">
          <ac:chgData name="fontecillac0@outlook.com" userId="102a9c61b94b5d65" providerId="LiveId" clId="{048C60D5-DF21-4BEC-B00E-D744B1804041}" dt="2025-01-30T03:57:49.327" v="1708" actId="14100"/>
          <ac:cxnSpMkLst>
            <pc:docMk/>
            <pc:sldMk cId="2877951805" sldId="261"/>
            <ac:cxnSpMk id="6" creationId="{D22F7698-F8E7-4594-B45A-58BFC3B7C54C}"/>
          </ac:cxnSpMkLst>
        </pc:cxnChg>
        <pc:cxnChg chg="add mod">
          <ac:chgData name="fontecillac0@outlook.com" userId="102a9c61b94b5d65" providerId="LiveId" clId="{048C60D5-DF21-4BEC-B00E-D744B1804041}" dt="2025-01-30T04:01:13.014" v="1844" actId="208"/>
          <ac:cxnSpMkLst>
            <pc:docMk/>
            <pc:sldMk cId="2877951805" sldId="261"/>
            <ac:cxnSpMk id="15" creationId="{0CDCF620-8A28-4AF4-A6AF-B419B0B39033}"/>
          </ac:cxnSpMkLst>
        </pc:cxnChg>
        <pc:cxnChg chg="add mod">
          <ac:chgData name="fontecillac0@outlook.com" userId="102a9c61b94b5d65" providerId="LiveId" clId="{048C60D5-DF21-4BEC-B00E-D744B1804041}" dt="2025-01-30T04:01:15.571" v="1845" actId="208"/>
          <ac:cxnSpMkLst>
            <pc:docMk/>
            <pc:sldMk cId="2877951805" sldId="261"/>
            <ac:cxnSpMk id="18" creationId="{AC16DC18-39B6-47FD-961C-D7BBA0090B64}"/>
          </ac:cxnSpMkLst>
        </pc:cxnChg>
        <pc:cxnChg chg="add mod">
          <ac:chgData name="fontecillac0@outlook.com" userId="102a9c61b94b5d65" providerId="LiveId" clId="{048C60D5-DF21-4BEC-B00E-D744B1804041}" dt="2025-01-30T04:01:10.017" v="1843" actId="208"/>
          <ac:cxnSpMkLst>
            <pc:docMk/>
            <pc:sldMk cId="2877951805" sldId="261"/>
            <ac:cxnSpMk id="21" creationId="{4662DBB9-6424-426F-8680-DC4B4ED140D1}"/>
          </ac:cxnSpMkLst>
        </pc:cxnChg>
        <pc:cxnChg chg="add mod">
          <ac:chgData name="fontecillac0@outlook.com" userId="102a9c61b94b5d65" providerId="LiveId" clId="{048C60D5-DF21-4BEC-B00E-D744B1804041}" dt="2025-01-30T04:01:07.022" v="1842" actId="208"/>
          <ac:cxnSpMkLst>
            <pc:docMk/>
            <pc:sldMk cId="2877951805" sldId="261"/>
            <ac:cxnSpMk id="24" creationId="{2966517C-EA7D-4D15-8336-61A215812629}"/>
          </ac:cxnSpMkLst>
        </pc:cxnChg>
        <pc:cxnChg chg="add mod">
          <ac:chgData name="fontecillac0@outlook.com" userId="102a9c61b94b5d65" providerId="LiveId" clId="{048C60D5-DF21-4BEC-B00E-D744B1804041}" dt="2025-01-30T04:01:21.838" v="1847" actId="208"/>
          <ac:cxnSpMkLst>
            <pc:docMk/>
            <pc:sldMk cId="2877951805" sldId="261"/>
            <ac:cxnSpMk id="27" creationId="{84A46BAC-E04A-4E21-8623-9CD65A8098EC}"/>
          </ac:cxnSpMkLst>
        </pc:cxnChg>
        <pc:cxnChg chg="add mod">
          <ac:chgData name="fontecillac0@outlook.com" userId="102a9c61b94b5d65" providerId="LiveId" clId="{048C60D5-DF21-4BEC-B00E-D744B1804041}" dt="2025-01-30T04:01:18.683" v="1846" actId="208"/>
          <ac:cxnSpMkLst>
            <pc:docMk/>
            <pc:sldMk cId="2877951805" sldId="261"/>
            <ac:cxnSpMk id="30" creationId="{3668E4E6-639E-4080-8998-47D6947122E0}"/>
          </ac:cxnSpMkLst>
        </pc:cxnChg>
      </pc:sldChg>
      <pc:sldChg chg="delSp modSp add del mod">
        <pc:chgData name="fontecillac0@outlook.com" userId="102a9c61b94b5d65" providerId="LiveId" clId="{048C60D5-DF21-4BEC-B00E-D744B1804041}" dt="2025-01-30T03:55:45.149" v="1617" actId="47"/>
        <pc:sldMkLst>
          <pc:docMk/>
          <pc:sldMk cId="3098025483" sldId="261"/>
        </pc:sldMkLst>
        <pc:spChg chg="del mod">
          <ac:chgData name="fontecillac0@outlook.com" userId="102a9c61b94b5d65" providerId="LiveId" clId="{048C60D5-DF21-4BEC-B00E-D744B1804041}" dt="2025-01-30T03:55:43.199" v="1616" actId="478"/>
          <ac:spMkLst>
            <pc:docMk/>
            <pc:sldMk cId="3098025483" sldId="261"/>
            <ac:spMk id="6" creationId="{9B63AAEA-B11D-4581-ACEA-FADBBCB40D04}"/>
          </ac:spMkLst>
        </pc:spChg>
        <pc:cxnChg chg="mod">
          <ac:chgData name="fontecillac0@outlook.com" userId="102a9c61b94b5d65" providerId="LiveId" clId="{048C60D5-DF21-4BEC-B00E-D744B1804041}" dt="2025-01-30T03:55:43.199" v="1616" actId="478"/>
          <ac:cxnSpMkLst>
            <pc:docMk/>
            <pc:sldMk cId="3098025483" sldId="261"/>
            <ac:cxnSpMk id="20" creationId="{81B54DD5-8916-472B-A94C-FA5D611A98C7}"/>
          </ac:cxnSpMkLst>
        </pc:cxnChg>
        <pc:cxnChg chg="mod">
          <ac:chgData name="fontecillac0@outlook.com" userId="102a9c61b94b5d65" providerId="LiveId" clId="{048C60D5-DF21-4BEC-B00E-D744B1804041}" dt="2025-01-30T03:55:43.199" v="1616" actId="478"/>
          <ac:cxnSpMkLst>
            <pc:docMk/>
            <pc:sldMk cId="3098025483" sldId="261"/>
            <ac:cxnSpMk id="22" creationId="{24F5D308-87EF-4C95-B02C-38DED57B299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E8648-065D-497A-833F-53955377546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333F096-FE75-4E91-993C-D5C43631F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E883EFC-F835-472A-A917-B0026FF904C3}"/>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BA2E6DE6-EF64-47A4-B791-22D4F876F72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DA66465-7FCE-4400-A8D1-A9916E5DA418}"/>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419056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330D4-C41F-494C-B628-73B10C7BFA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72B2F62-5CE8-42F7-84A3-E0666745A1A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678826F-FC63-4A2D-9FB0-F41D85C0E21E}"/>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C3F278BC-2FA9-4FBF-97E7-2798742C1A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5BBF9CE-20B7-4C24-B497-19550AA927A1}"/>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385394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AA83D3-8135-4274-BABD-D968AE11C3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EA164A3-0BA1-44CB-85CF-CC5691D8580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A14BD8E-DCF5-4685-A077-E64727568A64}"/>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5B9F82BF-9A34-4AC3-9047-8BD100A2DA7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042A649-5555-43A3-BB82-AA54D36EDA87}"/>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144213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E9BA7-3951-48BA-8A38-F2F3CA2521C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E881114-6CEE-4333-A365-C4816A84734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016D66E-4D3A-4B44-9F41-EDEE179C3A55}"/>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F007794A-085A-4B69-AD26-D83A797BAEE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B38FA0-E3EC-4C00-94D4-7D73194AF13B}"/>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95599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8227F-F1EA-4BAB-8B40-2CB867E9F37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FB147E-7C7C-4CAA-89AE-0E75459D8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92BC8B-4C9D-45BE-B5EE-B4292B89B704}"/>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BC5C06B3-10C6-4A75-A114-6B906CDD52A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292861-E548-4BEF-AB15-764428AD5B52}"/>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19411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0D9E9-63BA-42BF-B467-BAC7B7C19A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B4ECDCF-AE20-4596-AADC-3FC9EF54069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FF416EA-2A6A-45B6-B561-190D7C3D9CE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3CDA251-01CB-4732-909E-1D854BC11BBC}"/>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6" name="Marcador de pie de página 5">
            <a:extLst>
              <a:ext uri="{FF2B5EF4-FFF2-40B4-BE49-F238E27FC236}">
                <a16:creationId xmlns:a16="http://schemas.microsoft.com/office/drawing/2014/main" id="{1243B006-C69D-4641-B3D6-C37D72E08F7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C7B3B81-5F2F-44CD-94D4-655E88998FAD}"/>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141959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BC51E-BB92-483F-B801-64EC7B9B829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B5837A4-5C64-460D-A475-7C1F820EC8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A5F8AD-1FB3-4FAB-9F73-A6A3AC42E66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4DC0CBA-A48F-4141-85E1-974571511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CCC5A4-D5EA-419C-8AAE-BFD251A8B69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E41C97F-407C-415F-A860-8B1CE04FE1DD}"/>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8" name="Marcador de pie de página 7">
            <a:extLst>
              <a:ext uri="{FF2B5EF4-FFF2-40B4-BE49-F238E27FC236}">
                <a16:creationId xmlns:a16="http://schemas.microsoft.com/office/drawing/2014/main" id="{26DCDFCC-B0E4-4E94-885E-73DFBF2CCBB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33B1D2C-8F9A-46DE-A492-063D4E94DE3A}"/>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227483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50DD1-3014-4EBE-A782-3A8A068784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A3A7172-64D3-4678-8081-FA4B3DAFAB9E}"/>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4" name="Marcador de pie de página 3">
            <a:extLst>
              <a:ext uri="{FF2B5EF4-FFF2-40B4-BE49-F238E27FC236}">
                <a16:creationId xmlns:a16="http://schemas.microsoft.com/office/drawing/2014/main" id="{42A9CB94-5A0E-4F55-9237-C6A87A8B66E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3D5A45E-2EA0-486A-A3D0-4E6CCF000C2C}"/>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377777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89C3CCF-E219-4D8B-B6C0-34222D17C6C9}"/>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3" name="Marcador de pie de página 2">
            <a:extLst>
              <a:ext uri="{FF2B5EF4-FFF2-40B4-BE49-F238E27FC236}">
                <a16:creationId xmlns:a16="http://schemas.microsoft.com/office/drawing/2014/main" id="{F8148E55-6800-4261-95D3-B85BE934A77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2D638CF-BA27-4E3D-8A72-DF426A7F452C}"/>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341429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06FB7-57E0-48F9-A12F-2ED6234A0B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1552BE3-50CF-4ED9-BDE2-3A4AAB504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F779193-2FDC-4B55-8993-4FB3F9F1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609E5F2-42C8-46E9-A865-21E1C4DBB20D}"/>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6" name="Marcador de pie de página 5">
            <a:extLst>
              <a:ext uri="{FF2B5EF4-FFF2-40B4-BE49-F238E27FC236}">
                <a16:creationId xmlns:a16="http://schemas.microsoft.com/office/drawing/2014/main" id="{0A830C36-B684-407E-A41C-FB07908EDD0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7359807-8868-4B21-85DD-36FF08A359EA}"/>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309575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F641C-AE1F-4058-9D95-09D43B3274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886CD36-4441-4BBE-B390-7F0229C1E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2A332C6-2579-4A11-AD49-3C06148E9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050F85-1E92-4BAA-8236-D2BA783DB3C5}"/>
              </a:ext>
            </a:extLst>
          </p:cNvPr>
          <p:cNvSpPr>
            <a:spLocks noGrp="1"/>
          </p:cNvSpPr>
          <p:nvPr>
            <p:ph type="dt" sz="half" idx="10"/>
          </p:nvPr>
        </p:nvSpPr>
        <p:spPr/>
        <p:txBody>
          <a:bodyPr/>
          <a:lstStyle/>
          <a:p>
            <a:fld id="{DD2A299C-816B-434B-B91F-2443E55E5218}" type="datetimeFigureOut">
              <a:rPr lang="es-MX" smtClean="0"/>
              <a:t>29/01/2025</a:t>
            </a:fld>
            <a:endParaRPr lang="es-MX"/>
          </a:p>
        </p:txBody>
      </p:sp>
      <p:sp>
        <p:nvSpPr>
          <p:cNvPr id="6" name="Marcador de pie de página 5">
            <a:extLst>
              <a:ext uri="{FF2B5EF4-FFF2-40B4-BE49-F238E27FC236}">
                <a16:creationId xmlns:a16="http://schemas.microsoft.com/office/drawing/2014/main" id="{21AE526A-8B25-49B1-B3EE-0724D28367A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A98D2CA-27DE-497B-9785-ADE86C18CF54}"/>
              </a:ext>
            </a:extLst>
          </p:cNvPr>
          <p:cNvSpPr>
            <a:spLocks noGrp="1"/>
          </p:cNvSpPr>
          <p:nvPr>
            <p:ph type="sldNum" sz="quarter" idx="12"/>
          </p:nvPr>
        </p:nvSpPr>
        <p:spPr/>
        <p:txBody>
          <a:bodyPr/>
          <a:lstStyle/>
          <a:p>
            <a:fld id="{D941F9B1-B2DB-43CB-AD7E-4F681A0A6293}" type="slidenum">
              <a:rPr lang="es-MX" smtClean="0"/>
              <a:t>‹Nº›</a:t>
            </a:fld>
            <a:endParaRPr lang="es-MX"/>
          </a:p>
        </p:txBody>
      </p:sp>
    </p:spTree>
    <p:extLst>
      <p:ext uri="{BB962C8B-B14F-4D97-AF65-F5344CB8AC3E}">
        <p14:creationId xmlns:p14="http://schemas.microsoft.com/office/powerpoint/2010/main" val="158911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7D0C2F1-B708-4387-AB8F-A29174B5C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617A72A-C464-49EA-84E8-53BF4C541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05A2D19-AD62-4CD8-9014-171B055CE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99C-816B-434B-B91F-2443E55E5218}" type="datetimeFigureOut">
              <a:rPr lang="es-MX" smtClean="0"/>
              <a:t>29/01/2025</a:t>
            </a:fld>
            <a:endParaRPr lang="es-MX"/>
          </a:p>
        </p:txBody>
      </p:sp>
      <p:sp>
        <p:nvSpPr>
          <p:cNvPr id="5" name="Marcador de pie de página 4">
            <a:extLst>
              <a:ext uri="{FF2B5EF4-FFF2-40B4-BE49-F238E27FC236}">
                <a16:creationId xmlns:a16="http://schemas.microsoft.com/office/drawing/2014/main" id="{A19FC8C5-57BE-432B-B519-200ABAFEE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6514FEC-238E-451F-85D7-29F5E4E71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1F9B1-B2DB-43CB-AD7E-4F681A0A6293}" type="slidenum">
              <a:rPr lang="es-MX" smtClean="0"/>
              <a:t>‹Nº›</a:t>
            </a:fld>
            <a:endParaRPr lang="es-MX"/>
          </a:p>
        </p:txBody>
      </p:sp>
    </p:spTree>
    <p:extLst>
      <p:ext uri="{BB962C8B-B14F-4D97-AF65-F5344CB8AC3E}">
        <p14:creationId xmlns:p14="http://schemas.microsoft.com/office/powerpoint/2010/main" val="2678800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562B163A-9759-43F1-952B-FB121FC3C6FF}"/>
              </a:ext>
            </a:extLst>
          </p:cNvPr>
          <p:cNvGrpSpPr/>
          <p:nvPr/>
        </p:nvGrpSpPr>
        <p:grpSpPr>
          <a:xfrm>
            <a:off x="3025588" y="476910"/>
            <a:ext cx="3550024" cy="5762525"/>
            <a:chOff x="3025588" y="476910"/>
            <a:chExt cx="3550024" cy="5762525"/>
          </a:xfrm>
        </p:grpSpPr>
        <p:sp>
          <p:nvSpPr>
            <p:cNvPr id="4" name="Rectángulo 3">
              <a:extLst>
                <a:ext uri="{FF2B5EF4-FFF2-40B4-BE49-F238E27FC236}">
                  <a16:creationId xmlns:a16="http://schemas.microsoft.com/office/drawing/2014/main" id="{00D5B6F0-8A8A-46E9-862E-D0AACFC56B18}"/>
                </a:ext>
              </a:extLst>
            </p:cNvPr>
            <p:cNvSpPr/>
            <p:nvPr/>
          </p:nvSpPr>
          <p:spPr>
            <a:xfrm>
              <a:off x="3025588" y="887506"/>
              <a:ext cx="3550024" cy="5351929"/>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DF957462-57C2-4682-9D1E-BD09E384413F}"/>
                </a:ext>
              </a:extLst>
            </p:cNvPr>
            <p:cNvSpPr txBox="1"/>
            <p:nvPr/>
          </p:nvSpPr>
          <p:spPr>
            <a:xfrm>
              <a:off x="3765177" y="476910"/>
              <a:ext cx="2178424" cy="461665"/>
            </a:xfrm>
            <a:prstGeom prst="rect">
              <a:avLst/>
            </a:prstGeom>
            <a:noFill/>
          </p:spPr>
          <p:txBody>
            <a:bodyPr wrap="square" rtlCol="0">
              <a:spAutoFit/>
            </a:bodyPr>
            <a:lstStyle/>
            <a:p>
              <a:pPr algn="ctr"/>
              <a:r>
                <a:rPr lang="es-MX" sz="2400" dirty="0">
                  <a:solidFill>
                    <a:srgbClr val="548235"/>
                  </a:solidFill>
                </a:rPr>
                <a:t>Banca</a:t>
              </a:r>
            </a:p>
          </p:txBody>
        </p:sp>
      </p:grpSp>
      <p:sp>
        <p:nvSpPr>
          <p:cNvPr id="8" name="Elipse 7">
            <a:extLst>
              <a:ext uri="{FF2B5EF4-FFF2-40B4-BE49-F238E27FC236}">
                <a16:creationId xmlns:a16="http://schemas.microsoft.com/office/drawing/2014/main" id="{34C69C30-3D13-4C41-9F0B-A3D819982BF9}"/>
              </a:ext>
            </a:extLst>
          </p:cNvPr>
          <p:cNvSpPr/>
          <p:nvPr/>
        </p:nvSpPr>
        <p:spPr>
          <a:xfrm>
            <a:off x="3845859" y="1203051"/>
            <a:ext cx="2178424" cy="820270"/>
          </a:xfrm>
          <a:prstGeom prst="ellipse">
            <a:avLst/>
          </a:prstGeom>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Sistema de encuestas</a:t>
            </a:r>
          </a:p>
        </p:txBody>
      </p:sp>
      <p:sp>
        <p:nvSpPr>
          <p:cNvPr id="11" name="Elipse 10">
            <a:extLst>
              <a:ext uri="{FF2B5EF4-FFF2-40B4-BE49-F238E27FC236}">
                <a16:creationId xmlns:a16="http://schemas.microsoft.com/office/drawing/2014/main" id="{8746A6E4-F4AD-4B3A-9C12-5A8F9A90D3FB}"/>
              </a:ext>
            </a:extLst>
          </p:cNvPr>
          <p:cNvSpPr/>
          <p:nvPr/>
        </p:nvSpPr>
        <p:spPr>
          <a:xfrm>
            <a:off x="3845859" y="2403168"/>
            <a:ext cx="2178424" cy="820270"/>
          </a:xfrm>
          <a:prstGeom prst="ellipse">
            <a:avLst/>
          </a:prstGeom>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Sistema de carga</a:t>
            </a:r>
          </a:p>
        </p:txBody>
      </p:sp>
      <p:sp>
        <p:nvSpPr>
          <p:cNvPr id="12" name="Elipse 11">
            <a:extLst>
              <a:ext uri="{FF2B5EF4-FFF2-40B4-BE49-F238E27FC236}">
                <a16:creationId xmlns:a16="http://schemas.microsoft.com/office/drawing/2014/main" id="{29F93BD0-603E-4233-AEDF-7D5DA2D8733B}"/>
              </a:ext>
            </a:extLst>
          </p:cNvPr>
          <p:cNvSpPr/>
          <p:nvPr/>
        </p:nvSpPr>
        <p:spPr>
          <a:xfrm>
            <a:off x="3962400" y="3640593"/>
            <a:ext cx="2178424" cy="820270"/>
          </a:xfrm>
          <a:prstGeom prst="ellipse">
            <a:avLst/>
          </a:prstGeom>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dirty="0"/>
              <a:t>Compilador de datos</a:t>
            </a:r>
          </a:p>
        </p:txBody>
      </p:sp>
      <p:sp>
        <p:nvSpPr>
          <p:cNvPr id="13" name="Elipse 12">
            <a:extLst>
              <a:ext uri="{FF2B5EF4-FFF2-40B4-BE49-F238E27FC236}">
                <a16:creationId xmlns:a16="http://schemas.microsoft.com/office/drawing/2014/main" id="{345C8520-AB18-4629-9AA4-108A3E3C2407}"/>
              </a:ext>
            </a:extLst>
          </p:cNvPr>
          <p:cNvSpPr/>
          <p:nvPr/>
        </p:nvSpPr>
        <p:spPr>
          <a:xfrm>
            <a:off x="3926541" y="4940014"/>
            <a:ext cx="2178424" cy="820270"/>
          </a:xfrm>
          <a:prstGeom prst="ellipse">
            <a:avLst/>
          </a:prstGeom>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dirty="0"/>
              <a:t>Sistema de alimentación solar</a:t>
            </a:r>
          </a:p>
        </p:txBody>
      </p:sp>
      <p:grpSp>
        <p:nvGrpSpPr>
          <p:cNvPr id="16" name="Grupo 15">
            <a:extLst>
              <a:ext uri="{FF2B5EF4-FFF2-40B4-BE49-F238E27FC236}">
                <a16:creationId xmlns:a16="http://schemas.microsoft.com/office/drawing/2014/main" id="{393F232D-B28B-48C3-95BC-58B24A811607}"/>
              </a:ext>
            </a:extLst>
          </p:cNvPr>
          <p:cNvGrpSpPr/>
          <p:nvPr/>
        </p:nvGrpSpPr>
        <p:grpSpPr>
          <a:xfrm>
            <a:off x="685800" y="2813303"/>
            <a:ext cx="1210235" cy="1549805"/>
            <a:chOff x="685800" y="2813303"/>
            <a:chExt cx="1210235" cy="1549805"/>
          </a:xfrm>
        </p:grpSpPr>
        <p:sp>
          <p:nvSpPr>
            <p:cNvPr id="14" name="Cara sonriente 13">
              <a:extLst>
                <a:ext uri="{FF2B5EF4-FFF2-40B4-BE49-F238E27FC236}">
                  <a16:creationId xmlns:a16="http://schemas.microsoft.com/office/drawing/2014/main" id="{08A31A7B-6534-46D6-BBF3-D0C18028D956}"/>
                </a:ext>
              </a:extLst>
            </p:cNvPr>
            <p:cNvSpPr/>
            <p:nvPr/>
          </p:nvSpPr>
          <p:spPr>
            <a:xfrm>
              <a:off x="685800" y="2813303"/>
              <a:ext cx="1210235" cy="1046003"/>
            </a:xfrm>
            <a:prstGeom prst="smileyFac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94F57AA6-9DC0-45A3-83EB-6BC102085D9E}"/>
                </a:ext>
              </a:extLst>
            </p:cNvPr>
            <p:cNvSpPr txBox="1"/>
            <p:nvPr/>
          </p:nvSpPr>
          <p:spPr>
            <a:xfrm>
              <a:off x="685800" y="3993776"/>
              <a:ext cx="1210235" cy="369332"/>
            </a:xfrm>
            <a:prstGeom prst="rect">
              <a:avLst/>
            </a:prstGeom>
            <a:noFill/>
          </p:spPr>
          <p:txBody>
            <a:bodyPr wrap="square" rtlCol="0">
              <a:spAutoFit/>
            </a:bodyPr>
            <a:lstStyle/>
            <a:p>
              <a:pPr algn="ctr"/>
              <a:r>
                <a:rPr lang="es-MX" b="1" dirty="0">
                  <a:solidFill>
                    <a:srgbClr val="FF0000"/>
                  </a:solidFill>
                </a:rPr>
                <a:t>Usuario</a:t>
              </a:r>
            </a:p>
          </p:txBody>
        </p:sp>
      </p:grpSp>
      <p:cxnSp>
        <p:nvCxnSpPr>
          <p:cNvPr id="18" name="Conector recto de flecha 17">
            <a:extLst>
              <a:ext uri="{FF2B5EF4-FFF2-40B4-BE49-F238E27FC236}">
                <a16:creationId xmlns:a16="http://schemas.microsoft.com/office/drawing/2014/main" id="{B4EBFB77-FE65-4F45-B6A3-6574A09B2FB7}"/>
              </a:ext>
            </a:extLst>
          </p:cNvPr>
          <p:cNvCxnSpPr/>
          <p:nvPr/>
        </p:nvCxnSpPr>
        <p:spPr>
          <a:xfrm flipV="1">
            <a:off x="1896035" y="1775012"/>
            <a:ext cx="1949824" cy="103829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E960162C-9BC2-4B8C-B390-0D7C2E7C626F}"/>
              </a:ext>
            </a:extLst>
          </p:cNvPr>
          <p:cNvSpPr txBox="1"/>
          <p:nvPr/>
        </p:nvSpPr>
        <p:spPr>
          <a:xfrm rot="19937623">
            <a:off x="1869025" y="1780555"/>
            <a:ext cx="1479665" cy="646331"/>
          </a:xfrm>
          <a:prstGeom prst="rect">
            <a:avLst/>
          </a:prstGeom>
          <a:noFill/>
        </p:spPr>
        <p:txBody>
          <a:bodyPr wrap="square" rtlCol="0">
            <a:spAutoFit/>
          </a:bodyPr>
          <a:lstStyle/>
          <a:p>
            <a:r>
              <a:rPr lang="es-MX" dirty="0">
                <a:solidFill>
                  <a:srgbClr val="CC6F2F"/>
                </a:solidFill>
              </a:rPr>
              <a:t>Datos encuesta</a:t>
            </a:r>
          </a:p>
        </p:txBody>
      </p:sp>
      <p:cxnSp>
        <p:nvCxnSpPr>
          <p:cNvPr id="21" name="Conector recto de flecha 20">
            <a:extLst>
              <a:ext uri="{FF2B5EF4-FFF2-40B4-BE49-F238E27FC236}">
                <a16:creationId xmlns:a16="http://schemas.microsoft.com/office/drawing/2014/main" id="{443E8E9E-8A6F-4A17-BE96-50306FB0A4AE}"/>
              </a:ext>
            </a:extLst>
          </p:cNvPr>
          <p:cNvCxnSpPr>
            <a:stCxn id="11" idx="2"/>
          </p:cNvCxnSpPr>
          <p:nvPr/>
        </p:nvCxnSpPr>
        <p:spPr>
          <a:xfrm flipH="1">
            <a:off x="2124635" y="2813303"/>
            <a:ext cx="1721224" cy="41013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1F5A78EF-939B-4F43-A902-5C8170793F22}"/>
              </a:ext>
            </a:extLst>
          </p:cNvPr>
          <p:cNvSpPr txBox="1"/>
          <p:nvPr/>
        </p:nvSpPr>
        <p:spPr>
          <a:xfrm>
            <a:off x="3025588" y="2264496"/>
            <a:ext cx="1528482" cy="646331"/>
          </a:xfrm>
          <a:prstGeom prst="rect">
            <a:avLst/>
          </a:prstGeom>
          <a:noFill/>
        </p:spPr>
        <p:txBody>
          <a:bodyPr wrap="square" rtlCol="0">
            <a:spAutoFit/>
          </a:bodyPr>
          <a:lstStyle/>
          <a:p>
            <a:r>
              <a:rPr lang="es-MX" dirty="0">
                <a:solidFill>
                  <a:srgbClr val="548235"/>
                </a:solidFill>
              </a:rPr>
              <a:t>Energía de carga</a:t>
            </a:r>
          </a:p>
        </p:txBody>
      </p:sp>
      <p:cxnSp>
        <p:nvCxnSpPr>
          <p:cNvPr id="23" name="Conector recto de flecha 22">
            <a:extLst>
              <a:ext uri="{FF2B5EF4-FFF2-40B4-BE49-F238E27FC236}">
                <a16:creationId xmlns:a16="http://schemas.microsoft.com/office/drawing/2014/main" id="{A4B1E025-3D5C-4483-A4D8-C51C87998E76}"/>
              </a:ext>
            </a:extLst>
          </p:cNvPr>
          <p:cNvCxnSpPr>
            <a:cxnSpLocks/>
          </p:cNvCxnSpPr>
          <p:nvPr/>
        </p:nvCxnSpPr>
        <p:spPr>
          <a:xfrm>
            <a:off x="4347883" y="3223438"/>
            <a:ext cx="0" cy="5112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B1FE7C23-5ACE-4276-9ED2-CC9A1661B91B}"/>
              </a:ext>
            </a:extLst>
          </p:cNvPr>
          <p:cNvSpPr txBox="1"/>
          <p:nvPr/>
        </p:nvSpPr>
        <p:spPr>
          <a:xfrm>
            <a:off x="4347883" y="3253647"/>
            <a:ext cx="1913161" cy="369332"/>
          </a:xfrm>
          <a:prstGeom prst="rect">
            <a:avLst/>
          </a:prstGeom>
          <a:noFill/>
        </p:spPr>
        <p:txBody>
          <a:bodyPr wrap="square" rtlCol="0">
            <a:spAutoFit/>
          </a:bodyPr>
          <a:lstStyle/>
          <a:p>
            <a:r>
              <a:rPr lang="es-MX" dirty="0">
                <a:solidFill>
                  <a:srgbClr val="548235"/>
                </a:solidFill>
              </a:rPr>
              <a:t>Datos de carga</a:t>
            </a:r>
          </a:p>
        </p:txBody>
      </p:sp>
      <p:sp>
        <p:nvSpPr>
          <p:cNvPr id="30" name="Bocadillo nube: nube 29">
            <a:extLst>
              <a:ext uri="{FF2B5EF4-FFF2-40B4-BE49-F238E27FC236}">
                <a16:creationId xmlns:a16="http://schemas.microsoft.com/office/drawing/2014/main" id="{EE33E538-BBE6-4585-9E8C-A3A2653DB3DF}"/>
              </a:ext>
            </a:extLst>
          </p:cNvPr>
          <p:cNvSpPr/>
          <p:nvPr/>
        </p:nvSpPr>
        <p:spPr>
          <a:xfrm>
            <a:off x="7261412" y="518174"/>
            <a:ext cx="4477870" cy="203676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recto de flecha 31">
            <a:extLst>
              <a:ext uri="{FF2B5EF4-FFF2-40B4-BE49-F238E27FC236}">
                <a16:creationId xmlns:a16="http://schemas.microsoft.com/office/drawing/2014/main" id="{6C5800E1-F943-4361-93FB-7DD59B0C906B}"/>
              </a:ext>
            </a:extLst>
          </p:cNvPr>
          <p:cNvCxnSpPr>
            <a:cxnSpLocks/>
            <a:stCxn id="8" idx="6"/>
          </p:cNvCxnSpPr>
          <p:nvPr/>
        </p:nvCxnSpPr>
        <p:spPr>
          <a:xfrm flipV="1">
            <a:off x="6024283" y="1510258"/>
            <a:ext cx="1573305" cy="1029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B643FBC-6A4E-4941-862E-A4AF805BCFD2}"/>
              </a:ext>
            </a:extLst>
          </p:cNvPr>
          <p:cNvSpPr txBox="1"/>
          <p:nvPr/>
        </p:nvSpPr>
        <p:spPr>
          <a:xfrm>
            <a:off x="6710083" y="831502"/>
            <a:ext cx="1528482" cy="646331"/>
          </a:xfrm>
          <a:prstGeom prst="rect">
            <a:avLst/>
          </a:prstGeom>
          <a:noFill/>
        </p:spPr>
        <p:txBody>
          <a:bodyPr wrap="square" rtlCol="0">
            <a:spAutoFit/>
          </a:bodyPr>
          <a:lstStyle/>
          <a:p>
            <a:r>
              <a:rPr lang="es-MX" dirty="0">
                <a:solidFill>
                  <a:srgbClr val="548235"/>
                </a:solidFill>
              </a:rPr>
              <a:t>Datos de usuario</a:t>
            </a:r>
          </a:p>
        </p:txBody>
      </p:sp>
      <p:cxnSp>
        <p:nvCxnSpPr>
          <p:cNvPr id="37" name="Conector recto de flecha 36">
            <a:extLst>
              <a:ext uri="{FF2B5EF4-FFF2-40B4-BE49-F238E27FC236}">
                <a16:creationId xmlns:a16="http://schemas.microsoft.com/office/drawing/2014/main" id="{3DE25D51-9214-492F-839B-E50B4555AB79}"/>
              </a:ext>
            </a:extLst>
          </p:cNvPr>
          <p:cNvCxnSpPr/>
          <p:nvPr/>
        </p:nvCxnSpPr>
        <p:spPr>
          <a:xfrm flipH="1">
            <a:off x="6024283" y="1775012"/>
            <a:ext cx="2030505" cy="8126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CB9B82CC-9517-4069-A5A4-0D7E3DD325C9}"/>
              </a:ext>
            </a:extLst>
          </p:cNvPr>
          <p:cNvSpPr txBox="1"/>
          <p:nvPr/>
        </p:nvSpPr>
        <p:spPr>
          <a:xfrm>
            <a:off x="7039535" y="2226498"/>
            <a:ext cx="1528482" cy="646331"/>
          </a:xfrm>
          <a:prstGeom prst="rect">
            <a:avLst/>
          </a:prstGeom>
          <a:noFill/>
        </p:spPr>
        <p:txBody>
          <a:bodyPr wrap="square" rtlCol="0">
            <a:spAutoFit/>
          </a:bodyPr>
          <a:lstStyle/>
          <a:p>
            <a:r>
              <a:rPr lang="es-MX" dirty="0">
                <a:solidFill>
                  <a:schemeClr val="accent1"/>
                </a:solidFill>
              </a:rPr>
              <a:t>Control de puertos </a:t>
            </a:r>
          </a:p>
        </p:txBody>
      </p:sp>
      <p:cxnSp>
        <p:nvCxnSpPr>
          <p:cNvPr id="40" name="Conector recto de flecha 39">
            <a:extLst>
              <a:ext uri="{FF2B5EF4-FFF2-40B4-BE49-F238E27FC236}">
                <a16:creationId xmlns:a16="http://schemas.microsoft.com/office/drawing/2014/main" id="{103FD1B7-1C8C-4E70-BEC9-B175F9B7B9ED}"/>
              </a:ext>
            </a:extLst>
          </p:cNvPr>
          <p:cNvCxnSpPr/>
          <p:nvPr/>
        </p:nvCxnSpPr>
        <p:spPr>
          <a:xfrm flipV="1">
            <a:off x="4554070" y="4460863"/>
            <a:ext cx="0" cy="479151"/>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0C26D184-D8C3-4FAE-A45B-A7055D1EB6EB}"/>
              </a:ext>
            </a:extLst>
          </p:cNvPr>
          <p:cNvSpPr txBox="1"/>
          <p:nvPr/>
        </p:nvSpPr>
        <p:spPr>
          <a:xfrm>
            <a:off x="4608261" y="4515772"/>
            <a:ext cx="1913161" cy="369332"/>
          </a:xfrm>
          <a:prstGeom prst="rect">
            <a:avLst/>
          </a:prstGeom>
          <a:noFill/>
        </p:spPr>
        <p:txBody>
          <a:bodyPr wrap="square" rtlCol="0">
            <a:spAutoFit/>
          </a:bodyPr>
          <a:lstStyle/>
          <a:p>
            <a:r>
              <a:rPr lang="es-MX" dirty="0">
                <a:solidFill>
                  <a:srgbClr val="548235"/>
                </a:solidFill>
              </a:rPr>
              <a:t>Datos de energía</a:t>
            </a:r>
          </a:p>
        </p:txBody>
      </p:sp>
      <p:cxnSp>
        <p:nvCxnSpPr>
          <p:cNvPr id="42" name="Conector recto de flecha 41">
            <a:extLst>
              <a:ext uri="{FF2B5EF4-FFF2-40B4-BE49-F238E27FC236}">
                <a16:creationId xmlns:a16="http://schemas.microsoft.com/office/drawing/2014/main" id="{A54967D5-3873-46CC-A7BA-1DE9C4A166FE}"/>
              </a:ext>
            </a:extLst>
          </p:cNvPr>
          <p:cNvCxnSpPr>
            <a:cxnSpLocks/>
          </p:cNvCxnSpPr>
          <p:nvPr/>
        </p:nvCxnSpPr>
        <p:spPr>
          <a:xfrm flipV="1">
            <a:off x="6118414" y="2360854"/>
            <a:ext cx="2449603" cy="165102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AB542B61-A5BD-4DFC-8629-59F1301AE6B0}"/>
              </a:ext>
            </a:extLst>
          </p:cNvPr>
          <p:cNvSpPr txBox="1"/>
          <p:nvPr/>
        </p:nvSpPr>
        <p:spPr>
          <a:xfrm>
            <a:off x="6875129" y="3442747"/>
            <a:ext cx="1528482" cy="646331"/>
          </a:xfrm>
          <a:prstGeom prst="rect">
            <a:avLst/>
          </a:prstGeom>
          <a:noFill/>
        </p:spPr>
        <p:txBody>
          <a:bodyPr wrap="square" rtlCol="0">
            <a:spAutoFit/>
          </a:bodyPr>
          <a:lstStyle/>
          <a:p>
            <a:r>
              <a:rPr lang="es-MX" dirty="0">
                <a:solidFill>
                  <a:srgbClr val="548235"/>
                </a:solidFill>
              </a:rPr>
              <a:t>Datos de banca</a:t>
            </a:r>
          </a:p>
        </p:txBody>
      </p:sp>
      <p:sp>
        <p:nvSpPr>
          <p:cNvPr id="45" name="CuadroTexto 44">
            <a:extLst>
              <a:ext uri="{FF2B5EF4-FFF2-40B4-BE49-F238E27FC236}">
                <a16:creationId xmlns:a16="http://schemas.microsoft.com/office/drawing/2014/main" id="{086C00C0-9051-4966-9C95-CB4FE201B151}"/>
              </a:ext>
            </a:extLst>
          </p:cNvPr>
          <p:cNvSpPr txBox="1"/>
          <p:nvPr/>
        </p:nvSpPr>
        <p:spPr>
          <a:xfrm>
            <a:off x="8403611" y="887506"/>
            <a:ext cx="2569189" cy="400110"/>
          </a:xfrm>
          <a:prstGeom prst="rect">
            <a:avLst/>
          </a:prstGeom>
          <a:noFill/>
        </p:spPr>
        <p:txBody>
          <a:bodyPr wrap="square" rtlCol="0">
            <a:spAutoFit/>
          </a:bodyPr>
          <a:lstStyle/>
          <a:p>
            <a:r>
              <a:rPr lang="es-MX" sz="2000" dirty="0">
                <a:solidFill>
                  <a:schemeClr val="accent1"/>
                </a:solidFill>
              </a:rPr>
              <a:t>Servicios de Google</a:t>
            </a:r>
          </a:p>
        </p:txBody>
      </p:sp>
      <p:sp>
        <p:nvSpPr>
          <p:cNvPr id="46" name="Pergamino: vertical 45">
            <a:extLst>
              <a:ext uri="{FF2B5EF4-FFF2-40B4-BE49-F238E27FC236}">
                <a16:creationId xmlns:a16="http://schemas.microsoft.com/office/drawing/2014/main" id="{5950BA02-8C25-4FAE-9788-8421ACC50D7F}"/>
              </a:ext>
            </a:extLst>
          </p:cNvPr>
          <p:cNvSpPr/>
          <p:nvPr/>
        </p:nvSpPr>
        <p:spPr>
          <a:xfrm>
            <a:off x="8568016" y="3734722"/>
            <a:ext cx="1369359" cy="862998"/>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Datos usuarios</a:t>
            </a:r>
          </a:p>
        </p:txBody>
      </p:sp>
      <p:cxnSp>
        <p:nvCxnSpPr>
          <p:cNvPr id="48" name="Conector recto de flecha 47">
            <a:extLst>
              <a:ext uri="{FF2B5EF4-FFF2-40B4-BE49-F238E27FC236}">
                <a16:creationId xmlns:a16="http://schemas.microsoft.com/office/drawing/2014/main" id="{5002299E-6B7F-4EDA-B796-B158F06E449C}"/>
              </a:ext>
            </a:extLst>
          </p:cNvPr>
          <p:cNvCxnSpPr/>
          <p:nvPr/>
        </p:nvCxnSpPr>
        <p:spPr>
          <a:xfrm>
            <a:off x="9224682" y="2226498"/>
            <a:ext cx="0" cy="139648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Rectángulo: esquina doblada 48">
            <a:extLst>
              <a:ext uri="{FF2B5EF4-FFF2-40B4-BE49-F238E27FC236}">
                <a16:creationId xmlns:a16="http://schemas.microsoft.com/office/drawing/2014/main" id="{2C09CCED-8A92-4F66-9EAB-D0B063E7C1C3}"/>
              </a:ext>
            </a:extLst>
          </p:cNvPr>
          <p:cNvSpPr/>
          <p:nvPr/>
        </p:nvSpPr>
        <p:spPr>
          <a:xfrm>
            <a:off x="10475259" y="3859306"/>
            <a:ext cx="1369359" cy="1025798"/>
          </a:xfrm>
          <a:prstGeom prst="foldedCorne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a:t>Monitoreo banca</a:t>
            </a:r>
          </a:p>
        </p:txBody>
      </p:sp>
      <p:cxnSp>
        <p:nvCxnSpPr>
          <p:cNvPr id="50" name="Conector recto de flecha 49">
            <a:extLst>
              <a:ext uri="{FF2B5EF4-FFF2-40B4-BE49-F238E27FC236}">
                <a16:creationId xmlns:a16="http://schemas.microsoft.com/office/drawing/2014/main" id="{951B0B89-ED62-4DFB-9ADA-8745DBA5A58F}"/>
              </a:ext>
            </a:extLst>
          </p:cNvPr>
          <p:cNvCxnSpPr>
            <a:cxnSpLocks/>
          </p:cNvCxnSpPr>
          <p:nvPr/>
        </p:nvCxnSpPr>
        <p:spPr>
          <a:xfrm>
            <a:off x="10829364" y="2127461"/>
            <a:ext cx="0" cy="173184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Cara sonriente 51">
            <a:extLst>
              <a:ext uri="{FF2B5EF4-FFF2-40B4-BE49-F238E27FC236}">
                <a16:creationId xmlns:a16="http://schemas.microsoft.com/office/drawing/2014/main" id="{508C1134-3A2E-4261-B55E-A1E394995A7B}"/>
              </a:ext>
            </a:extLst>
          </p:cNvPr>
          <p:cNvSpPr/>
          <p:nvPr/>
        </p:nvSpPr>
        <p:spPr>
          <a:xfrm>
            <a:off x="7037295" y="4700438"/>
            <a:ext cx="1335740" cy="1025798"/>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53" name="CuadroTexto 52">
            <a:extLst>
              <a:ext uri="{FF2B5EF4-FFF2-40B4-BE49-F238E27FC236}">
                <a16:creationId xmlns:a16="http://schemas.microsoft.com/office/drawing/2014/main" id="{5909FEA9-AFE2-4A7D-B975-86606282E56E}"/>
              </a:ext>
            </a:extLst>
          </p:cNvPr>
          <p:cNvSpPr txBox="1"/>
          <p:nvPr/>
        </p:nvSpPr>
        <p:spPr>
          <a:xfrm>
            <a:off x="7020485" y="5841832"/>
            <a:ext cx="1369359" cy="369332"/>
          </a:xfrm>
          <a:prstGeom prst="rect">
            <a:avLst/>
          </a:prstGeom>
          <a:noFill/>
        </p:spPr>
        <p:txBody>
          <a:bodyPr wrap="square" rtlCol="0">
            <a:spAutoFit/>
          </a:bodyPr>
          <a:lstStyle/>
          <a:p>
            <a:pPr algn="ctr"/>
            <a:r>
              <a:rPr lang="es-MX" b="1" dirty="0">
                <a:solidFill>
                  <a:schemeClr val="accent1"/>
                </a:solidFill>
              </a:rPr>
              <a:t>Cliente</a:t>
            </a:r>
          </a:p>
        </p:txBody>
      </p:sp>
      <p:cxnSp>
        <p:nvCxnSpPr>
          <p:cNvPr id="55" name="Conector recto de flecha 54">
            <a:extLst>
              <a:ext uri="{FF2B5EF4-FFF2-40B4-BE49-F238E27FC236}">
                <a16:creationId xmlns:a16="http://schemas.microsoft.com/office/drawing/2014/main" id="{0D5C0D33-6917-4F2C-97FE-C28F302AD20B}"/>
              </a:ext>
            </a:extLst>
          </p:cNvPr>
          <p:cNvCxnSpPr>
            <a:stCxn id="46" idx="2"/>
          </p:cNvCxnSpPr>
          <p:nvPr/>
        </p:nvCxnSpPr>
        <p:spPr>
          <a:xfrm flipH="1">
            <a:off x="8568016" y="4597720"/>
            <a:ext cx="684680" cy="4718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2B546713-FBD8-4015-AB8C-07400938CADA}"/>
              </a:ext>
            </a:extLst>
          </p:cNvPr>
          <p:cNvCxnSpPr>
            <a:cxnSpLocks/>
          </p:cNvCxnSpPr>
          <p:nvPr/>
        </p:nvCxnSpPr>
        <p:spPr>
          <a:xfrm flipH="1">
            <a:off x="8641976" y="4833630"/>
            <a:ext cx="1833284" cy="379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60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CC9C2A5-17B9-4029-8C83-759C11C12DBB}"/>
              </a:ext>
            </a:extLst>
          </p:cNvPr>
          <p:cNvSpPr/>
          <p:nvPr/>
        </p:nvSpPr>
        <p:spPr>
          <a:xfrm>
            <a:off x="793376" y="672353"/>
            <a:ext cx="6938683" cy="5674659"/>
          </a:xfrm>
          <a:prstGeom prst="rect">
            <a:avLst/>
          </a:prstGeom>
          <a:noFill/>
          <a:ln w="28575">
            <a:solidFill>
              <a:srgbClr val="5482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7B514D16-17DB-46B0-9955-4727965C93E7}"/>
              </a:ext>
            </a:extLst>
          </p:cNvPr>
          <p:cNvSpPr txBox="1"/>
          <p:nvPr/>
        </p:nvSpPr>
        <p:spPr>
          <a:xfrm>
            <a:off x="1842247" y="208455"/>
            <a:ext cx="2178424" cy="461665"/>
          </a:xfrm>
          <a:prstGeom prst="rect">
            <a:avLst/>
          </a:prstGeom>
          <a:noFill/>
        </p:spPr>
        <p:txBody>
          <a:bodyPr wrap="square" rtlCol="0">
            <a:spAutoFit/>
          </a:bodyPr>
          <a:lstStyle/>
          <a:p>
            <a:pPr algn="ctr"/>
            <a:r>
              <a:rPr lang="es-MX" sz="2400" b="1" dirty="0">
                <a:solidFill>
                  <a:srgbClr val="548235"/>
                </a:solidFill>
              </a:rPr>
              <a:t>Banca</a:t>
            </a:r>
          </a:p>
        </p:txBody>
      </p:sp>
      <p:sp>
        <p:nvSpPr>
          <p:cNvPr id="4" name="Rectángulo 3">
            <a:extLst>
              <a:ext uri="{FF2B5EF4-FFF2-40B4-BE49-F238E27FC236}">
                <a16:creationId xmlns:a16="http://schemas.microsoft.com/office/drawing/2014/main" id="{FD3D8871-CC9E-4DFD-AB12-B630D39499A3}"/>
              </a:ext>
            </a:extLst>
          </p:cNvPr>
          <p:cNvSpPr/>
          <p:nvPr/>
        </p:nvSpPr>
        <p:spPr>
          <a:xfrm>
            <a:off x="4329953" y="280155"/>
            <a:ext cx="7382435" cy="3417786"/>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0CECA5AD-5AB3-40C6-9488-45A15ED52B2C}"/>
              </a:ext>
            </a:extLst>
          </p:cNvPr>
          <p:cNvSpPr txBox="1"/>
          <p:nvPr/>
        </p:nvSpPr>
        <p:spPr>
          <a:xfrm>
            <a:off x="8377518" y="3832412"/>
            <a:ext cx="2286000" cy="461665"/>
          </a:xfrm>
          <a:prstGeom prst="rect">
            <a:avLst/>
          </a:prstGeom>
          <a:noFill/>
        </p:spPr>
        <p:txBody>
          <a:bodyPr wrap="square" rtlCol="0">
            <a:spAutoFit/>
          </a:bodyPr>
          <a:lstStyle/>
          <a:p>
            <a:pPr algn="ctr"/>
            <a:r>
              <a:rPr lang="es-MX" sz="2400" b="1" dirty="0">
                <a:solidFill>
                  <a:schemeClr val="accent1"/>
                </a:solidFill>
              </a:rPr>
              <a:t>Google Cloud</a:t>
            </a:r>
          </a:p>
        </p:txBody>
      </p:sp>
      <p:sp>
        <p:nvSpPr>
          <p:cNvPr id="7" name="Rectángulo: esquinas redondeadas 6">
            <a:hlinkClick r:id="rId2" action="ppaction://hlinksldjump"/>
            <a:extLst>
              <a:ext uri="{FF2B5EF4-FFF2-40B4-BE49-F238E27FC236}">
                <a16:creationId xmlns:a16="http://schemas.microsoft.com/office/drawing/2014/main" id="{8EE8327F-DA4C-4B09-A7A6-E1829C4930DE}"/>
              </a:ext>
            </a:extLst>
          </p:cNvPr>
          <p:cNvSpPr/>
          <p:nvPr/>
        </p:nvSpPr>
        <p:spPr>
          <a:xfrm>
            <a:off x="4975410" y="1519517"/>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B2 Sistema de encuestas</a:t>
            </a:r>
          </a:p>
        </p:txBody>
      </p:sp>
      <p:sp>
        <p:nvSpPr>
          <p:cNvPr id="11" name="Rectángulo: esquinas redondeadas 10">
            <a:extLst>
              <a:ext uri="{FF2B5EF4-FFF2-40B4-BE49-F238E27FC236}">
                <a16:creationId xmlns:a16="http://schemas.microsoft.com/office/drawing/2014/main" id="{9F89D484-C42C-4FC9-A073-B56A83D31037}"/>
              </a:ext>
            </a:extLst>
          </p:cNvPr>
          <p:cNvSpPr/>
          <p:nvPr/>
        </p:nvSpPr>
        <p:spPr>
          <a:xfrm>
            <a:off x="4975410" y="4473388"/>
            <a:ext cx="1963271" cy="126402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B5 Compilador de datos</a:t>
            </a:r>
          </a:p>
        </p:txBody>
      </p:sp>
      <p:sp>
        <p:nvSpPr>
          <p:cNvPr id="12" name="Rectángulo: esquinas redondeadas 11">
            <a:extLst>
              <a:ext uri="{FF2B5EF4-FFF2-40B4-BE49-F238E27FC236}">
                <a16:creationId xmlns:a16="http://schemas.microsoft.com/office/drawing/2014/main" id="{E7618069-BE97-40D9-9B5D-ED12D666526B}"/>
              </a:ext>
            </a:extLst>
          </p:cNvPr>
          <p:cNvSpPr/>
          <p:nvPr/>
        </p:nvSpPr>
        <p:spPr>
          <a:xfrm>
            <a:off x="1555375" y="4473389"/>
            <a:ext cx="1963271" cy="126402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B6 Sistema de alimentación solar</a:t>
            </a:r>
          </a:p>
        </p:txBody>
      </p:sp>
      <p:sp>
        <p:nvSpPr>
          <p:cNvPr id="13" name="Rectángulo: esquinas redondeadas 12">
            <a:hlinkClick r:id="rId2" action="ppaction://hlinksldjump"/>
            <a:extLst>
              <a:ext uri="{FF2B5EF4-FFF2-40B4-BE49-F238E27FC236}">
                <a16:creationId xmlns:a16="http://schemas.microsoft.com/office/drawing/2014/main" id="{9A411847-A678-404F-B2D4-0C7778F604DC}"/>
              </a:ext>
            </a:extLst>
          </p:cNvPr>
          <p:cNvSpPr/>
          <p:nvPr/>
        </p:nvSpPr>
        <p:spPr>
          <a:xfrm>
            <a:off x="1555376" y="1519518"/>
            <a:ext cx="1963271" cy="126402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B1 Sistema de carga</a:t>
            </a:r>
          </a:p>
        </p:txBody>
      </p:sp>
      <p:cxnSp>
        <p:nvCxnSpPr>
          <p:cNvPr id="17" name="Conector recto de flecha 16">
            <a:extLst>
              <a:ext uri="{FF2B5EF4-FFF2-40B4-BE49-F238E27FC236}">
                <a16:creationId xmlns:a16="http://schemas.microsoft.com/office/drawing/2014/main" id="{54D935B5-4E51-4FC0-9B32-B781D1112F86}"/>
              </a:ext>
            </a:extLst>
          </p:cNvPr>
          <p:cNvCxnSpPr>
            <a:cxnSpLocks/>
          </p:cNvCxnSpPr>
          <p:nvPr/>
        </p:nvCxnSpPr>
        <p:spPr>
          <a:xfrm>
            <a:off x="3518646" y="4814047"/>
            <a:ext cx="1456764" cy="0"/>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9871A1E-9119-472A-B7DC-EE373DB729EB}"/>
              </a:ext>
            </a:extLst>
          </p:cNvPr>
          <p:cNvCxnSpPr>
            <a:cxnSpLocks/>
          </p:cNvCxnSpPr>
          <p:nvPr/>
        </p:nvCxnSpPr>
        <p:spPr>
          <a:xfrm>
            <a:off x="3518646" y="5437094"/>
            <a:ext cx="1456764" cy="0"/>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8222EEEE-1619-4E08-A116-A357B92A7C74}"/>
              </a:ext>
            </a:extLst>
          </p:cNvPr>
          <p:cNvSpPr txBox="1"/>
          <p:nvPr/>
        </p:nvSpPr>
        <p:spPr>
          <a:xfrm>
            <a:off x="3657600" y="4473389"/>
            <a:ext cx="1317809" cy="276999"/>
          </a:xfrm>
          <a:prstGeom prst="rect">
            <a:avLst/>
          </a:prstGeom>
          <a:noFill/>
        </p:spPr>
        <p:txBody>
          <a:bodyPr wrap="square" rtlCol="0">
            <a:spAutoFit/>
          </a:bodyPr>
          <a:lstStyle/>
          <a:p>
            <a:r>
              <a:rPr lang="es-MX" sz="1200" b="1" dirty="0"/>
              <a:t>I1</a:t>
            </a:r>
            <a:r>
              <a:rPr lang="es-MX" sz="1200" dirty="0"/>
              <a:t> Voltaje panel</a:t>
            </a:r>
          </a:p>
        </p:txBody>
      </p:sp>
      <p:sp>
        <p:nvSpPr>
          <p:cNvPr id="21" name="CuadroTexto 20">
            <a:extLst>
              <a:ext uri="{FF2B5EF4-FFF2-40B4-BE49-F238E27FC236}">
                <a16:creationId xmlns:a16="http://schemas.microsoft.com/office/drawing/2014/main" id="{1BD674B8-57AE-43D9-A712-9F8FF2139ED0}"/>
              </a:ext>
            </a:extLst>
          </p:cNvPr>
          <p:cNvSpPr txBox="1"/>
          <p:nvPr/>
        </p:nvSpPr>
        <p:spPr>
          <a:xfrm>
            <a:off x="3657601" y="5109883"/>
            <a:ext cx="1317808" cy="276999"/>
          </a:xfrm>
          <a:prstGeom prst="rect">
            <a:avLst/>
          </a:prstGeom>
          <a:noFill/>
        </p:spPr>
        <p:txBody>
          <a:bodyPr wrap="square" rtlCol="0">
            <a:spAutoFit/>
          </a:bodyPr>
          <a:lstStyle/>
          <a:p>
            <a:r>
              <a:rPr lang="es-MX" sz="1200" dirty="0"/>
              <a:t>I2 Voltaje batería</a:t>
            </a:r>
          </a:p>
        </p:txBody>
      </p:sp>
      <p:cxnSp>
        <p:nvCxnSpPr>
          <p:cNvPr id="22" name="Conector recto de flecha 21">
            <a:extLst>
              <a:ext uri="{FF2B5EF4-FFF2-40B4-BE49-F238E27FC236}">
                <a16:creationId xmlns:a16="http://schemas.microsoft.com/office/drawing/2014/main" id="{62073CC0-BF6F-4A6B-AF1F-4A40C4A44289}"/>
              </a:ext>
            </a:extLst>
          </p:cNvPr>
          <p:cNvCxnSpPr>
            <a:cxnSpLocks/>
            <a:endCxn id="11" idx="2"/>
          </p:cNvCxnSpPr>
          <p:nvPr/>
        </p:nvCxnSpPr>
        <p:spPr>
          <a:xfrm flipV="1">
            <a:off x="5957044" y="5737411"/>
            <a:ext cx="2" cy="609601"/>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71E4B2E3-C06C-4686-AEAE-31E44CA9B049}"/>
              </a:ext>
            </a:extLst>
          </p:cNvPr>
          <p:cNvSpPr txBox="1"/>
          <p:nvPr/>
        </p:nvSpPr>
        <p:spPr>
          <a:xfrm>
            <a:off x="5957044" y="5931514"/>
            <a:ext cx="1317809" cy="276999"/>
          </a:xfrm>
          <a:prstGeom prst="rect">
            <a:avLst/>
          </a:prstGeom>
          <a:noFill/>
        </p:spPr>
        <p:txBody>
          <a:bodyPr wrap="square" rtlCol="0">
            <a:spAutoFit/>
          </a:bodyPr>
          <a:lstStyle/>
          <a:p>
            <a:r>
              <a:rPr lang="es-MX" sz="1200" b="1" dirty="0"/>
              <a:t>I3</a:t>
            </a:r>
            <a:r>
              <a:rPr lang="es-MX" sz="1200" dirty="0"/>
              <a:t> fecha y hora</a:t>
            </a:r>
          </a:p>
        </p:txBody>
      </p:sp>
      <p:cxnSp>
        <p:nvCxnSpPr>
          <p:cNvPr id="27" name="Conector recto de flecha 26">
            <a:extLst>
              <a:ext uri="{FF2B5EF4-FFF2-40B4-BE49-F238E27FC236}">
                <a16:creationId xmlns:a16="http://schemas.microsoft.com/office/drawing/2014/main" id="{7C7F268D-6AE0-4352-9222-734BB43A2BE5}"/>
              </a:ext>
            </a:extLst>
          </p:cNvPr>
          <p:cNvCxnSpPr>
            <a:stCxn id="7" idx="2"/>
            <a:endCxn id="11" idx="0"/>
          </p:cNvCxnSpPr>
          <p:nvPr/>
        </p:nvCxnSpPr>
        <p:spPr>
          <a:xfrm>
            <a:off x="5957046" y="2783540"/>
            <a:ext cx="0" cy="16898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204F3185-FDC5-4C76-A247-8BB2C9EDCDEC}"/>
              </a:ext>
            </a:extLst>
          </p:cNvPr>
          <p:cNvSpPr txBox="1"/>
          <p:nvPr/>
        </p:nvSpPr>
        <p:spPr>
          <a:xfrm>
            <a:off x="5970498" y="3152001"/>
            <a:ext cx="1317809" cy="276999"/>
          </a:xfrm>
          <a:prstGeom prst="rect">
            <a:avLst/>
          </a:prstGeom>
          <a:noFill/>
        </p:spPr>
        <p:txBody>
          <a:bodyPr wrap="square" rtlCol="0">
            <a:spAutoFit/>
          </a:bodyPr>
          <a:lstStyle/>
          <a:p>
            <a:r>
              <a:rPr lang="es-MX" sz="1200" b="1" dirty="0"/>
              <a:t>I4</a:t>
            </a:r>
            <a:r>
              <a:rPr lang="es-MX" sz="1200" dirty="0"/>
              <a:t> </a:t>
            </a:r>
            <a:r>
              <a:rPr lang="es-MX" sz="1200" dirty="0" err="1"/>
              <a:t>user</a:t>
            </a:r>
            <a:r>
              <a:rPr lang="es-MX" sz="1200" dirty="0"/>
              <a:t> id</a:t>
            </a:r>
          </a:p>
        </p:txBody>
      </p:sp>
      <p:cxnSp>
        <p:nvCxnSpPr>
          <p:cNvPr id="29" name="Conector recto de flecha 28">
            <a:extLst>
              <a:ext uri="{FF2B5EF4-FFF2-40B4-BE49-F238E27FC236}">
                <a16:creationId xmlns:a16="http://schemas.microsoft.com/office/drawing/2014/main" id="{0BA8C606-D595-4313-AE6E-EDCB423544DC}"/>
              </a:ext>
            </a:extLst>
          </p:cNvPr>
          <p:cNvCxnSpPr>
            <a:cxnSpLocks/>
            <a:stCxn id="7" idx="1"/>
            <a:endCxn id="13" idx="3"/>
          </p:cNvCxnSpPr>
          <p:nvPr/>
        </p:nvCxnSpPr>
        <p:spPr>
          <a:xfrm flipH="1">
            <a:off x="3518647" y="2151529"/>
            <a:ext cx="1456763"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25F71125-34BB-48C2-A22D-03978577353A}"/>
              </a:ext>
            </a:extLst>
          </p:cNvPr>
          <p:cNvSpPr txBox="1"/>
          <p:nvPr/>
        </p:nvSpPr>
        <p:spPr>
          <a:xfrm>
            <a:off x="3502960" y="2190990"/>
            <a:ext cx="1317809" cy="276999"/>
          </a:xfrm>
          <a:prstGeom prst="rect">
            <a:avLst/>
          </a:prstGeom>
          <a:noFill/>
        </p:spPr>
        <p:txBody>
          <a:bodyPr wrap="square" rtlCol="0">
            <a:spAutoFit/>
          </a:bodyPr>
          <a:lstStyle/>
          <a:p>
            <a:r>
              <a:rPr lang="es-MX" sz="1200" b="1" dirty="0"/>
              <a:t>I5</a:t>
            </a:r>
            <a:r>
              <a:rPr lang="es-MX" sz="1200" dirty="0"/>
              <a:t> puerto ON</a:t>
            </a:r>
          </a:p>
        </p:txBody>
      </p:sp>
      <p:cxnSp>
        <p:nvCxnSpPr>
          <p:cNvPr id="35" name="Conector: angular 34">
            <a:extLst>
              <a:ext uri="{FF2B5EF4-FFF2-40B4-BE49-F238E27FC236}">
                <a16:creationId xmlns:a16="http://schemas.microsoft.com/office/drawing/2014/main" id="{C3EC82EF-BA38-4DBA-B4A1-86DA857B1A69}"/>
              </a:ext>
            </a:extLst>
          </p:cNvPr>
          <p:cNvCxnSpPr>
            <a:stCxn id="13" idx="0"/>
          </p:cNvCxnSpPr>
          <p:nvPr/>
        </p:nvCxnSpPr>
        <p:spPr>
          <a:xfrm rot="5400000" flipH="1" flipV="1">
            <a:off x="5113798" y="-1541200"/>
            <a:ext cx="483932" cy="563750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B09D7199-CB68-4BAD-B1E5-03E94BBC2F76}"/>
              </a:ext>
            </a:extLst>
          </p:cNvPr>
          <p:cNvSpPr txBox="1"/>
          <p:nvPr/>
        </p:nvSpPr>
        <p:spPr>
          <a:xfrm>
            <a:off x="4652677" y="749675"/>
            <a:ext cx="1963271" cy="276999"/>
          </a:xfrm>
          <a:prstGeom prst="rect">
            <a:avLst/>
          </a:prstGeom>
          <a:noFill/>
        </p:spPr>
        <p:txBody>
          <a:bodyPr wrap="square" rtlCol="0">
            <a:spAutoFit/>
          </a:bodyPr>
          <a:lstStyle/>
          <a:p>
            <a:r>
              <a:rPr lang="es-MX" sz="1200" b="1" dirty="0"/>
              <a:t>I7 </a:t>
            </a:r>
            <a:r>
              <a:rPr lang="es-MX" sz="1200" b="1" dirty="0" err="1"/>
              <a:t>End</a:t>
            </a:r>
            <a:r>
              <a:rPr lang="es-MX" sz="1200" b="1" dirty="0"/>
              <a:t> time / </a:t>
            </a:r>
            <a:r>
              <a:rPr lang="es-MX" sz="1200" b="1" dirty="0" err="1"/>
              <a:t>End</a:t>
            </a:r>
            <a:r>
              <a:rPr lang="es-MX" sz="1200" b="1" dirty="0"/>
              <a:t> </a:t>
            </a:r>
            <a:r>
              <a:rPr lang="es-MX" sz="1200" b="1" dirty="0" err="1"/>
              <a:t>session</a:t>
            </a:r>
            <a:endParaRPr lang="es-MX" sz="1200" dirty="0"/>
          </a:p>
        </p:txBody>
      </p:sp>
      <p:cxnSp>
        <p:nvCxnSpPr>
          <p:cNvPr id="37" name="Conector recto de flecha 36">
            <a:extLst>
              <a:ext uri="{FF2B5EF4-FFF2-40B4-BE49-F238E27FC236}">
                <a16:creationId xmlns:a16="http://schemas.microsoft.com/office/drawing/2014/main" id="{79EF0872-1322-4B3F-946C-D31178604D18}"/>
              </a:ext>
            </a:extLst>
          </p:cNvPr>
          <p:cNvCxnSpPr>
            <a:cxnSpLocks/>
          </p:cNvCxnSpPr>
          <p:nvPr/>
        </p:nvCxnSpPr>
        <p:spPr>
          <a:xfrm flipH="1" flipV="1">
            <a:off x="3415230" y="2783541"/>
            <a:ext cx="1663546" cy="1689847"/>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3FC687C-4F4A-4B4F-AFAE-521AAE2EEF9E}"/>
              </a:ext>
            </a:extLst>
          </p:cNvPr>
          <p:cNvSpPr txBox="1"/>
          <p:nvPr/>
        </p:nvSpPr>
        <p:spPr>
          <a:xfrm>
            <a:off x="3046483" y="3555413"/>
            <a:ext cx="1317809" cy="276999"/>
          </a:xfrm>
          <a:prstGeom prst="rect">
            <a:avLst/>
          </a:prstGeom>
          <a:noFill/>
        </p:spPr>
        <p:txBody>
          <a:bodyPr wrap="square" rtlCol="0">
            <a:spAutoFit/>
          </a:bodyPr>
          <a:lstStyle/>
          <a:p>
            <a:r>
              <a:rPr lang="es-MX" sz="1200" b="1" dirty="0"/>
              <a:t>I6</a:t>
            </a:r>
            <a:r>
              <a:rPr lang="es-MX" sz="1200" dirty="0"/>
              <a:t> fecha y hora</a:t>
            </a:r>
          </a:p>
        </p:txBody>
      </p:sp>
      <p:sp>
        <p:nvSpPr>
          <p:cNvPr id="44" name="CuadroTexto 43">
            <a:extLst>
              <a:ext uri="{FF2B5EF4-FFF2-40B4-BE49-F238E27FC236}">
                <a16:creationId xmlns:a16="http://schemas.microsoft.com/office/drawing/2014/main" id="{3806E0DB-5539-4AFB-AFC4-C58A9C78AFAB}"/>
              </a:ext>
            </a:extLst>
          </p:cNvPr>
          <p:cNvSpPr txBox="1"/>
          <p:nvPr/>
        </p:nvSpPr>
        <p:spPr>
          <a:xfrm>
            <a:off x="761998" y="2221468"/>
            <a:ext cx="1317809" cy="461665"/>
          </a:xfrm>
          <a:prstGeom prst="rect">
            <a:avLst/>
          </a:prstGeom>
          <a:noFill/>
        </p:spPr>
        <p:txBody>
          <a:bodyPr wrap="square" rtlCol="0">
            <a:spAutoFit/>
          </a:bodyPr>
          <a:lstStyle/>
          <a:p>
            <a:r>
              <a:rPr lang="es-MX" sz="1200" b="1" dirty="0"/>
              <a:t>I8</a:t>
            </a:r>
            <a:r>
              <a:rPr lang="es-MX" sz="1200" dirty="0"/>
              <a:t> conexión carga </a:t>
            </a:r>
            <a:r>
              <a:rPr lang="es-MX" sz="1200" dirty="0" err="1"/>
              <a:t>read</a:t>
            </a:r>
            <a:r>
              <a:rPr lang="es-MX" sz="1200" dirty="0"/>
              <a:t>/</a:t>
            </a:r>
            <a:r>
              <a:rPr lang="es-MX" sz="1200" dirty="0" err="1"/>
              <a:t>write</a:t>
            </a:r>
            <a:endParaRPr lang="es-MX" sz="1200" dirty="0"/>
          </a:p>
        </p:txBody>
      </p:sp>
      <p:sp>
        <p:nvSpPr>
          <p:cNvPr id="45" name="Rectángulo 44">
            <a:extLst>
              <a:ext uri="{FF2B5EF4-FFF2-40B4-BE49-F238E27FC236}">
                <a16:creationId xmlns:a16="http://schemas.microsoft.com/office/drawing/2014/main" id="{C0168266-3D28-4C01-A9A1-60865D880A95}"/>
              </a:ext>
            </a:extLst>
          </p:cNvPr>
          <p:cNvSpPr/>
          <p:nvPr/>
        </p:nvSpPr>
        <p:spPr>
          <a:xfrm>
            <a:off x="495759" y="2013031"/>
            <a:ext cx="297617" cy="276997"/>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CuadroTexto 45">
            <a:extLst>
              <a:ext uri="{FF2B5EF4-FFF2-40B4-BE49-F238E27FC236}">
                <a16:creationId xmlns:a16="http://schemas.microsoft.com/office/drawing/2014/main" id="{06421B14-C62F-4C1D-8183-06A0969E15AE}"/>
              </a:ext>
            </a:extLst>
          </p:cNvPr>
          <p:cNvSpPr txBox="1"/>
          <p:nvPr/>
        </p:nvSpPr>
        <p:spPr>
          <a:xfrm rot="16200000">
            <a:off x="-362163" y="1970114"/>
            <a:ext cx="1317809" cy="276999"/>
          </a:xfrm>
          <a:prstGeom prst="rect">
            <a:avLst/>
          </a:prstGeom>
          <a:noFill/>
        </p:spPr>
        <p:txBody>
          <a:bodyPr wrap="square" rtlCol="0">
            <a:spAutoFit/>
          </a:bodyPr>
          <a:lstStyle/>
          <a:p>
            <a:pPr algn="ctr"/>
            <a:r>
              <a:rPr lang="es-MX" sz="1200" b="1" dirty="0"/>
              <a:t>usuario</a:t>
            </a:r>
            <a:endParaRPr lang="es-MX" sz="1200" dirty="0"/>
          </a:p>
        </p:txBody>
      </p:sp>
      <p:cxnSp>
        <p:nvCxnSpPr>
          <p:cNvPr id="48" name="Conector recto de flecha 47">
            <a:extLst>
              <a:ext uri="{FF2B5EF4-FFF2-40B4-BE49-F238E27FC236}">
                <a16:creationId xmlns:a16="http://schemas.microsoft.com/office/drawing/2014/main" id="{23F3718E-E18E-4035-867A-B9C76FC92AF5}"/>
              </a:ext>
            </a:extLst>
          </p:cNvPr>
          <p:cNvCxnSpPr>
            <a:stCxn id="45" idx="3"/>
            <a:endCxn id="13" idx="1"/>
          </p:cNvCxnSpPr>
          <p:nvPr/>
        </p:nvCxnSpPr>
        <p:spPr>
          <a:xfrm>
            <a:off x="793376" y="2151530"/>
            <a:ext cx="762000" cy="0"/>
          </a:xfrm>
          <a:prstGeom prst="straightConnector1">
            <a:avLst/>
          </a:prstGeom>
          <a:ln w="28575">
            <a:solidFill>
              <a:srgbClr val="54823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67EEEDE1-187F-456B-8DAF-F61D1DBDBB31}"/>
              </a:ext>
            </a:extLst>
          </p:cNvPr>
          <p:cNvCxnSpPr>
            <a:cxnSpLocks/>
            <a:stCxn id="7" idx="3"/>
          </p:cNvCxnSpPr>
          <p:nvPr/>
        </p:nvCxnSpPr>
        <p:spPr>
          <a:xfrm flipV="1">
            <a:off x="6938681" y="1325414"/>
            <a:ext cx="1235835" cy="8261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594ADD96-E7BD-4977-8292-4638EBE5938B}"/>
              </a:ext>
            </a:extLst>
          </p:cNvPr>
          <p:cNvSpPr txBox="1"/>
          <p:nvPr/>
        </p:nvSpPr>
        <p:spPr>
          <a:xfrm>
            <a:off x="6503194" y="1303463"/>
            <a:ext cx="1317809" cy="276999"/>
          </a:xfrm>
          <a:prstGeom prst="rect">
            <a:avLst/>
          </a:prstGeom>
          <a:noFill/>
        </p:spPr>
        <p:txBody>
          <a:bodyPr wrap="square" rtlCol="0">
            <a:spAutoFit/>
          </a:bodyPr>
          <a:lstStyle/>
          <a:p>
            <a:r>
              <a:rPr lang="es-MX" sz="1200" b="1" dirty="0"/>
              <a:t>I9</a:t>
            </a:r>
            <a:r>
              <a:rPr lang="es-MX" sz="1200" dirty="0"/>
              <a:t> datos encuesta</a:t>
            </a:r>
          </a:p>
        </p:txBody>
      </p:sp>
      <p:sp>
        <p:nvSpPr>
          <p:cNvPr id="56" name="Rectángulo: esquinas redondeadas 55">
            <a:extLst>
              <a:ext uri="{FF2B5EF4-FFF2-40B4-BE49-F238E27FC236}">
                <a16:creationId xmlns:a16="http://schemas.microsoft.com/office/drawing/2014/main" id="{DEDD282F-1ECB-4A8F-918A-5A8E163BE916}"/>
              </a:ext>
            </a:extLst>
          </p:cNvPr>
          <p:cNvSpPr/>
          <p:nvPr/>
        </p:nvSpPr>
        <p:spPr>
          <a:xfrm>
            <a:off x="8277416" y="474448"/>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B3 </a:t>
            </a:r>
            <a:r>
              <a:rPr lang="es-MX" dirty="0" err="1"/>
              <a:t>firebase</a:t>
            </a:r>
            <a:endParaRPr lang="es-MX" dirty="0"/>
          </a:p>
        </p:txBody>
      </p:sp>
      <p:cxnSp>
        <p:nvCxnSpPr>
          <p:cNvPr id="58" name="Conector: angular 57">
            <a:extLst>
              <a:ext uri="{FF2B5EF4-FFF2-40B4-BE49-F238E27FC236}">
                <a16:creationId xmlns:a16="http://schemas.microsoft.com/office/drawing/2014/main" id="{BA4EE4A3-1580-4E55-9623-48AA8BE361C4}"/>
              </a:ext>
            </a:extLst>
          </p:cNvPr>
          <p:cNvCxnSpPr/>
          <p:nvPr/>
        </p:nvCxnSpPr>
        <p:spPr>
          <a:xfrm rot="10800000" flipV="1">
            <a:off x="6938681" y="1738470"/>
            <a:ext cx="1764644" cy="828459"/>
          </a:xfrm>
          <a:prstGeom prst="bentConnector3">
            <a:avLst>
              <a:gd name="adj1" fmla="val 25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1E6AA2D2-D44F-44E9-A35F-CDF0E16FBAFE}"/>
              </a:ext>
            </a:extLst>
          </p:cNvPr>
          <p:cNvSpPr txBox="1"/>
          <p:nvPr/>
        </p:nvSpPr>
        <p:spPr>
          <a:xfrm>
            <a:off x="7732059" y="2604346"/>
            <a:ext cx="1317809" cy="461665"/>
          </a:xfrm>
          <a:prstGeom prst="rect">
            <a:avLst/>
          </a:prstGeom>
          <a:noFill/>
        </p:spPr>
        <p:txBody>
          <a:bodyPr wrap="square" rtlCol="0">
            <a:spAutoFit/>
          </a:bodyPr>
          <a:lstStyle/>
          <a:p>
            <a:r>
              <a:rPr lang="es-MX" sz="1200" b="1" dirty="0"/>
              <a:t>I10</a:t>
            </a:r>
            <a:r>
              <a:rPr lang="es-MX" sz="1200" dirty="0"/>
              <a:t> usuario registrado?</a:t>
            </a:r>
          </a:p>
        </p:txBody>
      </p:sp>
      <p:sp>
        <p:nvSpPr>
          <p:cNvPr id="61" name="Rectángulo: esquinas redondeadas 60">
            <a:extLst>
              <a:ext uri="{FF2B5EF4-FFF2-40B4-BE49-F238E27FC236}">
                <a16:creationId xmlns:a16="http://schemas.microsoft.com/office/drawing/2014/main" id="{C00333EF-84EA-40C3-8B53-E6DB1CCA768F}"/>
              </a:ext>
            </a:extLst>
          </p:cNvPr>
          <p:cNvSpPr/>
          <p:nvPr/>
        </p:nvSpPr>
        <p:spPr>
          <a:xfrm>
            <a:off x="8967892" y="2108613"/>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B4 </a:t>
            </a:r>
            <a:r>
              <a:rPr lang="es-MX" dirty="0" err="1"/>
              <a:t>BigQuery</a:t>
            </a:r>
            <a:endParaRPr lang="es-MX" dirty="0"/>
          </a:p>
        </p:txBody>
      </p:sp>
      <p:cxnSp>
        <p:nvCxnSpPr>
          <p:cNvPr id="63" name="Conector recto de flecha 62">
            <a:extLst>
              <a:ext uri="{FF2B5EF4-FFF2-40B4-BE49-F238E27FC236}">
                <a16:creationId xmlns:a16="http://schemas.microsoft.com/office/drawing/2014/main" id="{3170DC3D-9C51-4693-B75C-814653244147}"/>
              </a:ext>
            </a:extLst>
          </p:cNvPr>
          <p:cNvCxnSpPr>
            <a:cxnSpLocks/>
          </p:cNvCxnSpPr>
          <p:nvPr/>
        </p:nvCxnSpPr>
        <p:spPr>
          <a:xfrm flipV="1">
            <a:off x="6871717" y="3290500"/>
            <a:ext cx="2096175" cy="1273316"/>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CEFA77E8-1866-41C5-9D3F-B81BDB8A6649}"/>
              </a:ext>
            </a:extLst>
          </p:cNvPr>
          <p:cNvSpPr txBox="1"/>
          <p:nvPr/>
        </p:nvSpPr>
        <p:spPr>
          <a:xfrm>
            <a:off x="6340300" y="3905099"/>
            <a:ext cx="1519510" cy="276999"/>
          </a:xfrm>
          <a:prstGeom prst="rect">
            <a:avLst/>
          </a:prstGeom>
          <a:noFill/>
        </p:spPr>
        <p:txBody>
          <a:bodyPr wrap="square" rtlCol="0">
            <a:spAutoFit/>
          </a:bodyPr>
          <a:lstStyle/>
          <a:p>
            <a:r>
              <a:rPr lang="es-MX" sz="1200" b="1" dirty="0"/>
              <a:t>I11 Datos de banca </a:t>
            </a:r>
            <a:endParaRPr lang="es-MX" sz="1200" dirty="0"/>
          </a:p>
        </p:txBody>
      </p:sp>
      <p:cxnSp>
        <p:nvCxnSpPr>
          <p:cNvPr id="66" name="Conector recto de flecha 65">
            <a:extLst>
              <a:ext uri="{FF2B5EF4-FFF2-40B4-BE49-F238E27FC236}">
                <a16:creationId xmlns:a16="http://schemas.microsoft.com/office/drawing/2014/main" id="{19A1409D-7539-4FD8-A110-25EC4D41008B}"/>
              </a:ext>
            </a:extLst>
          </p:cNvPr>
          <p:cNvCxnSpPr>
            <a:cxnSpLocks/>
            <a:stCxn id="56" idx="3"/>
          </p:cNvCxnSpPr>
          <p:nvPr/>
        </p:nvCxnSpPr>
        <p:spPr>
          <a:xfrm flipV="1">
            <a:off x="10240687" y="1106459"/>
            <a:ext cx="1438835"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A00102E9-6011-4465-A5B6-EAC44561BD63}"/>
              </a:ext>
            </a:extLst>
          </p:cNvPr>
          <p:cNvCxnSpPr>
            <a:cxnSpLocks/>
          </p:cNvCxnSpPr>
          <p:nvPr/>
        </p:nvCxnSpPr>
        <p:spPr>
          <a:xfrm flipV="1">
            <a:off x="10919010" y="2783540"/>
            <a:ext cx="760512"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Rectángulo 71">
            <a:extLst>
              <a:ext uri="{FF2B5EF4-FFF2-40B4-BE49-F238E27FC236}">
                <a16:creationId xmlns:a16="http://schemas.microsoft.com/office/drawing/2014/main" id="{F949737C-C632-4978-846A-CDE14CCBC66C}"/>
              </a:ext>
            </a:extLst>
          </p:cNvPr>
          <p:cNvSpPr/>
          <p:nvPr/>
        </p:nvSpPr>
        <p:spPr>
          <a:xfrm>
            <a:off x="11712388" y="947452"/>
            <a:ext cx="264567" cy="19169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a:t>cliente</a:t>
            </a:r>
          </a:p>
        </p:txBody>
      </p:sp>
      <p:sp>
        <p:nvSpPr>
          <p:cNvPr id="73" name="CuadroTexto 72">
            <a:extLst>
              <a:ext uri="{FF2B5EF4-FFF2-40B4-BE49-F238E27FC236}">
                <a16:creationId xmlns:a16="http://schemas.microsoft.com/office/drawing/2014/main" id="{4F9B2F0E-0C32-4637-B96E-47E55DB00338}"/>
              </a:ext>
            </a:extLst>
          </p:cNvPr>
          <p:cNvSpPr txBox="1"/>
          <p:nvPr/>
        </p:nvSpPr>
        <p:spPr>
          <a:xfrm>
            <a:off x="10282788" y="808952"/>
            <a:ext cx="1317809" cy="276999"/>
          </a:xfrm>
          <a:prstGeom prst="rect">
            <a:avLst/>
          </a:prstGeom>
          <a:noFill/>
        </p:spPr>
        <p:txBody>
          <a:bodyPr wrap="square" rtlCol="0">
            <a:spAutoFit/>
          </a:bodyPr>
          <a:lstStyle/>
          <a:p>
            <a:r>
              <a:rPr lang="es-MX" sz="1200" b="1" dirty="0"/>
              <a:t>I12</a:t>
            </a:r>
            <a:r>
              <a:rPr lang="es-MX" sz="1200" dirty="0"/>
              <a:t> datos usuarios</a:t>
            </a:r>
          </a:p>
        </p:txBody>
      </p:sp>
      <p:sp>
        <p:nvSpPr>
          <p:cNvPr id="74" name="CuadroTexto 73">
            <a:extLst>
              <a:ext uri="{FF2B5EF4-FFF2-40B4-BE49-F238E27FC236}">
                <a16:creationId xmlns:a16="http://schemas.microsoft.com/office/drawing/2014/main" id="{3C518DF3-7FBE-43B8-9AEE-A68E99E7AFF9}"/>
              </a:ext>
            </a:extLst>
          </p:cNvPr>
          <p:cNvSpPr txBox="1"/>
          <p:nvPr/>
        </p:nvSpPr>
        <p:spPr>
          <a:xfrm>
            <a:off x="10864252" y="2911926"/>
            <a:ext cx="1317809" cy="461665"/>
          </a:xfrm>
          <a:prstGeom prst="rect">
            <a:avLst/>
          </a:prstGeom>
          <a:noFill/>
        </p:spPr>
        <p:txBody>
          <a:bodyPr wrap="square" rtlCol="0">
            <a:spAutoFit/>
          </a:bodyPr>
          <a:lstStyle/>
          <a:p>
            <a:r>
              <a:rPr lang="es-MX" sz="1200" b="1" dirty="0"/>
              <a:t>I13 monitoreo banca</a:t>
            </a:r>
            <a:endParaRPr lang="es-MX" sz="1200" dirty="0"/>
          </a:p>
        </p:txBody>
      </p:sp>
      <p:cxnSp>
        <p:nvCxnSpPr>
          <p:cNvPr id="78" name="Conector: angular 77">
            <a:extLst>
              <a:ext uri="{FF2B5EF4-FFF2-40B4-BE49-F238E27FC236}">
                <a16:creationId xmlns:a16="http://schemas.microsoft.com/office/drawing/2014/main" id="{CFED044E-CFAC-47B4-A9B9-4860A9158EC5}"/>
              </a:ext>
            </a:extLst>
          </p:cNvPr>
          <p:cNvCxnSpPr>
            <a:cxnSpLocks/>
            <a:endCxn id="7" idx="0"/>
          </p:cNvCxnSpPr>
          <p:nvPr/>
        </p:nvCxnSpPr>
        <p:spPr>
          <a:xfrm>
            <a:off x="793376" y="1303463"/>
            <a:ext cx="5163670" cy="21605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4" name="Rectángulo 83">
            <a:extLst>
              <a:ext uri="{FF2B5EF4-FFF2-40B4-BE49-F238E27FC236}">
                <a16:creationId xmlns:a16="http://schemas.microsoft.com/office/drawing/2014/main" id="{8A33B39D-C95A-46CD-A934-F2745C1350EA}"/>
              </a:ext>
            </a:extLst>
          </p:cNvPr>
          <p:cNvSpPr/>
          <p:nvPr/>
        </p:nvSpPr>
        <p:spPr>
          <a:xfrm>
            <a:off x="502778" y="1164964"/>
            <a:ext cx="297617" cy="276997"/>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5" name="CuadroTexto 84">
            <a:extLst>
              <a:ext uri="{FF2B5EF4-FFF2-40B4-BE49-F238E27FC236}">
                <a16:creationId xmlns:a16="http://schemas.microsoft.com/office/drawing/2014/main" id="{52277E52-15A5-4FA1-A40D-8D95B6155111}"/>
              </a:ext>
            </a:extLst>
          </p:cNvPr>
          <p:cNvSpPr txBox="1"/>
          <p:nvPr/>
        </p:nvSpPr>
        <p:spPr>
          <a:xfrm rot="16200000">
            <a:off x="-330785" y="1164962"/>
            <a:ext cx="1317809" cy="276999"/>
          </a:xfrm>
          <a:prstGeom prst="rect">
            <a:avLst/>
          </a:prstGeom>
          <a:noFill/>
        </p:spPr>
        <p:txBody>
          <a:bodyPr wrap="square" rtlCol="0">
            <a:spAutoFit/>
          </a:bodyPr>
          <a:lstStyle/>
          <a:p>
            <a:pPr algn="ctr"/>
            <a:r>
              <a:rPr lang="es-MX" sz="1200" b="1" dirty="0"/>
              <a:t>usuario</a:t>
            </a:r>
            <a:endParaRPr lang="es-MX" sz="1200" dirty="0"/>
          </a:p>
        </p:txBody>
      </p:sp>
      <p:sp>
        <p:nvSpPr>
          <p:cNvPr id="86" name="CuadroTexto 85">
            <a:extLst>
              <a:ext uri="{FF2B5EF4-FFF2-40B4-BE49-F238E27FC236}">
                <a16:creationId xmlns:a16="http://schemas.microsoft.com/office/drawing/2014/main" id="{56DF6086-B39A-4B2D-A362-0D1C4129D688}"/>
              </a:ext>
            </a:extLst>
          </p:cNvPr>
          <p:cNvSpPr txBox="1"/>
          <p:nvPr/>
        </p:nvSpPr>
        <p:spPr>
          <a:xfrm>
            <a:off x="860611" y="979403"/>
            <a:ext cx="1963271" cy="276999"/>
          </a:xfrm>
          <a:prstGeom prst="rect">
            <a:avLst/>
          </a:prstGeom>
          <a:noFill/>
        </p:spPr>
        <p:txBody>
          <a:bodyPr wrap="square" rtlCol="0">
            <a:spAutoFit/>
          </a:bodyPr>
          <a:lstStyle/>
          <a:p>
            <a:r>
              <a:rPr lang="es-MX" sz="1200" b="1" dirty="0"/>
              <a:t>I14 Encuesta</a:t>
            </a:r>
            <a:endParaRPr lang="es-MX" sz="1200" dirty="0"/>
          </a:p>
        </p:txBody>
      </p:sp>
      <p:cxnSp>
        <p:nvCxnSpPr>
          <p:cNvPr id="47" name="Conector recto de flecha 46">
            <a:extLst>
              <a:ext uri="{FF2B5EF4-FFF2-40B4-BE49-F238E27FC236}">
                <a16:creationId xmlns:a16="http://schemas.microsoft.com/office/drawing/2014/main" id="{AB6444D3-2207-4A2B-BE0E-8C11F8DF95A5}"/>
              </a:ext>
            </a:extLst>
          </p:cNvPr>
          <p:cNvCxnSpPr>
            <a:cxnSpLocks/>
          </p:cNvCxnSpPr>
          <p:nvPr/>
        </p:nvCxnSpPr>
        <p:spPr>
          <a:xfrm>
            <a:off x="3518646" y="2604346"/>
            <a:ext cx="1934198" cy="1869042"/>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212283C-E38D-4CBC-86B2-68DEBE43726E}"/>
              </a:ext>
            </a:extLst>
          </p:cNvPr>
          <p:cNvSpPr txBox="1"/>
          <p:nvPr/>
        </p:nvSpPr>
        <p:spPr>
          <a:xfrm>
            <a:off x="4348098" y="3037782"/>
            <a:ext cx="1317809" cy="461665"/>
          </a:xfrm>
          <a:prstGeom prst="rect">
            <a:avLst/>
          </a:prstGeom>
          <a:noFill/>
        </p:spPr>
        <p:txBody>
          <a:bodyPr wrap="square" rtlCol="0">
            <a:spAutoFit/>
          </a:bodyPr>
          <a:lstStyle/>
          <a:p>
            <a:r>
              <a:rPr lang="es-MX" sz="1200" b="1" dirty="0"/>
              <a:t>I14</a:t>
            </a:r>
            <a:r>
              <a:rPr lang="es-MX" sz="1200" dirty="0"/>
              <a:t> mandar datos </a:t>
            </a:r>
            <a:r>
              <a:rPr lang="es-MX" sz="1200" dirty="0" err="1"/>
              <a:t>asap</a:t>
            </a:r>
            <a:endParaRPr lang="es-MX" sz="1200" dirty="0"/>
          </a:p>
        </p:txBody>
      </p:sp>
    </p:spTree>
    <p:extLst>
      <p:ext uri="{BB962C8B-B14F-4D97-AF65-F5344CB8AC3E}">
        <p14:creationId xmlns:p14="http://schemas.microsoft.com/office/powerpoint/2010/main" val="139274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mbo 1">
            <a:extLst>
              <a:ext uri="{FF2B5EF4-FFF2-40B4-BE49-F238E27FC236}">
                <a16:creationId xmlns:a16="http://schemas.microsoft.com/office/drawing/2014/main" id="{F5494D56-27EC-4AD0-AB9D-67B5146586B3}"/>
              </a:ext>
            </a:extLst>
          </p:cNvPr>
          <p:cNvSpPr/>
          <p:nvPr/>
        </p:nvSpPr>
        <p:spPr>
          <a:xfrm>
            <a:off x="4379051" y="612396"/>
            <a:ext cx="2097249" cy="90601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Hay alguien cargando su celular?</a:t>
            </a:r>
          </a:p>
        </p:txBody>
      </p:sp>
      <p:sp>
        <p:nvSpPr>
          <p:cNvPr id="3" name="Rombo 2">
            <a:extLst>
              <a:ext uri="{FF2B5EF4-FFF2-40B4-BE49-F238E27FC236}">
                <a16:creationId xmlns:a16="http://schemas.microsoft.com/office/drawing/2014/main" id="{0DAD7772-C139-476C-8F1D-3C1C21B98D0A}"/>
              </a:ext>
            </a:extLst>
          </p:cNvPr>
          <p:cNvSpPr/>
          <p:nvPr/>
        </p:nvSpPr>
        <p:spPr>
          <a:xfrm>
            <a:off x="1865152" y="2516171"/>
            <a:ext cx="1862354" cy="108078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El puerto sigue en uso?</a:t>
            </a:r>
          </a:p>
        </p:txBody>
      </p:sp>
      <p:sp>
        <p:nvSpPr>
          <p:cNvPr id="4" name="Rectángulo: esquinas redondeadas 3">
            <a:hlinkClick r:id="rId2" action="ppaction://hlinksldjump"/>
            <a:extLst>
              <a:ext uri="{FF2B5EF4-FFF2-40B4-BE49-F238E27FC236}">
                <a16:creationId xmlns:a16="http://schemas.microsoft.com/office/drawing/2014/main" id="{3D20070C-4FA0-4B47-A387-CCDDC1350B60}"/>
              </a:ext>
            </a:extLst>
          </p:cNvPr>
          <p:cNvSpPr/>
          <p:nvPr/>
        </p:nvSpPr>
        <p:spPr>
          <a:xfrm>
            <a:off x="6585357" y="1593908"/>
            <a:ext cx="2189527" cy="478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Monitoreo del sistema de encuestas (I5) </a:t>
            </a:r>
          </a:p>
        </p:txBody>
      </p:sp>
      <p:sp>
        <p:nvSpPr>
          <p:cNvPr id="5" name="Rombo 4">
            <a:extLst>
              <a:ext uri="{FF2B5EF4-FFF2-40B4-BE49-F238E27FC236}">
                <a16:creationId xmlns:a16="http://schemas.microsoft.com/office/drawing/2014/main" id="{FC0680FC-6EBA-4D5E-A95C-73D060C7E072}"/>
              </a:ext>
            </a:extLst>
          </p:cNvPr>
          <p:cNvSpPr/>
          <p:nvPr/>
        </p:nvSpPr>
        <p:spPr>
          <a:xfrm>
            <a:off x="6614718" y="2380376"/>
            <a:ext cx="2130804" cy="84099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Ya existe el “</a:t>
            </a:r>
            <a:r>
              <a:rPr lang="es-MX" sz="1400" dirty="0" err="1"/>
              <a:t>user_id</a:t>
            </a:r>
            <a:r>
              <a:rPr lang="es-MX" sz="1400" dirty="0"/>
              <a:t>”?</a:t>
            </a:r>
          </a:p>
        </p:txBody>
      </p:sp>
      <p:sp>
        <p:nvSpPr>
          <p:cNvPr id="6" name="Rectángulo 5">
            <a:extLst>
              <a:ext uri="{FF2B5EF4-FFF2-40B4-BE49-F238E27FC236}">
                <a16:creationId xmlns:a16="http://schemas.microsoft.com/office/drawing/2014/main" id="{9B63AAEA-B11D-4581-ACEA-FADBBCB40D04}"/>
              </a:ext>
            </a:extLst>
          </p:cNvPr>
          <p:cNvSpPr/>
          <p:nvPr/>
        </p:nvSpPr>
        <p:spPr>
          <a:xfrm>
            <a:off x="8565161" y="3429000"/>
            <a:ext cx="1761687" cy="518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Encender puerto de carga (I8 </a:t>
            </a:r>
            <a:r>
              <a:rPr lang="es-MX" sz="1400" dirty="0" err="1"/>
              <a:t>write</a:t>
            </a:r>
            <a:r>
              <a:rPr lang="es-MX" sz="1400" dirty="0"/>
              <a:t>)</a:t>
            </a:r>
          </a:p>
        </p:txBody>
      </p:sp>
      <p:sp>
        <p:nvSpPr>
          <p:cNvPr id="7" name="Rectángulo 6">
            <a:extLst>
              <a:ext uri="{FF2B5EF4-FFF2-40B4-BE49-F238E27FC236}">
                <a16:creationId xmlns:a16="http://schemas.microsoft.com/office/drawing/2014/main" id="{01C9B3E0-41EA-459B-ADB1-CB77BE58CFC1}"/>
              </a:ext>
            </a:extLst>
          </p:cNvPr>
          <p:cNvSpPr/>
          <p:nvPr/>
        </p:nvSpPr>
        <p:spPr>
          <a:xfrm>
            <a:off x="8514826" y="4170727"/>
            <a:ext cx="1862355" cy="518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Mandar datos </a:t>
            </a:r>
            <a:r>
              <a:rPr lang="es-MX" sz="1400" dirty="0" err="1"/>
              <a:t>asap</a:t>
            </a:r>
            <a:r>
              <a:rPr lang="es-MX" sz="1400" dirty="0"/>
              <a:t> (I14) = sí</a:t>
            </a:r>
          </a:p>
        </p:txBody>
      </p:sp>
      <p:sp>
        <p:nvSpPr>
          <p:cNvPr id="8" name="Elipse 7">
            <a:extLst>
              <a:ext uri="{FF2B5EF4-FFF2-40B4-BE49-F238E27FC236}">
                <a16:creationId xmlns:a16="http://schemas.microsoft.com/office/drawing/2014/main" id="{63C5D256-2960-4367-A3EB-75C48391A426}"/>
              </a:ext>
            </a:extLst>
          </p:cNvPr>
          <p:cNvSpPr/>
          <p:nvPr/>
        </p:nvSpPr>
        <p:spPr>
          <a:xfrm>
            <a:off x="9332752" y="4897772"/>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9FD1C91C-F0F0-4207-8942-02656092ED45}"/>
              </a:ext>
            </a:extLst>
          </p:cNvPr>
          <p:cNvSpPr/>
          <p:nvPr/>
        </p:nvSpPr>
        <p:spPr>
          <a:xfrm>
            <a:off x="5314424" y="204133"/>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Conector recto de flecha 10">
            <a:extLst>
              <a:ext uri="{FF2B5EF4-FFF2-40B4-BE49-F238E27FC236}">
                <a16:creationId xmlns:a16="http://schemas.microsoft.com/office/drawing/2014/main" id="{5ABC3199-89D0-4B5A-9518-2B8DA9CE9BB0}"/>
              </a:ext>
            </a:extLst>
          </p:cNvPr>
          <p:cNvCxnSpPr>
            <a:stCxn id="9" idx="4"/>
            <a:endCxn id="2" idx="0"/>
          </p:cNvCxnSpPr>
          <p:nvPr/>
        </p:nvCxnSpPr>
        <p:spPr>
          <a:xfrm>
            <a:off x="5427675" y="437626"/>
            <a:ext cx="1" cy="174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7D88171F-A45A-497B-BA33-B2C56D17AE51}"/>
              </a:ext>
            </a:extLst>
          </p:cNvPr>
          <p:cNvCxnSpPr>
            <a:stCxn id="2" idx="3"/>
            <a:endCxn id="4" idx="0"/>
          </p:cNvCxnSpPr>
          <p:nvPr/>
        </p:nvCxnSpPr>
        <p:spPr>
          <a:xfrm>
            <a:off x="6476300" y="1065402"/>
            <a:ext cx="1203821" cy="5285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8D559AD5-7314-4F62-BF4B-A2B2ADE20C9A}"/>
              </a:ext>
            </a:extLst>
          </p:cNvPr>
          <p:cNvCxnSpPr>
            <a:stCxn id="4" idx="2"/>
            <a:endCxn id="5" idx="0"/>
          </p:cNvCxnSpPr>
          <p:nvPr/>
        </p:nvCxnSpPr>
        <p:spPr>
          <a:xfrm flipH="1">
            <a:off x="7680120" y="2072079"/>
            <a:ext cx="1" cy="30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81B54DD5-8916-472B-A94C-FA5D611A98C7}"/>
              </a:ext>
            </a:extLst>
          </p:cNvPr>
          <p:cNvCxnSpPr>
            <a:stCxn id="5" idx="3"/>
            <a:endCxn id="6" idx="0"/>
          </p:cNvCxnSpPr>
          <p:nvPr/>
        </p:nvCxnSpPr>
        <p:spPr>
          <a:xfrm>
            <a:off x="8745522" y="2800874"/>
            <a:ext cx="700483" cy="6281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24F5D308-87EF-4C95-B02C-38DED57B299A}"/>
              </a:ext>
            </a:extLst>
          </p:cNvPr>
          <p:cNvCxnSpPr>
            <a:stCxn id="6" idx="2"/>
            <a:endCxn id="7" idx="0"/>
          </p:cNvCxnSpPr>
          <p:nvPr/>
        </p:nvCxnSpPr>
        <p:spPr>
          <a:xfrm flipH="1">
            <a:off x="9446004" y="3947719"/>
            <a:ext cx="1" cy="223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85F14C72-A4E1-49BD-BB21-2976A0C037DC}"/>
              </a:ext>
            </a:extLst>
          </p:cNvPr>
          <p:cNvCxnSpPr>
            <a:stCxn id="7" idx="2"/>
            <a:endCxn id="8" idx="0"/>
          </p:cNvCxnSpPr>
          <p:nvPr/>
        </p:nvCxnSpPr>
        <p:spPr>
          <a:xfrm flipH="1">
            <a:off x="9446003" y="4689446"/>
            <a:ext cx="1" cy="208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7540549A-2746-44AB-A822-7CDB80B8B3F6}"/>
              </a:ext>
            </a:extLst>
          </p:cNvPr>
          <p:cNvSpPr txBox="1"/>
          <p:nvPr/>
        </p:nvSpPr>
        <p:spPr>
          <a:xfrm>
            <a:off x="9016068" y="2492657"/>
            <a:ext cx="633368" cy="307777"/>
          </a:xfrm>
          <a:prstGeom prst="rect">
            <a:avLst/>
          </a:prstGeom>
          <a:noFill/>
        </p:spPr>
        <p:txBody>
          <a:bodyPr wrap="square" rtlCol="0">
            <a:spAutoFit/>
          </a:bodyPr>
          <a:lstStyle/>
          <a:p>
            <a:r>
              <a:rPr lang="es-MX" sz="1400" dirty="0"/>
              <a:t>Sí</a:t>
            </a:r>
          </a:p>
        </p:txBody>
      </p:sp>
      <p:sp>
        <p:nvSpPr>
          <p:cNvPr id="27" name="Elipse 26">
            <a:extLst>
              <a:ext uri="{FF2B5EF4-FFF2-40B4-BE49-F238E27FC236}">
                <a16:creationId xmlns:a16="http://schemas.microsoft.com/office/drawing/2014/main" id="{C5862F89-11BD-4E83-82DA-6A6698199E98}"/>
              </a:ext>
            </a:extLst>
          </p:cNvPr>
          <p:cNvSpPr/>
          <p:nvPr/>
        </p:nvSpPr>
        <p:spPr>
          <a:xfrm>
            <a:off x="6358855" y="3312253"/>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angular 31">
            <a:extLst>
              <a:ext uri="{FF2B5EF4-FFF2-40B4-BE49-F238E27FC236}">
                <a16:creationId xmlns:a16="http://schemas.microsoft.com/office/drawing/2014/main" id="{3E705BC7-5EF2-4FA1-A640-0C7ECCC757C0}"/>
              </a:ext>
            </a:extLst>
          </p:cNvPr>
          <p:cNvCxnSpPr>
            <a:stCxn id="5" idx="1"/>
            <a:endCxn id="27" idx="7"/>
          </p:cNvCxnSpPr>
          <p:nvPr/>
        </p:nvCxnSpPr>
        <p:spPr>
          <a:xfrm rot="10800000" flipV="1">
            <a:off x="6472106" y="2800873"/>
            <a:ext cx="142612" cy="51137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2AB10375-6DBD-45BF-BFC1-0C9FCD47F79F}"/>
              </a:ext>
            </a:extLst>
          </p:cNvPr>
          <p:cNvSpPr txBox="1"/>
          <p:nvPr/>
        </p:nvSpPr>
        <p:spPr>
          <a:xfrm>
            <a:off x="6166954" y="2566669"/>
            <a:ext cx="633368" cy="307777"/>
          </a:xfrm>
          <a:prstGeom prst="rect">
            <a:avLst/>
          </a:prstGeom>
          <a:noFill/>
        </p:spPr>
        <p:txBody>
          <a:bodyPr wrap="square" rtlCol="0">
            <a:spAutoFit/>
          </a:bodyPr>
          <a:lstStyle/>
          <a:p>
            <a:r>
              <a:rPr lang="es-MX" sz="1400" dirty="0"/>
              <a:t>No</a:t>
            </a:r>
          </a:p>
        </p:txBody>
      </p:sp>
      <p:sp>
        <p:nvSpPr>
          <p:cNvPr id="34" name="Rectángulo: esquinas redondeadas 33">
            <a:hlinkClick r:id="rId3" action="ppaction://hlinksldjump"/>
            <a:extLst>
              <a:ext uri="{FF2B5EF4-FFF2-40B4-BE49-F238E27FC236}">
                <a16:creationId xmlns:a16="http://schemas.microsoft.com/office/drawing/2014/main" id="{4B39741C-16F0-4113-B913-6A588EC0505F}"/>
              </a:ext>
            </a:extLst>
          </p:cNvPr>
          <p:cNvSpPr/>
          <p:nvPr/>
        </p:nvSpPr>
        <p:spPr>
          <a:xfrm>
            <a:off x="1701565" y="1593908"/>
            <a:ext cx="2189527" cy="478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Monitoreo de conexión al puerto (I8 </a:t>
            </a:r>
            <a:r>
              <a:rPr lang="es-MX" sz="1400" dirty="0" err="1"/>
              <a:t>read</a:t>
            </a:r>
            <a:r>
              <a:rPr lang="es-MX" sz="1400" dirty="0"/>
              <a:t>) </a:t>
            </a:r>
          </a:p>
        </p:txBody>
      </p:sp>
      <p:cxnSp>
        <p:nvCxnSpPr>
          <p:cNvPr id="35" name="Conector: angular 34">
            <a:extLst>
              <a:ext uri="{FF2B5EF4-FFF2-40B4-BE49-F238E27FC236}">
                <a16:creationId xmlns:a16="http://schemas.microsoft.com/office/drawing/2014/main" id="{A043667A-D8E6-4095-A247-8325212FA9E4}"/>
              </a:ext>
            </a:extLst>
          </p:cNvPr>
          <p:cNvCxnSpPr>
            <a:cxnSpLocks/>
            <a:endCxn id="34" idx="0"/>
          </p:cNvCxnSpPr>
          <p:nvPr/>
        </p:nvCxnSpPr>
        <p:spPr>
          <a:xfrm rot="10800000" flipV="1">
            <a:off x="2796329" y="1080080"/>
            <a:ext cx="1582722" cy="51382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DD8D037C-DC62-4082-A3BD-81D07D83B451}"/>
              </a:ext>
            </a:extLst>
          </p:cNvPr>
          <p:cNvSpPr txBox="1"/>
          <p:nvPr/>
        </p:nvSpPr>
        <p:spPr>
          <a:xfrm>
            <a:off x="6585357" y="712702"/>
            <a:ext cx="633368" cy="307777"/>
          </a:xfrm>
          <a:prstGeom prst="rect">
            <a:avLst/>
          </a:prstGeom>
          <a:noFill/>
        </p:spPr>
        <p:txBody>
          <a:bodyPr wrap="square" rtlCol="0">
            <a:spAutoFit/>
          </a:bodyPr>
          <a:lstStyle/>
          <a:p>
            <a:r>
              <a:rPr lang="es-MX" sz="1400" dirty="0"/>
              <a:t>No</a:t>
            </a:r>
          </a:p>
        </p:txBody>
      </p:sp>
      <p:sp>
        <p:nvSpPr>
          <p:cNvPr id="38" name="CuadroTexto 37">
            <a:extLst>
              <a:ext uri="{FF2B5EF4-FFF2-40B4-BE49-F238E27FC236}">
                <a16:creationId xmlns:a16="http://schemas.microsoft.com/office/drawing/2014/main" id="{0C6AEE4F-9775-4A84-83B8-B93B430F1133}"/>
              </a:ext>
            </a:extLst>
          </p:cNvPr>
          <p:cNvSpPr txBox="1"/>
          <p:nvPr/>
        </p:nvSpPr>
        <p:spPr>
          <a:xfrm>
            <a:off x="3587690" y="756135"/>
            <a:ext cx="633368" cy="307777"/>
          </a:xfrm>
          <a:prstGeom prst="rect">
            <a:avLst/>
          </a:prstGeom>
          <a:noFill/>
        </p:spPr>
        <p:txBody>
          <a:bodyPr wrap="square" rtlCol="0">
            <a:spAutoFit/>
          </a:bodyPr>
          <a:lstStyle/>
          <a:p>
            <a:r>
              <a:rPr lang="es-MX" sz="1400" dirty="0"/>
              <a:t>Sí</a:t>
            </a:r>
          </a:p>
        </p:txBody>
      </p:sp>
      <p:cxnSp>
        <p:nvCxnSpPr>
          <p:cNvPr id="39" name="Conector recto de flecha 38">
            <a:extLst>
              <a:ext uri="{FF2B5EF4-FFF2-40B4-BE49-F238E27FC236}">
                <a16:creationId xmlns:a16="http://schemas.microsoft.com/office/drawing/2014/main" id="{F75BF950-4E94-4A47-85F6-52B076FA861E}"/>
              </a:ext>
            </a:extLst>
          </p:cNvPr>
          <p:cNvCxnSpPr>
            <a:cxnSpLocks/>
            <a:endCxn id="3" idx="0"/>
          </p:cNvCxnSpPr>
          <p:nvPr/>
        </p:nvCxnSpPr>
        <p:spPr>
          <a:xfrm>
            <a:off x="2796329" y="2073483"/>
            <a:ext cx="0" cy="442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AEAF1420-98D8-4CB1-8894-761F3EC1EFD7}"/>
              </a:ext>
            </a:extLst>
          </p:cNvPr>
          <p:cNvSpPr/>
          <p:nvPr/>
        </p:nvSpPr>
        <p:spPr>
          <a:xfrm>
            <a:off x="1475063" y="3598532"/>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2" name="Conector: angular 41">
            <a:extLst>
              <a:ext uri="{FF2B5EF4-FFF2-40B4-BE49-F238E27FC236}">
                <a16:creationId xmlns:a16="http://schemas.microsoft.com/office/drawing/2014/main" id="{66A5D50D-9948-47F6-9078-56DF990B1091}"/>
              </a:ext>
            </a:extLst>
          </p:cNvPr>
          <p:cNvCxnSpPr>
            <a:cxnSpLocks/>
          </p:cNvCxnSpPr>
          <p:nvPr/>
        </p:nvCxnSpPr>
        <p:spPr>
          <a:xfrm rot="5400000">
            <a:off x="1446748" y="3171735"/>
            <a:ext cx="564165" cy="281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85EB4EA3-5770-457F-889F-5C608B09652A}"/>
              </a:ext>
            </a:extLst>
          </p:cNvPr>
          <p:cNvSpPr txBox="1"/>
          <p:nvPr/>
        </p:nvSpPr>
        <p:spPr>
          <a:xfrm>
            <a:off x="1362864" y="2973880"/>
            <a:ext cx="633368" cy="307777"/>
          </a:xfrm>
          <a:prstGeom prst="rect">
            <a:avLst/>
          </a:prstGeom>
          <a:noFill/>
        </p:spPr>
        <p:txBody>
          <a:bodyPr wrap="square" rtlCol="0">
            <a:spAutoFit/>
          </a:bodyPr>
          <a:lstStyle/>
          <a:p>
            <a:r>
              <a:rPr lang="es-MX" sz="1400" dirty="0"/>
              <a:t>Sí</a:t>
            </a:r>
          </a:p>
        </p:txBody>
      </p:sp>
      <p:sp>
        <p:nvSpPr>
          <p:cNvPr id="45" name="Elipse 44">
            <a:extLst>
              <a:ext uri="{FF2B5EF4-FFF2-40B4-BE49-F238E27FC236}">
                <a16:creationId xmlns:a16="http://schemas.microsoft.com/office/drawing/2014/main" id="{486BE761-60BE-4F41-8AA8-819AEA5743FA}"/>
              </a:ext>
            </a:extLst>
          </p:cNvPr>
          <p:cNvSpPr/>
          <p:nvPr/>
        </p:nvSpPr>
        <p:spPr>
          <a:xfrm>
            <a:off x="7815741" y="6086214"/>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CuadroTexto 45">
            <a:extLst>
              <a:ext uri="{FF2B5EF4-FFF2-40B4-BE49-F238E27FC236}">
                <a16:creationId xmlns:a16="http://schemas.microsoft.com/office/drawing/2014/main" id="{7B20B15F-5CE1-4F0F-87B9-9B66CE38BA15}"/>
              </a:ext>
            </a:extLst>
          </p:cNvPr>
          <p:cNvSpPr txBox="1"/>
          <p:nvPr/>
        </p:nvSpPr>
        <p:spPr>
          <a:xfrm>
            <a:off x="8179266" y="6006517"/>
            <a:ext cx="3347207" cy="646331"/>
          </a:xfrm>
          <a:prstGeom prst="rect">
            <a:avLst/>
          </a:prstGeom>
          <a:noFill/>
        </p:spPr>
        <p:txBody>
          <a:bodyPr wrap="square" rtlCol="0">
            <a:spAutoFit/>
          </a:bodyPr>
          <a:lstStyle/>
          <a:p>
            <a:r>
              <a:rPr lang="es-MX" dirty="0"/>
              <a:t>Hasta el final: se va a inicio, es un ciclo infinito </a:t>
            </a:r>
          </a:p>
        </p:txBody>
      </p:sp>
      <p:sp>
        <p:nvSpPr>
          <p:cNvPr id="47" name="Rectángulo 46">
            <a:extLst>
              <a:ext uri="{FF2B5EF4-FFF2-40B4-BE49-F238E27FC236}">
                <a16:creationId xmlns:a16="http://schemas.microsoft.com/office/drawing/2014/main" id="{35671C3E-BF65-4DB5-8940-7C61240E63D9}"/>
              </a:ext>
            </a:extLst>
          </p:cNvPr>
          <p:cNvSpPr/>
          <p:nvPr/>
        </p:nvSpPr>
        <p:spPr>
          <a:xfrm>
            <a:off x="3619149" y="3537358"/>
            <a:ext cx="1761687" cy="518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apagar puerto de carga (I8 </a:t>
            </a:r>
            <a:r>
              <a:rPr lang="es-MX" sz="1400" dirty="0" err="1"/>
              <a:t>write</a:t>
            </a:r>
            <a:r>
              <a:rPr lang="es-MX" sz="1400" dirty="0"/>
              <a:t>)</a:t>
            </a:r>
          </a:p>
        </p:txBody>
      </p:sp>
      <p:cxnSp>
        <p:nvCxnSpPr>
          <p:cNvPr id="48" name="Conector: angular 47">
            <a:extLst>
              <a:ext uri="{FF2B5EF4-FFF2-40B4-BE49-F238E27FC236}">
                <a16:creationId xmlns:a16="http://schemas.microsoft.com/office/drawing/2014/main" id="{E28486F2-57A2-419B-BB93-FC2B5066EC39}"/>
              </a:ext>
            </a:extLst>
          </p:cNvPr>
          <p:cNvCxnSpPr>
            <a:cxnSpLocks/>
            <a:endCxn id="47" idx="0"/>
          </p:cNvCxnSpPr>
          <p:nvPr/>
        </p:nvCxnSpPr>
        <p:spPr>
          <a:xfrm>
            <a:off x="3723311" y="3030169"/>
            <a:ext cx="776682" cy="5071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id="{4BB07664-8AE4-4C58-A77E-2D228E75D1E0}"/>
              </a:ext>
            </a:extLst>
          </p:cNvPr>
          <p:cNvSpPr txBox="1"/>
          <p:nvPr/>
        </p:nvSpPr>
        <p:spPr>
          <a:xfrm>
            <a:off x="3810693" y="2722392"/>
            <a:ext cx="633368" cy="307777"/>
          </a:xfrm>
          <a:prstGeom prst="rect">
            <a:avLst/>
          </a:prstGeom>
          <a:noFill/>
        </p:spPr>
        <p:txBody>
          <a:bodyPr wrap="square" rtlCol="0">
            <a:spAutoFit/>
          </a:bodyPr>
          <a:lstStyle/>
          <a:p>
            <a:r>
              <a:rPr lang="es-MX" sz="1400" dirty="0"/>
              <a:t>No</a:t>
            </a:r>
          </a:p>
        </p:txBody>
      </p:sp>
      <p:sp>
        <p:nvSpPr>
          <p:cNvPr id="52" name="Rectángulo: esquinas redondeadas 51">
            <a:hlinkClick r:id="rId2" action="ppaction://hlinksldjump"/>
            <a:extLst>
              <a:ext uri="{FF2B5EF4-FFF2-40B4-BE49-F238E27FC236}">
                <a16:creationId xmlns:a16="http://schemas.microsoft.com/office/drawing/2014/main" id="{912BDDCF-3EA0-481F-B72A-FB6158AE5021}"/>
              </a:ext>
            </a:extLst>
          </p:cNvPr>
          <p:cNvSpPr/>
          <p:nvPr/>
        </p:nvSpPr>
        <p:spPr>
          <a:xfrm>
            <a:off x="3466051" y="4379054"/>
            <a:ext cx="2189527" cy="478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Escribir </a:t>
            </a:r>
            <a:r>
              <a:rPr lang="es-MX" sz="1400" dirty="0" err="1"/>
              <a:t>EndTime</a:t>
            </a:r>
            <a:r>
              <a:rPr lang="es-MX" sz="1400" dirty="0"/>
              <a:t> / </a:t>
            </a:r>
            <a:r>
              <a:rPr lang="es-MX" sz="1400" dirty="0" err="1"/>
              <a:t>endsession</a:t>
            </a:r>
            <a:r>
              <a:rPr lang="es-MX" sz="1400" dirty="0"/>
              <a:t> (I7)</a:t>
            </a:r>
          </a:p>
        </p:txBody>
      </p:sp>
      <p:cxnSp>
        <p:nvCxnSpPr>
          <p:cNvPr id="53" name="Conector recto de flecha 52">
            <a:extLst>
              <a:ext uri="{FF2B5EF4-FFF2-40B4-BE49-F238E27FC236}">
                <a16:creationId xmlns:a16="http://schemas.microsoft.com/office/drawing/2014/main" id="{2A4D5D1F-B209-4332-B07B-76ABEA9CA074}"/>
              </a:ext>
            </a:extLst>
          </p:cNvPr>
          <p:cNvCxnSpPr/>
          <p:nvPr/>
        </p:nvCxnSpPr>
        <p:spPr>
          <a:xfrm flipH="1">
            <a:off x="4499992" y="4044547"/>
            <a:ext cx="1" cy="30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01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151FD26C-536C-40AA-BA2D-2199DFE9F84F}"/>
              </a:ext>
            </a:extLst>
          </p:cNvPr>
          <p:cNvSpPr/>
          <p:nvPr/>
        </p:nvSpPr>
        <p:spPr>
          <a:xfrm>
            <a:off x="2565167" y="1352607"/>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B2 Sistema de encuestas</a:t>
            </a:r>
          </a:p>
        </p:txBody>
      </p:sp>
      <p:sp>
        <p:nvSpPr>
          <p:cNvPr id="4" name="Rectángulo: esquinas redondeadas 3">
            <a:extLst>
              <a:ext uri="{FF2B5EF4-FFF2-40B4-BE49-F238E27FC236}">
                <a16:creationId xmlns:a16="http://schemas.microsoft.com/office/drawing/2014/main" id="{96904EB5-D256-4CC2-8C94-9B2CA88F579E}"/>
              </a:ext>
            </a:extLst>
          </p:cNvPr>
          <p:cNvSpPr/>
          <p:nvPr/>
        </p:nvSpPr>
        <p:spPr>
          <a:xfrm>
            <a:off x="6059841" y="1352607"/>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B3 </a:t>
            </a:r>
            <a:r>
              <a:rPr lang="es-MX" dirty="0" err="1"/>
              <a:t>firebase</a:t>
            </a:r>
            <a:endParaRPr lang="es-MX" dirty="0"/>
          </a:p>
        </p:txBody>
      </p:sp>
      <p:cxnSp>
        <p:nvCxnSpPr>
          <p:cNvPr id="5" name="Conector: angular 4">
            <a:extLst>
              <a:ext uri="{FF2B5EF4-FFF2-40B4-BE49-F238E27FC236}">
                <a16:creationId xmlns:a16="http://schemas.microsoft.com/office/drawing/2014/main" id="{67CE5810-A4C5-4405-8A30-1A1C14E38D82}"/>
              </a:ext>
            </a:extLst>
          </p:cNvPr>
          <p:cNvCxnSpPr>
            <a:cxnSpLocks/>
          </p:cNvCxnSpPr>
          <p:nvPr/>
        </p:nvCxnSpPr>
        <p:spPr>
          <a:xfrm>
            <a:off x="772933" y="1675664"/>
            <a:ext cx="1792234" cy="127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D2316E2D-EA51-4CDE-8FA4-3CF8B18E299B}"/>
              </a:ext>
            </a:extLst>
          </p:cNvPr>
          <p:cNvSpPr/>
          <p:nvPr/>
        </p:nvSpPr>
        <p:spPr>
          <a:xfrm>
            <a:off x="482335" y="1537165"/>
            <a:ext cx="297617" cy="276997"/>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4AF8C6E-C6E3-447C-985B-AEC7D18B2755}"/>
              </a:ext>
            </a:extLst>
          </p:cNvPr>
          <p:cNvSpPr txBox="1"/>
          <p:nvPr/>
        </p:nvSpPr>
        <p:spPr>
          <a:xfrm rot="16200000">
            <a:off x="-345177" y="1543514"/>
            <a:ext cx="1317809" cy="276999"/>
          </a:xfrm>
          <a:prstGeom prst="rect">
            <a:avLst/>
          </a:prstGeom>
          <a:noFill/>
        </p:spPr>
        <p:txBody>
          <a:bodyPr wrap="square" rtlCol="0">
            <a:spAutoFit/>
          </a:bodyPr>
          <a:lstStyle/>
          <a:p>
            <a:pPr algn="ctr"/>
            <a:r>
              <a:rPr lang="es-MX" sz="1200" b="1" dirty="0"/>
              <a:t>usuario</a:t>
            </a:r>
            <a:endParaRPr lang="es-MX" sz="1200" dirty="0"/>
          </a:p>
        </p:txBody>
      </p:sp>
      <p:sp>
        <p:nvSpPr>
          <p:cNvPr id="8" name="CuadroTexto 7">
            <a:extLst>
              <a:ext uri="{FF2B5EF4-FFF2-40B4-BE49-F238E27FC236}">
                <a16:creationId xmlns:a16="http://schemas.microsoft.com/office/drawing/2014/main" id="{87C99A89-29E7-4DE9-B5CF-31EA61EC49A1}"/>
              </a:ext>
            </a:extLst>
          </p:cNvPr>
          <p:cNvSpPr txBox="1"/>
          <p:nvPr/>
        </p:nvSpPr>
        <p:spPr>
          <a:xfrm>
            <a:off x="840168" y="1351604"/>
            <a:ext cx="1963271" cy="276999"/>
          </a:xfrm>
          <a:prstGeom prst="rect">
            <a:avLst/>
          </a:prstGeom>
          <a:noFill/>
        </p:spPr>
        <p:txBody>
          <a:bodyPr wrap="square" rtlCol="0">
            <a:spAutoFit/>
          </a:bodyPr>
          <a:lstStyle/>
          <a:p>
            <a:r>
              <a:rPr lang="es-MX" sz="1200" b="1" dirty="0"/>
              <a:t>I14 Encuesta</a:t>
            </a:r>
            <a:endParaRPr lang="es-MX" sz="1200" dirty="0"/>
          </a:p>
        </p:txBody>
      </p:sp>
      <p:cxnSp>
        <p:nvCxnSpPr>
          <p:cNvPr id="12" name="Conector recto de flecha 11">
            <a:extLst>
              <a:ext uri="{FF2B5EF4-FFF2-40B4-BE49-F238E27FC236}">
                <a16:creationId xmlns:a16="http://schemas.microsoft.com/office/drawing/2014/main" id="{3211E11B-F627-49BC-817E-F31E3D56CFB3}"/>
              </a:ext>
            </a:extLst>
          </p:cNvPr>
          <p:cNvCxnSpPr>
            <a:cxnSpLocks/>
          </p:cNvCxnSpPr>
          <p:nvPr/>
        </p:nvCxnSpPr>
        <p:spPr>
          <a:xfrm>
            <a:off x="4528438" y="1678936"/>
            <a:ext cx="153140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D229F1AE-854B-427B-93F6-694CAE374CC5}"/>
              </a:ext>
            </a:extLst>
          </p:cNvPr>
          <p:cNvSpPr txBox="1"/>
          <p:nvPr/>
        </p:nvSpPr>
        <p:spPr>
          <a:xfrm>
            <a:off x="4635235" y="1377272"/>
            <a:ext cx="1317809" cy="276999"/>
          </a:xfrm>
          <a:prstGeom prst="rect">
            <a:avLst/>
          </a:prstGeom>
          <a:noFill/>
        </p:spPr>
        <p:txBody>
          <a:bodyPr wrap="square" rtlCol="0">
            <a:spAutoFit/>
          </a:bodyPr>
          <a:lstStyle/>
          <a:p>
            <a:r>
              <a:rPr lang="es-MX" sz="1200" b="1" dirty="0"/>
              <a:t>I9</a:t>
            </a:r>
            <a:r>
              <a:rPr lang="es-MX" sz="1200" dirty="0"/>
              <a:t> datos encuesta</a:t>
            </a:r>
          </a:p>
        </p:txBody>
      </p:sp>
      <p:cxnSp>
        <p:nvCxnSpPr>
          <p:cNvPr id="17" name="Conector recto de flecha 16">
            <a:extLst>
              <a:ext uri="{FF2B5EF4-FFF2-40B4-BE49-F238E27FC236}">
                <a16:creationId xmlns:a16="http://schemas.microsoft.com/office/drawing/2014/main" id="{DF5B5E65-E762-4B52-B147-AE3707E7CA3C}"/>
              </a:ext>
            </a:extLst>
          </p:cNvPr>
          <p:cNvCxnSpPr/>
          <p:nvPr/>
        </p:nvCxnSpPr>
        <p:spPr>
          <a:xfrm flipH="1">
            <a:off x="4528438" y="2240731"/>
            <a:ext cx="1531403"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3022A60-FC1F-4C66-80EB-CEFDFB0E580D}"/>
              </a:ext>
            </a:extLst>
          </p:cNvPr>
          <p:cNvSpPr txBox="1"/>
          <p:nvPr/>
        </p:nvSpPr>
        <p:spPr>
          <a:xfrm>
            <a:off x="4635235" y="2318193"/>
            <a:ext cx="1424606" cy="461665"/>
          </a:xfrm>
          <a:prstGeom prst="rect">
            <a:avLst/>
          </a:prstGeom>
          <a:noFill/>
        </p:spPr>
        <p:txBody>
          <a:bodyPr wrap="square" rtlCol="0">
            <a:spAutoFit/>
          </a:bodyPr>
          <a:lstStyle/>
          <a:p>
            <a:r>
              <a:rPr lang="es-MX" sz="1200" b="1" dirty="0"/>
              <a:t>I7.1</a:t>
            </a:r>
            <a:r>
              <a:rPr lang="es-MX" sz="1200" dirty="0"/>
              <a:t> “</a:t>
            </a:r>
            <a:r>
              <a:rPr lang="es-MX" sz="1200" dirty="0" err="1"/>
              <a:t>activeSession</a:t>
            </a:r>
            <a:r>
              <a:rPr lang="es-MX" sz="1200" dirty="0"/>
              <a:t>” = </a:t>
            </a:r>
            <a:r>
              <a:rPr lang="es-MX" sz="1200" dirty="0" err="1"/>
              <a:t>user_id</a:t>
            </a:r>
            <a:endParaRPr lang="es-MX" sz="1200" dirty="0"/>
          </a:p>
        </p:txBody>
      </p:sp>
      <p:sp>
        <p:nvSpPr>
          <p:cNvPr id="19" name="CuadroTexto 18">
            <a:extLst>
              <a:ext uri="{FF2B5EF4-FFF2-40B4-BE49-F238E27FC236}">
                <a16:creationId xmlns:a16="http://schemas.microsoft.com/office/drawing/2014/main" id="{F80261E1-46DD-4F1F-9AA4-53B7D7155027}"/>
              </a:ext>
            </a:extLst>
          </p:cNvPr>
          <p:cNvSpPr txBox="1"/>
          <p:nvPr/>
        </p:nvSpPr>
        <p:spPr>
          <a:xfrm>
            <a:off x="7223352" y="5580417"/>
            <a:ext cx="3305139" cy="461665"/>
          </a:xfrm>
          <a:prstGeom prst="rect">
            <a:avLst/>
          </a:prstGeom>
          <a:noFill/>
        </p:spPr>
        <p:txBody>
          <a:bodyPr wrap="square" rtlCol="0">
            <a:spAutoFit/>
          </a:bodyPr>
          <a:lstStyle/>
          <a:p>
            <a:r>
              <a:rPr lang="es-MX" sz="1200" b="1" dirty="0"/>
              <a:t>I15</a:t>
            </a:r>
            <a:r>
              <a:rPr lang="es-MX" sz="1200" dirty="0"/>
              <a:t> “</a:t>
            </a:r>
            <a:r>
              <a:rPr lang="es-MX" sz="1200" dirty="0" err="1"/>
              <a:t>activeSession</a:t>
            </a:r>
            <a:r>
              <a:rPr lang="es-MX" sz="1200" dirty="0"/>
              <a:t>” contiene el “</a:t>
            </a:r>
            <a:r>
              <a:rPr lang="es-MX" sz="1200" dirty="0" err="1"/>
              <a:t>user_id</a:t>
            </a:r>
            <a:r>
              <a:rPr lang="es-MX" sz="1200" dirty="0"/>
              <a:t>” que puede ser NULL</a:t>
            </a:r>
          </a:p>
        </p:txBody>
      </p:sp>
      <p:sp>
        <p:nvSpPr>
          <p:cNvPr id="20" name="CuadroTexto 19">
            <a:extLst>
              <a:ext uri="{FF2B5EF4-FFF2-40B4-BE49-F238E27FC236}">
                <a16:creationId xmlns:a16="http://schemas.microsoft.com/office/drawing/2014/main" id="{11A9BA1C-5A44-4337-AE76-407EEFC6C79D}"/>
              </a:ext>
            </a:extLst>
          </p:cNvPr>
          <p:cNvSpPr txBox="1"/>
          <p:nvPr/>
        </p:nvSpPr>
        <p:spPr>
          <a:xfrm>
            <a:off x="518494" y="671119"/>
            <a:ext cx="5211187" cy="646331"/>
          </a:xfrm>
          <a:prstGeom prst="rect">
            <a:avLst/>
          </a:prstGeom>
          <a:noFill/>
        </p:spPr>
        <p:txBody>
          <a:bodyPr wrap="square" rtlCol="0">
            <a:spAutoFit/>
          </a:bodyPr>
          <a:lstStyle/>
          <a:p>
            <a:r>
              <a:rPr lang="es-MX" sz="1800" dirty="0"/>
              <a:t>Monitoreo del sistema de encuestas (I5) </a:t>
            </a:r>
          </a:p>
          <a:p>
            <a:endParaRPr lang="es-MX" dirty="0"/>
          </a:p>
        </p:txBody>
      </p:sp>
      <p:sp>
        <p:nvSpPr>
          <p:cNvPr id="22" name="CuadroTexto 21">
            <a:extLst>
              <a:ext uri="{FF2B5EF4-FFF2-40B4-BE49-F238E27FC236}">
                <a16:creationId xmlns:a16="http://schemas.microsoft.com/office/drawing/2014/main" id="{D6ED5C41-B324-4202-B957-1D90E4B715CF}"/>
              </a:ext>
            </a:extLst>
          </p:cNvPr>
          <p:cNvSpPr txBox="1"/>
          <p:nvPr/>
        </p:nvSpPr>
        <p:spPr>
          <a:xfrm>
            <a:off x="-800463" y="3244334"/>
            <a:ext cx="6094602" cy="369332"/>
          </a:xfrm>
          <a:prstGeom prst="rect">
            <a:avLst/>
          </a:prstGeom>
          <a:noFill/>
        </p:spPr>
        <p:txBody>
          <a:bodyPr wrap="square">
            <a:spAutoFit/>
          </a:bodyPr>
          <a:lstStyle/>
          <a:p>
            <a:pPr algn="ctr"/>
            <a:r>
              <a:rPr lang="es-MX" sz="1800" dirty="0"/>
              <a:t>Escribir </a:t>
            </a:r>
            <a:r>
              <a:rPr lang="es-MX" sz="1800" dirty="0" err="1"/>
              <a:t>EndTime</a:t>
            </a:r>
            <a:r>
              <a:rPr lang="es-MX" sz="1800" dirty="0"/>
              <a:t> / </a:t>
            </a:r>
            <a:r>
              <a:rPr lang="es-MX" sz="1800" dirty="0" err="1"/>
              <a:t>endsession</a:t>
            </a:r>
            <a:r>
              <a:rPr lang="es-MX" sz="1800" dirty="0"/>
              <a:t> (I7)</a:t>
            </a:r>
          </a:p>
        </p:txBody>
      </p:sp>
      <p:cxnSp>
        <p:nvCxnSpPr>
          <p:cNvPr id="23" name="Conector recto de flecha 22">
            <a:extLst>
              <a:ext uri="{FF2B5EF4-FFF2-40B4-BE49-F238E27FC236}">
                <a16:creationId xmlns:a16="http://schemas.microsoft.com/office/drawing/2014/main" id="{9BE09EE6-BC78-472B-AF8B-6ABF16A8FC27}"/>
              </a:ext>
            </a:extLst>
          </p:cNvPr>
          <p:cNvCxnSpPr>
            <a:cxnSpLocks/>
          </p:cNvCxnSpPr>
          <p:nvPr/>
        </p:nvCxnSpPr>
        <p:spPr>
          <a:xfrm flipH="1">
            <a:off x="1108404" y="2301457"/>
            <a:ext cx="1456763"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0B11E71B-EFEE-430D-9D2C-95E926356ACA}"/>
              </a:ext>
            </a:extLst>
          </p:cNvPr>
          <p:cNvSpPr txBox="1"/>
          <p:nvPr/>
        </p:nvSpPr>
        <p:spPr>
          <a:xfrm>
            <a:off x="1092717" y="2340918"/>
            <a:ext cx="1424606" cy="276999"/>
          </a:xfrm>
          <a:prstGeom prst="rect">
            <a:avLst/>
          </a:prstGeom>
          <a:noFill/>
        </p:spPr>
        <p:txBody>
          <a:bodyPr wrap="square" rtlCol="0">
            <a:spAutoFit/>
          </a:bodyPr>
          <a:lstStyle/>
          <a:p>
            <a:r>
              <a:rPr lang="es-MX" sz="1200" b="1" dirty="0"/>
              <a:t>I5</a:t>
            </a:r>
            <a:r>
              <a:rPr lang="es-MX" sz="1200" dirty="0"/>
              <a:t> puerto ON = ON</a:t>
            </a:r>
          </a:p>
        </p:txBody>
      </p:sp>
      <p:sp>
        <p:nvSpPr>
          <p:cNvPr id="25" name="Rectángulo: esquinas redondeadas 24">
            <a:extLst>
              <a:ext uri="{FF2B5EF4-FFF2-40B4-BE49-F238E27FC236}">
                <a16:creationId xmlns:a16="http://schemas.microsoft.com/office/drawing/2014/main" id="{CCADEBA6-A0AB-4EE5-A101-C17D595D962B}"/>
              </a:ext>
            </a:extLst>
          </p:cNvPr>
          <p:cNvSpPr/>
          <p:nvPr/>
        </p:nvSpPr>
        <p:spPr>
          <a:xfrm>
            <a:off x="1044866" y="4303371"/>
            <a:ext cx="1963271" cy="1264023"/>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B3 </a:t>
            </a:r>
            <a:r>
              <a:rPr lang="es-MX" dirty="0" err="1"/>
              <a:t>firebase</a:t>
            </a:r>
            <a:endParaRPr lang="es-MX" dirty="0"/>
          </a:p>
        </p:txBody>
      </p:sp>
      <p:sp>
        <p:nvSpPr>
          <p:cNvPr id="26" name="Rectángulo: esquinas redondeadas 25">
            <a:hlinkClick r:id="rId2" action="ppaction://hlinksldjump"/>
            <a:extLst>
              <a:ext uri="{FF2B5EF4-FFF2-40B4-BE49-F238E27FC236}">
                <a16:creationId xmlns:a16="http://schemas.microsoft.com/office/drawing/2014/main" id="{4767D320-B360-462E-92D4-22ABE3C82B7D}"/>
              </a:ext>
            </a:extLst>
          </p:cNvPr>
          <p:cNvSpPr/>
          <p:nvPr/>
        </p:nvSpPr>
        <p:spPr>
          <a:xfrm>
            <a:off x="4971408" y="3929804"/>
            <a:ext cx="1963271" cy="165061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B1 Sistema de carga</a:t>
            </a:r>
          </a:p>
        </p:txBody>
      </p:sp>
      <p:cxnSp>
        <p:nvCxnSpPr>
          <p:cNvPr id="27" name="Conector recto de flecha 26">
            <a:extLst>
              <a:ext uri="{FF2B5EF4-FFF2-40B4-BE49-F238E27FC236}">
                <a16:creationId xmlns:a16="http://schemas.microsoft.com/office/drawing/2014/main" id="{22CDB5BD-F800-4B71-8FC6-C9649FC31326}"/>
              </a:ext>
            </a:extLst>
          </p:cNvPr>
          <p:cNvCxnSpPr>
            <a:cxnSpLocks/>
          </p:cNvCxnSpPr>
          <p:nvPr/>
        </p:nvCxnSpPr>
        <p:spPr>
          <a:xfrm flipH="1">
            <a:off x="6934679" y="4723790"/>
            <a:ext cx="1529813" cy="0"/>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B6D4E829-267E-4E6E-A061-54232AA4137E}"/>
              </a:ext>
            </a:extLst>
          </p:cNvPr>
          <p:cNvSpPr txBox="1"/>
          <p:nvPr/>
        </p:nvSpPr>
        <p:spPr>
          <a:xfrm>
            <a:off x="7146683" y="4446791"/>
            <a:ext cx="1317809" cy="276999"/>
          </a:xfrm>
          <a:prstGeom prst="rect">
            <a:avLst/>
          </a:prstGeom>
          <a:noFill/>
        </p:spPr>
        <p:txBody>
          <a:bodyPr wrap="square" rtlCol="0">
            <a:spAutoFit/>
          </a:bodyPr>
          <a:lstStyle/>
          <a:p>
            <a:r>
              <a:rPr lang="es-MX" sz="1200" b="1" dirty="0"/>
              <a:t>I6</a:t>
            </a:r>
            <a:r>
              <a:rPr lang="es-MX" sz="1200" dirty="0"/>
              <a:t> fecha y hora</a:t>
            </a:r>
          </a:p>
        </p:txBody>
      </p:sp>
      <p:sp>
        <p:nvSpPr>
          <p:cNvPr id="31" name="CuadroTexto 30">
            <a:extLst>
              <a:ext uri="{FF2B5EF4-FFF2-40B4-BE49-F238E27FC236}">
                <a16:creationId xmlns:a16="http://schemas.microsoft.com/office/drawing/2014/main" id="{C36E1D58-C020-491A-B3F7-FEE8FFE930F0}"/>
              </a:ext>
            </a:extLst>
          </p:cNvPr>
          <p:cNvSpPr txBox="1"/>
          <p:nvPr/>
        </p:nvSpPr>
        <p:spPr>
          <a:xfrm>
            <a:off x="7041476" y="3779706"/>
            <a:ext cx="1712091" cy="461665"/>
          </a:xfrm>
          <a:prstGeom prst="rect">
            <a:avLst/>
          </a:prstGeom>
          <a:noFill/>
        </p:spPr>
        <p:txBody>
          <a:bodyPr wrap="square" rtlCol="0">
            <a:spAutoFit/>
          </a:bodyPr>
          <a:lstStyle/>
          <a:p>
            <a:r>
              <a:rPr lang="es-MX" sz="1200" b="1" dirty="0"/>
              <a:t>I8</a:t>
            </a:r>
            <a:r>
              <a:rPr lang="es-MX" sz="1200" dirty="0"/>
              <a:t> conexión carga </a:t>
            </a:r>
            <a:r>
              <a:rPr lang="es-MX" sz="1200" dirty="0" err="1"/>
              <a:t>read</a:t>
            </a:r>
            <a:r>
              <a:rPr lang="es-MX" sz="1200" dirty="0"/>
              <a:t> = no conectado</a:t>
            </a:r>
          </a:p>
        </p:txBody>
      </p:sp>
      <p:cxnSp>
        <p:nvCxnSpPr>
          <p:cNvPr id="32" name="Conector recto de flecha 31">
            <a:extLst>
              <a:ext uri="{FF2B5EF4-FFF2-40B4-BE49-F238E27FC236}">
                <a16:creationId xmlns:a16="http://schemas.microsoft.com/office/drawing/2014/main" id="{23B60787-1983-4A8B-B76E-57289495298D}"/>
              </a:ext>
            </a:extLst>
          </p:cNvPr>
          <p:cNvCxnSpPr>
            <a:cxnSpLocks/>
          </p:cNvCxnSpPr>
          <p:nvPr/>
        </p:nvCxnSpPr>
        <p:spPr>
          <a:xfrm flipH="1">
            <a:off x="6934679" y="4241371"/>
            <a:ext cx="1529813" cy="0"/>
          </a:xfrm>
          <a:prstGeom prst="straightConnector1">
            <a:avLst/>
          </a:prstGeom>
          <a:ln w="28575">
            <a:solidFill>
              <a:srgbClr val="54823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D99DF901-F029-4B3D-A411-48CD1E2BBF89}"/>
              </a:ext>
            </a:extLst>
          </p:cNvPr>
          <p:cNvCxnSpPr>
            <a:cxnSpLocks/>
            <a:endCxn id="25" idx="3"/>
          </p:cNvCxnSpPr>
          <p:nvPr/>
        </p:nvCxnSpPr>
        <p:spPr>
          <a:xfrm flipH="1">
            <a:off x="3008137" y="4935382"/>
            <a:ext cx="1963272" cy="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28CDEC91-AE13-4B9E-ADC4-3FFA5B31FFB9}"/>
              </a:ext>
            </a:extLst>
          </p:cNvPr>
          <p:cNvSpPr txBox="1"/>
          <p:nvPr/>
        </p:nvSpPr>
        <p:spPr>
          <a:xfrm>
            <a:off x="3334798" y="4394174"/>
            <a:ext cx="1424606" cy="461665"/>
          </a:xfrm>
          <a:prstGeom prst="rect">
            <a:avLst/>
          </a:prstGeom>
          <a:noFill/>
        </p:spPr>
        <p:txBody>
          <a:bodyPr wrap="square" rtlCol="0">
            <a:spAutoFit/>
          </a:bodyPr>
          <a:lstStyle/>
          <a:p>
            <a:r>
              <a:rPr lang="es-MX" sz="1200" b="1" dirty="0"/>
              <a:t>I7.1</a:t>
            </a:r>
            <a:r>
              <a:rPr lang="es-MX" sz="1200" dirty="0"/>
              <a:t> “</a:t>
            </a:r>
            <a:r>
              <a:rPr lang="es-MX" sz="1200" dirty="0" err="1"/>
              <a:t>activeSession</a:t>
            </a:r>
            <a:r>
              <a:rPr lang="es-MX" sz="1200" dirty="0"/>
              <a:t>” = NULL</a:t>
            </a:r>
          </a:p>
        </p:txBody>
      </p:sp>
      <p:cxnSp>
        <p:nvCxnSpPr>
          <p:cNvPr id="36" name="Conector recto de flecha 35">
            <a:extLst>
              <a:ext uri="{FF2B5EF4-FFF2-40B4-BE49-F238E27FC236}">
                <a16:creationId xmlns:a16="http://schemas.microsoft.com/office/drawing/2014/main" id="{81F5318F-4E96-4B35-ABB3-05E953BC179F}"/>
              </a:ext>
            </a:extLst>
          </p:cNvPr>
          <p:cNvCxnSpPr>
            <a:cxnSpLocks/>
          </p:cNvCxnSpPr>
          <p:nvPr/>
        </p:nvCxnSpPr>
        <p:spPr>
          <a:xfrm flipH="1">
            <a:off x="3008135" y="5347841"/>
            <a:ext cx="1963272" cy="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7A79C46F-6CA6-40FE-8C2D-EDCA19534B67}"/>
              </a:ext>
            </a:extLst>
          </p:cNvPr>
          <p:cNvSpPr txBox="1"/>
          <p:nvPr/>
        </p:nvSpPr>
        <p:spPr>
          <a:xfrm>
            <a:off x="3210629" y="5380992"/>
            <a:ext cx="1424606" cy="461665"/>
          </a:xfrm>
          <a:prstGeom prst="rect">
            <a:avLst/>
          </a:prstGeom>
          <a:noFill/>
        </p:spPr>
        <p:txBody>
          <a:bodyPr wrap="square" rtlCol="0">
            <a:spAutoFit/>
          </a:bodyPr>
          <a:lstStyle/>
          <a:p>
            <a:r>
              <a:rPr lang="es-MX" sz="1200" b="1" dirty="0"/>
              <a:t>I7.2</a:t>
            </a:r>
            <a:r>
              <a:rPr lang="es-MX" sz="1200" dirty="0"/>
              <a:t> “</a:t>
            </a:r>
            <a:r>
              <a:rPr lang="es-MX" sz="1200" dirty="0" err="1"/>
              <a:t>endTime</a:t>
            </a:r>
            <a:r>
              <a:rPr lang="es-MX" sz="1200" dirty="0"/>
              <a:t>” = fecha y hora</a:t>
            </a:r>
          </a:p>
        </p:txBody>
      </p:sp>
    </p:spTree>
    <p:extLst>
      <p:ext uri="{BB962C8B-B14F-4D97-AF65-F5344CB8AC3E}">
        <p14:creationId xmlns:p14="http://schemas.microsoft.com/office/powerpoint/2010/main" val="142521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A6412D3A-CCBA-4E37-A96A-D8C8A8EEBADD}"/>
              </a:ext>
            </a:extLst>
          </p:cNvPr>
          <p:cNvSpPr/>
          <p:nvPr/>
        </p:nvSpPr>
        <p:spPr>
          <a:xfrm>
            <a:off x="5314424" y="204133"/>
            <a:ext cx="226502" cy="2334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 name="Conector recto de flecha 2">
            <a:extLst>
              <a:ext uri="{FF2B5EF4-FFF2-40B4-BE49-F238E27FC236}">
                <a16:creationId xmlns:a16="http://schemas.microsoft.com/office/drawing/2014/main" id="{11E94D7F-4B0D-4ADB-8FB9-E3F1DC6AED64}"/>
              </a:ext>
            </a:extLst>
          </p:cNvPr>
          <p:cNvCxnSpPr>
            <a:stCxn id="2" idx="4"/>
          </p:cNvCxnSpPr>
          <p:nvPr/>
        </p:nvCxnSpPr>
        <p:spPr>
          <a:xfrm>
            <a:off x="5427675" y="437626"/>
            <a:ext cx="1" cy="174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6C122F09-5319-4AE6-832F-548224D662FA}"/>
              </a:ext>
            </a:extLst>
          </p:cNvPr>
          <p:cNvSpPr/>
          <p:nvPr/>
        </p:nvSpPr>
        <p:spPr>
          <a:xfrm>
            <a:off x="3909268" y="671119"/>
            <a:ext cx="3036813" cy="34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Hacer un </a:t>
            </a:r>
            <a:r>
              <a:rPr lang="es-MX" sz="1400" dirty="0" err="1"/>
              <a:t>read</a:t>
            </a:r>
            <a:r>
              <a:rPr lang="es-MX" sz="1400" dirty="0"/>
              <a:t> del puerto de carga (I8)</a:t>
            </a:r>
          </a:p>
        </p:txBody>
      </p:sp>
      <p:sp>
        <p:nvSpPr>
          <p:cNvPr id="5" name="Rombo 4">
            <a:extLst>
              <a:ext uri="{FF2B5EF4-FFF2-40B4-BE49-F238E27FC236}">
                <a16:creationId xmlns:a16="http://schemas.microsoft.com/office/drawing/2014/main" id="{9EB552EE-75CA-480B-9E78-3BF36FE1A3E2}"/>
              </a:ext>
            </a:extLst>
          </p:cNvPr>
          <p:cNvSpPr/>
          <p:nvPr/>
        </p:nvSpPr>
        <p:spPr>
          <a:xfrm>
            <a:off x="4342697" y="1248561"/>
            <a:ext cx="2169954" cy="123370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hay alguien cargando en el momento?</a:t>
            </a:r>
          </a:p>
        </p:txBody>
      </p:sp>
      <p:cxnSp>
        <p:nvCxnSpPr>
          <p:cNvPr id="6" name="Conector recto de flecha 5">
            <a:extLst>
              <a:ext uri="{FF2B5EF4-FFF2-40B4-BE49-F238E27FC236}">
                <a16:creationId xmlns:a16="http://schemas.microsoft.com/office/drawing/2014/main" id="{D22F7698-F8E7-4594-B45A-58BFC3B7C54C}"/>
              </a:ext>
            </a:extLst>
          </p:cNvPr>
          <p:cNvCxnSpPr>
            <a:cxnSpLocks/>
            <a:stCxn id="4" idx="2"/>
            <a:endCxn id="5" idx="0"/>
          </p:cNvCxnSpPr>
          <p:nvPr/>
        </p:nvCxnSpPr>
        <p:spPr>
          <a:xfrm flipH="1">
            <a:off x="5427674" y="1015068"/>
            <a:ext cx="1" cy="233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2BB355C-BC6E-474F-909E-FB954DEE0960}"/>
              </a:ext>
            </a:extLst>
          </p:cNvPr>
          <p:cNvSpPr/>
          <p:nvPr/>
        </p:nvSpPr>
        <p:spPr>
          <a:xfrm>
            <a:off x="6226029" y="2706672"/>
            <a:ext cx="2406244" cy="34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err="1"/>
              <a:t>Countdown</a:t>
            </a:r>
            <a:r>
              <a:rPr lang="es-MX" sz="1400" dirty="0"/>
              <a:t> para y se reinicia</a:t>
            </a:r>
          </a:p>
        </p:txBody>
      </p:sp>
      <p:sp>
        <p:nvSpPr>
          <p:cNvPr id="10" name="Rectángulo 9">
            <a:extLst>
              <a:ext uri="{FF2B5EF4-FFF2-40B4-BE49-F238E27FC236}">
                <a16:creationId xmlns:a16="http://schemas.microsoft.com/office/drawing/2014/main" id="{408406B1-CC3C-44BB-A5EC-C00FFAD0703A}"/>
              </a:ext>
            </a:extLst>
          </p:cNvPr>
          <p:cNvSpPr/>
          <p:nvPr/>
        </p:nvSpPr>
        <p:spPr>
          <a:xfrm>
            <a:off x="2432802" y="2706672"/>
            <a:ext cx="1909895" cy="34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err="1"/>
              <a:t>Countdown</a:t>
            </a:r>
            <a:r>
              <a:rPr lang="es-MX" sz="1400" dirty="0"/>
              <a:t> sigue</a:t>
            </a:r>
          </a:p>
        </p:txBody>
      </p:sp>
      <p:sp>
        <p:nvSpPr>
          <p:cNvPr id="11" name="Rombo 10">
            <a:extLst>
              <a:ext uri="{FF2B5EF4-FFF2-40B4-BE49-F238E27FC236}">
                <a16:creationId xmlns:a16="http://schemas.microsoft.com/office/drawing/2014/main" id="{0F618654-D14D-4542-A61E-F4A20840CD63}"/>
              </a:ext>
            </a:extLst>
          </p:cNvPr>
          <p:cNvSpPr/>
          <p:nvPr/>
        </p:nvSpPr>
        <p:spPr>
          <a:xfrm>
            <a:off x="4399321" y="3275025"/>
            <a:ext cx="2056705" cy="67619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err="1"/>
              <a:t>Countdown</a:t>
            </a:r>
            <a:r>
              <a:rPr lang="es-MX" sz="1400" dirty="0"/>
              <a:t> = 0?</a:t>
            </a:r>
          </a:p>
        </p:txBody>
      </p:sp>
      <p:sp>
        <p:nvSpPr>
          <p:cNvPr id="12" name="Rectángulo 11">
            <a:extLst>
              <a:ext uri="{FF2B5EF4-FFF2-40B4-BE49-F238E27FC236}">
                <a16:creationId xmlns:a16="http://schemas.microsoft.com/office/drawing/2014/main" id="{A8FC6A99-C73E-4ED6-94D8-07832A1493DE}"/>
              </a:ext>
            </a:extLst>
          </p:cNvPr>
          <p:cNvSpPr/>
          <p:nvPr/>
        </p:nvSpPr>
        <p:spPr>
          <a:xfrm>
            <a:off x="2432801" y="4173872"/>
            <a:ext cx="1909895" cy="34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Puerto en uso = no</a:t>
            </a:r>
          </a:p>
        </p:txBody>
      </p:sp>
      <p:sp>
        <p:nvSpPr>
          <p:cNvPr id="13" name="Rectángulo 12">
            <a:extLst>
              <a:ext uri="{FF2B5EF4-FFF2-40B4-BE49-F238E27FC236}">
                <a16:creationId xmlns:a16="http://schemas.microsoft.com/office/drawing/2014/main" id="{DCA59A04-6260-4C7F-9CEE-E2138EDEA74D}"/>
              </a:ext>
            </a:extLst>
          </p:cNvPr>
          <p:cNvSpPr/>
          <p:nvPr/>
        </p:nvSpPr>
        <p:spPr>
          <a:xfrm>
            <a:off x="6512651" y="4173872"/>
            <a:ext cx="1909895" cy="34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Puerto en uso = si</a:t>
            </a:r>
          </a:p>
        </p:txBody>
      </p:sp>
      <p:cxnSp>
        <p:nvCxnSpPr>
          <p:cNvPr id="15" name="Conector: angular 14">
            <a:extLst>
              <a:ext uri="{FF2B5EF4-FFF2-40B4-BE49-F238E27FC236}">
                <a16:creationId xmlns:a16="http://schemas.microsoft.com/office/drawing/2014/main" id="{0CDCF620-8A28-4AF4-A6AF-B419B0B39033}"/>
              </a:ext>
            </a:extLst>
          </p:cNvPr>
          <p:cNvCxnSpPr>
            <a:cxnSpLocks/>
            <a:stCxn id="5" idx="3"/>
            <a:endCxn id="9" idx="0"/>
          </p:cNvCxnSpPr>
          <p:nvPr/>
        </p:nvCxnSpPr>
        <p:spPr>
          <a:xfrm>
            <a:off x="6512651" y="1865415"/>
            <a:ext cx="916500" cy="8412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a:extLst>
              <a:ext uri="{FF2B5EF4-FFF2-40B4-BE49-F238E27FC236}">
                <a16:creationId xmlns:a16="http://schemas.microsoft.com/office/drawing/2014/main" id="{AC16DC18-39B6-47FD-961C-D7BBA0090B64}"/>
              </a:ext>
            </a:extLst>
          </p:cNvPr>
          <p:cNvCxnSpPr>
            <a:cxnSpLocks/>
            <a:stCxn id="5" idx="1"/>
            <a:endCxn id="10" idx="0"/>
          </p:cNvCxnSpPr>
          <p:nvPr/>
        </p:nvCxnSpPr>
        <p:spPr>
          <a:xfrm rot="10800000" flipV="1">
            <a:off x="3387751" y="1865414"/>
            <a:ext cx="954947" cy="8412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4662DBB9-6424-426F-8680-DC4B4ED140D1}"/>
              </a:ext>
            </a:extLst>
          </p:cNvPr>
          <p:cNvCxnSpPr>
            <a:cxnSpLocks/>
            <a:stCxn id="9" idx="2"/>
            <a:endCxn id="11" idx="0"/>
          </p:cNvCxnSpPr>
          <p:nvPr/>
        </p:nvCxnSpPr>
        <p:spPr>
          <a:xfrm rot="5400000">
            <a:off x="6316211" y="2162085"/>
            <a:ext cx="224404" cy="20014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2966517C-EA7D-4D15-8336-61A215812629}"/>
              </a:ext>
            </a:extLst>
          </p:cNvPr>
          <p:cNvCxnSpPr>
            <a:cxnSpLocks/>
            <a:stCxn id="10" idx="2"/>
            <a:endCxn id="11" idx="0"/>
          </p:cNvCxnSpPr>
          <p:nvPr/>
        </p:nvCxnSpPr>
        <p:spPr>
          <a:xfrm rot="16200000" flipH="1">
            <a:off x="4295510" y="2142861"/>
            <a:ext cx="224404" cy="203992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84A46BAC-E04A-4E21-8623-9CD65A8098EC}"/>
              </a:ext>
            </a:extLst>
          </p:cNvPr>
          <p:cNvCxnSpPr>
            <a:cxnSpLocks/>
            <a:stCxn id="11" idx="1"/>
          </p:cNvCxnSpPr>
          <p:nvPr/>
        </p:nvCxnSpPr>
        <p:spPr>
          <a:xfrm rot="10800000" flipV="1">
            <a:off x="3387749" y="3613120"/>
            <a:ext cx="1011572" cy="528242"/>
          </a:xfrm>
          <a:prstGeom prst="bentConnector3">
            <a:avLst>
              <a:gd name="adj1" fmla="val 989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3668E4E6-639E-4080-8998-47D6947122E0}"/>
              </a:ext>
            </a:extLst>
          </p:cNvPr>
          <p:cNvCxnSpPr>
            <a:cxnSpLocks/>
            <a:endCxn id="13" idx="0"/>
          </p:cNvCxnSpPr>
          <p:nvPr/>
        </p:nvCxnSpPr>
        <p:spPr>
          <a:xfrm>
            <a:off x="6512651" y="3605518"/>
            <a:ext cx="954948" cy="5683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BB99ED17-E4F7-4E4E-85DF-2A3C313AD8FD}"/>
              </a:ext>
            </a:extLst>
          </p:cNvPr>
          <p:cNvSpPr txBox="1"/>
          <p:nvPr/>
        </p:nvSpPr>
        <p:spPr>
          <a:xfrm>
            <a:off x="6702804" y="1518407"/>
            <a:ext cx="662730" cy="307777"/>
          </a:xfrm>
          <a:prstGeom prst="rect">
            <a:avLst/>
          </a:prstGeom>
          <a:noFill/>
        </p:spPr>
        <p:txBody>
          <a:bodyPr wrap="square" rtlCol="0">
            <a:spAutoFit/>
          </a:bodyPr>
          <a:lstStyle/>
          <a:p>
            <a:r>
              <a:rPr lang="es-MX" sz="1400" dirty="0"/>
              <a:t>si</a:t>
            </a:r>
          </a:p>
        </p:txBody>
      </p:sp>
      <p:sp>
        <p:nvSpPr>
          <p:cNvPr id="33" name="CuadroTexto 32">
            <a:extLst>
              <a:ext uri="{FF2B5EF4-FFF2-40B4-BE49-F238E27FC236}">
                <a16:creationId xmlns:a16="http://schemas.microsoft.com/office/drawing/2014/main" id="{F6934E6E-AB08-41C9-9CC3-99A07EE141EE}"/>
              </a:ext>
            </a:extLst>
          </p:cNvPr>
          <p:cNvSpPr txBox="1"/>
          <p:nvPr/>
        </p:nvSpPr>
        <p:spPr>
          <a:xfrm>
            <a:off x="3744982" y="3297741"/>
            <a:ext cx="662730" cy="307777"/>
          </a:xfrm>
          <a:prstGeom prst="rect">
            <a:avLst/>
          </a:prstGeom>
          <a:noFill/>
        </p:spPr>
        <p:txBody>
          <a:bodyPr wrap="square" rtlCol="0">
            <a:spAutoFit/>
          </a:bodyPr>
          <a:lstStyle/>
          <a:p>
            <a:r>
              <a:rPr lang="es-MX" sz="1400" dirty="0"/>
              <a:t>si</a:t>
            </a:r>
          </a:p>
        </p:txBody>
      </p:sp>
      <p:sp>
        <p:nvSpPr>
          <p:cNvPr id="34" name="CuadroTexto 33">
            <a:extLst>
              <a:ext uri="{FF2B5EF4-FFF2-40B4-BE49-F238E27FC236}">
                <a16:creationId xmlns:a16="http://schemas.microsoft.com/office/drawing/2014/main" id="{7CCBFD86-5434-4D6F-BDA7-ABEBD454AB49}"/>
              </a:ext>
            </a:extLst>
          </p:cNvPr>
          <p:cNvSpPr txBox="1"/>
          <p:nvPr/>
        </p:nvSpPr>
        <p:spPr>
          <a:xfrm>
            <a:off x="3679966" y="1536935"/>
            <a:ext cx="662730" cy="307777"/>
          </a:xfrm>
          <a:prstGeom prst="rect">
            <a:avLst/>
          </a:prstGeom>
          <a:noFill/>
        </p:spPr>
        <p:txBody>
          <a:bodyPr wrap="square" rtlCol="0">
            <a:spAutoFit/>
          </a:bodyPr>
          <a:lstStyle/>
          <a:p>
            <a:r>
              <a:rPr lang="es-MX" sz="1400" dirty="0"/>
              <a:t>no</a:t>
            </a:r>
          </a:p>
        </p:txBody>
      </p:sp>
      <p:sp>
        <p:nvSpPr>
          <p:cNvPr id="35" name="CuadroTexto 34">
            <a:extLst>
              <a:ext uri="{FF2B5EF4-FFF2-40B4-BE49-F238E27FC236}">
                <a16:creationId xmlns:a16="http://schemas.microsoft.com/office/drawing/2014/main" id="{C14E3CD1-8ABC-40E2-81AB-9FED6928877E}"/>
              </a:ext>
            </a:extLst>
          </p:cNvPr>
          <p:cNvSpPr txBox="1"/>
          <p:nvPr/>
        </p:nvSpPr>
        <p:spPr>
          <a:xfrm>
            <a:off x="6702804" y="3323526"/>
            <a:ext cx="662730" cy="307777"/>
          </a:xfrm>
          <a:prstGeom prst="rect">
            <a:avLst/>
          </a:prstGeom>
          <a:noFill/>
        </p:spPr>
        <p:txBody>
          <a:bodyPr wrap="square" rtlCol="0">
            <a:spAutoFit/>
          </a:bodyPr>
          <a:lstStyle/>
          <a:p>
            <a:r>
              <a:rPr lang="es-MX" sz="1400" dirty="0"/>
              <a:t>no</a:t>
            </a:r>
          </a:p>
        </p:txBody>
      </p:sp>
      <p:sp>
        <p:nvSpPr>
          <p:cNvPr id="37" name="CuadroTexto 36">
            <a:extLst>
              <a:ext uri="{FF2B5EF4-FFF2-40B4-BE49-F238E27FC236}">
                <a16:creationId xmlns:a16="http://schemas.microsoft.com/office/drawing/2014/main" id="{B847D806-46BE-42C3-A2C5-B484FE00B6DD}"/>
              </a:ext>
            </a:extLst>
          </p:cNvPr>
          <p:cNvSpPr txBox="1"/>
          <p:nvPr/>
        </p:nvSpPr>
        <p:spPr>
          <a:xfrm>
            <a:off x="5228439" y="5608413"/>
            <a:ext cx="6094602" cy="307777"/>
          </a:xfrm>
          <a:prstGeom prst="rect">
            <a:avLst/>
          </a:prstGeom>
          <a:noFill/>
        </p:spPr>
        <p:txBody>
          <a:bodyPr wrap="square">
            <a:spAutoFit/>
          </a:bodyPr>
          <a:lstStyle/>
          <a:p>
            <a:pPr algn="ctr"/>
            <a:r>
              <a:rPr lang="es-MX" sz="1400" dirty="0"/>
              <a:t>Cada vez que entra al cuadro de acción, el </a:t>
            </a:r>
            <a:r>
              <a:rPr lang="es-MX" sz="1400" dirty="0" err="1"/>
              <a:t>countdown</a:t>
            </a:r>
            <a:r>
              <a:rPr lang="es-MX" sz="1400" dirty="0"/>
              <a:t> se resta en 1</a:t>
            </a:r>
          </a:p>
        </p:txBody>
      </p:sp>
    </p:spTree>
    <p:extLst>
      <p:ext uri="{BB962C8B-B14F-4D97-AF65-F5344CB8AC3E}">
        <p14:creationId xmlns:p14="http://schemas.microsoft.com/office/powerpoint/2010/main" val="287795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E24EDB4E-05DB-4F51-B267-F95FE533FB7F}"/>
              </a:ext>
            </a:extLst>
          </p:cNvPr>
          <p:cNvGraphicFramePr>
            <a:graphicFrameLocks noGrp="1"/>
          </p:cNvGraphicFramePr>
          <p:nvPr>
            <p:extLst>
              <p:ext uri="{D42A27DB-BD31-4B8C-83A1-F6EECF244321}">
                <p14:modId xmlns:p14="http://schemas.microsoft.com/office/powerpoint/2010/main" val="814827565"/>
              </p:ext>
            </p:extLst>
          </p:nvPr>
        </p:nvGraphicFramePr>
        <p:xfrm>
          <a:off x="605927" y="286439"/>
          <a:ext cx="11116020" cy="7130630"/>
        </p:xfrm>
        <a:graphic>
          <a:graphicData uri="http://schemas.openxmlformats.org/drawingml/2006/table">
            <a:tbl>
              <a:tblPr firstRow="1" bandRow="1">
                <a:tableStyleId>{5C22544A-7EE6-4342-B048-85BDC9FD1C3A}</a:tableStyleId>
              </a:tblPr>
              <a:tblGrid>
                <a:gridCol w="2779005">
                  <a:extLst>
                    <a:ext uri="{9D8B030D-6E8A-4147-A177-3AD203B41FA5}">
                      <a16:colId xmlns:a16="http://schemas.microsoft.com/office/drawing/2014/main" val="2823190209"/>
                    </a:ext>
                  </a:extLst>
                </a:gridCol>
                <a:gridCol w="2779005">
                  <a:extLst>
                    <a:ext uri="{9D8B030D-6E8A-4147-A177-3AD203B41FA5}">
                      <a16:colId xmlns:a16="http://schemas.microsoft.com/office/drawing/2014/main" val="3463227348"/>
                    </a:ext>
                  </a:extLst>
                </a:gridCol>
                <a:gridCol w="2779005">
                  <a:extLst>
                    <a:ext uri="{9D8B030D-6E8A-4147-A177-3AD203B41FA5}">
                      <a16:colId xmlns:a16="http://schemas.microsoft.com/office/drawing/2014/main" val="1638718819"/>
                    </a:ext>
                  </a:extLst>
                </a:gridCol>
                <a:gridCol w="2779005">
                  <a:extLst>
                    <a:ext uri="{9D8B030D-6E8A-4147-A177-3AD203B41FA5}">
                      <a16:colId xmlns:a16="http://schemas.microsoft.com/office/drawing/2014/main" val="725411280"/>
                    </a:ext>
                  </a:extLst>
                </a:gridCol>
              </a:tblGrid>
              <a:tr h="401998">
                <a:tc>
                  <a:txBody>
                    <a:bodyPr/>
                    <a:lstStyle/>
                    <a:p>
                      <a:r>
                        <a:rPr lang="es-MX" dirty="0"/>
                        <a:t>Requerimiento cliente</a:t>
                      </a:r>
                    </a:p>
                  </a:txBody>
                  <a:tcPr/>
                </a:tc>
                <a:tc>
                  <a:txBody>
                    <a:bodyPr/>
                    <a:lstStyle/>
                    <a:p>
                      <a:r>
                        <a:rPr lang="es-MX" dirty="0"/>
                        <a:t>Interfaz que lo cubre</a:t>
                      </a:r>
                    </a:p>
                  </a:txBody>
                  <a:tcPr/>
                </a:tc>
                <a:tc>
                  <a:txBody>
                    <a:bodyPr/>
                    <a:lstStyle/>
                    <a:p>
                      <a:r>
                        <a:rPr lang="es-MX" dirty="0"/>
                        <a:t>Bloque que lo cubre</a:t>
                      </a:r>
                    </a:p>
                  </a:txBody>
                  <a:tcPr/>
                </a:tc>
                <a:tc>
                  <a:txBody>
                    <a:bodyPr/>
                    <a:lstStyle/>
                    <a:p>
                      <a:r>
                        <a:rPr lang="es-MX" dirty="0"/>
                        <a:t>% completado</a:t>
                      </a:r>
                    </a:p>
                  </a:txBody>
                  <a:tcPr/>
                </a:tc>
                <a:extLst>
                  <a:ext uri="{0D108BD9-81ED-4DB2-BD59-A6C34878D82A}">
                    <a16:rowId xmlns:a16="http://schemas.microsoft.com/office/drawing/2014/main" val="858408671"/>
                  </a:ext>
                </a:extLst>
              </a:tr>
              <a:tr h="1889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1. </a:t>
                      </a:r>
                      <a:r>
                        <a:rPr lang="es-MX" sz="1600" kern="1200" dirty="0">
                          <a:solidFill>
                            <a:schemeClr val="dk1"/>
                          </a:solidFill>
                          <a:effectLst/>
                          <a:latin typeface="+mn-lt"/>
                          <a:ea typeface="+mn-ea"/>
                          <a:cs typeface="+mn-cs"/>
                        </a:rPr>
                        <a:t>El usuario debe de poder cargar su celular una vez que haya contestado la encuesta que provee el cliente si es que no hay ya un usuario cargando su celular en algún puerto de carga</a:t>
                      </a:r>
                    </a:p>
                    <a:p>
                      <a:endParaRPr lang="es-MX" dirty="0"/>
                    </a:p>
                  </a:txBody>
                  <a:tcPr/>
                </a:tc>
                <a:tc>
                  <a:txBody>
                    <a:bodyPr/>
                    <a:lstStyle/>
                    <a:p>
                      <a:r>
                        <a:rPr lang="es-MX" dirty="0"/>
                        <a:t>I5: puerto ON</a:t>
                      </a:r>
                    </a:p>
                    <a:p>
                      <a:r>
                        <a:rPr lang="es-MX" dirty="0"/>
                        <a:t>I9: Datos encuesta</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dirty="0"/>
                        <a:t>I8:</a:t>
                      </a:r>
                      <a:r>
                        <a:rPr lang="es-MX" sz="1800" dirty="0"/>
                        <a:t> conexión carga </a:t>
                      </a:r>
                      <a:r>
                        <a:rPr lang="es-MX" sz="1800" dirty="0" err="1"/>
                        <a:t>read</a:t>
                      </a:r>
                      <a:r>
                        <a:rPr lang="es-MX" sz="1800" dirty="0"/>
                        <a:t>/</a:t>
                      </a:r>
                      <a:r>
                        <a:rPr lang="es-MX" sz="1800" dirty="0" err="1"/>
                        <a:t>write</a:t>
                      </a:r>
                      <a:endParaRPr lang="es-MX"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t>I14: Encuesta</a:t>
                      </a:r>
                    </a:p>
                    <a:p>
                      <a:endParaRPr lang="es-MX" dirty="0"/>
                    </a:p>
                  </a:txBody>
                  <a:tcPr/>
                </a:tc>
                <a:tc>
                  <a:txBody>
                    <a:bodyPr/>
                    <a:lstStyle/>
                    <a:p>
                      <a:r>
                        <a:rPr lang="es-MX" dirty="0"/>
                        <a:t>B2: Sistema de encuestas</a:t>
                      </a: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B1: Sistema de carga</a:t>
                      </a:r>
                    </a:p>
                    <a:p>
                      <a:endParaRPr lang="es-MX" dirty="0"/>
                    </a:p>
                  </a:txBody>
                  <a:tcPr/>
                </a:tc>
                <a:tc>
                  <a:txBody>
                    <a:bodyPr/>
                    <a:lstStyle/>
                    <a:p>
                      <a:endParaRPr lang="es-MX"/>
                    </a:p>
                  </a:txBody>
                  <a:tcPr/>
                </a:tc>
                <a:extLst>
                  <a:ext uri="{0D108BD9-81ED-4DB2-BD59-A6C34878D82A}">
                    <a16:rowId xmlns:a16="http://schemas.microsoft.com/office/drawing/2014/main" val="3746535787"/>
                  </a:ext>
                </a:extLst>
              </a:tr>
              <a:tr h="401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2. Para que un usuario pueda llenar la encuesta debe haberse registrado con algún dato de contacto personal definido por el cliente</a:t>
                      </a:r>
                    </a:p>
                    <a:p>
                      <a:endParaRPr lang="es-MX" dirty="0"/>
                    </a:p>
                  </a:txBody>
                  <a:tcPr/>
                </a:tc>
                <a:tc>
                  <a:txBody>
                    <a:bodyPr/>
                    <a:lstStyle/>
                    <a:p>
                      <a:r>
                        <a:rPr lang="es-MX" dirty="0"/>
                        <a:t>I10: Usuario registrado?</a:t>
                      </a:r>
                    </a:p>
                    <a:p>
                      <a:r>
                        <a:rPr lang="es-MX" dirty="0"/>
                        <a:t>I14: Encuesta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B2: Sistema de encuestas</a:t>
                      </a:r>
                    </a:p>
                    <a:p>
                      <a:endParaRPr lang="es-MX" dirty="0"/>
                    </a:p>
                  </a:txBody>
                  <a:tcPr/>
                </a:tc>
                <a:tc>
                  <a:txBody>
                    <a:bodyPr/>
                    <a:lstStyle/>
                    <a:p>
                      <a:endParaRPr lang="es-MX"/>
                    </a:p>
                  </a:txBody>
                  <a:tcPr/>
                </a:tc>
                <a:extLst>
                  <a:ext uri="{0D108BD9-81ED-4DB2-BD59-A6C34878D82A}">
                    <a16:rowId xmlns:a16="http://schemas.microsoft.com/office/drawing/2014/main" val="3076660146"/>
                  </a:ext>
                </a:extLst>
              </a:tr>
              <a:tr h="401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3. Una vez que se contesta la encuesta se libera la energía por los puertos de carga</a:t>
                      </a:r>
                    </a:p>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29005580"/>
                  </a:ext>
                </a:extLst>
              </a:tr>
              <a:tr h="401998">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084270026"/>
                  </a:ext>
                </a:extLst>
              </a:tr>
              <a:tr h="401998">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31199797"/>
                  </a:ext>
                </a:extLst>
              </a:tr>
              <a:tr h="401998">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194730687"/>
                  </a:ext>
                </a:extLst>
              </a:tr>
              <a:tr h="401998">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507047430"/>
                  </a:ext>
                </a:extLst>
              </a:tr>
            </a:tbl>
          </a:graphicData>
        </a:graphic>
      </p:graphicFrame>
    </p:spTree>
    <p:extLst>
      <p:ext uri="{BB962C8B-B14F-4D97-AF65-F5344CB8AC3E}">
        <p14:creationId xmlns:p14="http://schemas.microsoft.com/office/powerpoint/2010/main" val="30710343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486</Words>
  <Application>Microsoft Office PowerPoint</Application>
  <PresentationFormat>Panorámica</PresentationFormat>
  <Paragraphs>103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fontecillac0@outlook.com</dc:creator>
  <cp:lastModifiedBy>fontecillac0@outlook.com</cp:lastModifiedBy>
  <cp:revision>8</cp:revision>
  <dcterms:created xsi:type="dcterms:W3CDTF">2025-01-28T23:33:33Z</dcterms:created>
  <dcterms:modified xsi:type="dcterms:W3CDTF">2025-01-30T04:04:21Z</dcterms:modified>
</cp:coreProperties>
</file>