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8049-78A1-4ABE-874A-B905C65A0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4777A-4476-4387-A610-CEE8C86D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00E4-CF7D-48A7-8513-6FEA2AD6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1272-22F8-4EA7-A6F9-9B433C3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301D-80F6-4240-86B5-478643B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6E9A-A1F2-4817-9EB6-02C9C653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AA78-EED1-4500-801D-D81401C1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AEAB-FEE8-4E6A-BC54-12C04F93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C10C-308B-430E-94C2-6205E17E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D317-4ECE-416C-BBD9-F743604D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B381A-FF6C-498D-A22B-45699D1C8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BC8A-861D-4E88-8196-DC07A1C8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986B-0F7F-4082-AFCD-0706864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8D7E-E887-412A-BECD-0A560B46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F6BB-0837-4843-BBD2-FA5773D9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63FC-4EEA-49DA-9E61-23BB312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ADBA-F0C8-4062-B31C-663C9D33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3A62-5A6D-4B2E-B820-9E0B5305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4C6F-D6C6-4ABC-A06D-A203949E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56C7-0ED7-4AE4-929A-33D7E92A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204F-A823-4106-99C2-88DD2205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0194-CF09-4C33-939A-333CFCB9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9502-E0E9-4FEA-878D-949CB26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A2BC-03F5-4F3F-9F52-101EA69F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3B14-7312-4B44-8CA1-6693CA4A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B3E5-CC93-4D89-B4FB-1F3656A6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D8C4-CB1B-4A6D-A340-0E87F06F5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2DA64-3349-4ADB-B11D-2D580E27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8169-CDBD-44F9-8AD2-F1199A8E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4140D-46D2-4EC3-BF85-4A640317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8AC67-05BF-4DFA-A3F3-DD55526B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71CD-082B-4896-8786-70CB25E6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C0CCD-AE01-4DA3-8BE5-31584F10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A83D-D9FA-48BC-BF9A-DEBDCC30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26983-A506-4B25-9447-0F4AB3D2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63CF7-14ED-4DCA-8E51-A1490F2D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C5019-A292-446A-A42C-94BAD436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BEC12-7737-4F55-B55C-223C8EF0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5DB6F-567F-47DE-B591-E2CB6DBB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9CF1-88AA-481B-9152-4777B3DD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FCD34-8E58-4B12-8A44-37F1C19A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B75D7-92CD-4C5A-B501-41A3981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9F867-C919-464E-80A1-1429022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6063-A83B-45FC-AB33-13A1C43B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4B60A-B71D-4BC3-9C27-8CAEE399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755A8-5223-466D-A90F-A524705B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4F3-1294-42A3-BFBB-085A2D11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4624-B06E-42C5-98E5-0CE5CDB4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CDCC-61BA-4400-9EB8-8ABEAE04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73143-01B4-481F-983A-DC0465AB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0342E-6ED5-4410-A889-5E74384E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A0EDA-0C24-403D-A610-01EBC481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5617-3BA7-4773-8958-1227B698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CEB20-71C6-4B10-90F3-7D975271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7B451-061E-4DA5-B459-58121109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0289C-D71F-4DEE-9ADD-FEF6F996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E2ED7-B76D-4DC0-9D90-737B35DA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784A-D560-47DB-A21F-A97A1562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0D097-68C0-43C5-A034-543AB441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7CDC-B9D9-43F5-8CF4-00F477A4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6574-5D7E-40E2-A136-EAE7807A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B805-50F2-4F95-839D-76ADE7CE3C7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7D47-B3BC-4E8A-B06B-C5CCF86F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1A69-42B2-4A47-9977-FDC654BA2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54E0-23D6-42A8-A250-21E5509C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A733-087E-4090-B99E-533102313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C4E1-1FAD-41A5-88A9-D951C6AEE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 Stewart</cp:lastModifiedBy>
  <cp:revision>1</cp:revision>
  <dcterms:created xsi:type="dcterms:W3CDTF">2020-04-16T00:22:48Z</dcterms:created>
  <dcterms:modified xsi:type="dcterms:W3CDTF">2020-04-16T00:22:58Z</dcterms:modified>
</cp:coreProperties>
</file>