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  <p:sldId id="269" r:id="rId7"/>
    <p:sldId id="260" r:id="rId8"/>
    <p:sldId id="261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A9B2-1725-4F05-8B72-25D18EC5E0E6}" type="datetimeFigureOut">
              <a:rPr lang="en-IN" smtClean="0"/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B24A868-2D75-46B7-9092-D5F22EF5D3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A9B2-1725-4F05-8B72-25D18EC5E0E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A868-2D75-46B7-9092-D5F22EF5D3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A9B2-1725-4F05-8B72-25D18EC5E0E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A868-2D75-46B7-9092-D5F22EF5D3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A9B2-1725-4F05-8B72-25D18EC5E0E6}" type="datetimeFigureOut">
              <a:rPr lang="en-IN" smtClean="0"/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B24A868-2D75-46B7-9092-D5F22EF5D3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A9B2-1725-4F05-8B72-25D18EC5E0E6}" type="datetimeFigureOut">
              <a:rPr lang="en-IN" smtClean="0"/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A868-2D75-46B7-9092-D5F22EF5D397}" type="slidenum">
              <a:rPr lang="en-IN" smtClean="0"/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A9B2-1725-4F05-8B72-25D18EC5E0E6}" type="datetimeFigureOut">
              <a:rPr lang="en-IN" smtClean="0"/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A868-2D75-46B7-9092-D5F22EF5D3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A9B2-1725-4F05-8B72-25D18EC5E0E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B24A868-2D75-46B7-9092-D5F22EF5D397}" type="slidenum">
              <a:rPr lang="en-IN" smtClean="0"/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A9B2-1725-4F05-8B72-25D18EC5E0E6}" type="datetimeFigureOut">
              <a:rPr lang="en-IN" smtClean="0"/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A868-2D75-46B7-9092-D5F22EF5D3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A9B2-1725-4F05-8B72-25D18EC5E0E6}" type="datetimeFigureOut">
              <a:rPr lang="en-IN" smtClean="0"/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A868-2D75-46B7-9092-D5F22EF5D3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A9B2-1725-4F05-8B72-25D18EC5E0E6}" type="datetimeFigureOut">
              <a:rPr lang="en-IN" smtClean="0"/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A868-2D75-46B7-9092-D5F22EF5D3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A9B2-1725-4F05-8B72-25D18EC5E0E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A868-2D75-46B7-9092-D5F22EF5D397}" type="slidenum">
              <a:rPr lang="en-IN" smtClean="0"/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556A9B2-1725-4F05-8B72-25D18EC5E0E6}" type="datetimeFigureOut">
              <a:rPr lang="en-IN" smtClean="0"/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B24A868-2D75-46B7-9092-D5F22EF5D397}" type="slidenum">
              <a:rPr lang="en-IN" smtClean="0"/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2zwy1-JcMU" TargetMode="External"/><Relationship Id="rId1" Type="http://schemas.openxmlformats.org/officeDocument/2006/relationships/hyperlink" Target="https://www.youtube.com/watch?v=SK0aFhkyka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IN" dirty="0"/>
              <a:t>POPULAR literature and culture </a:t>
            </a:r>
            <a:br>
              <a:rPr lang="en-US" altLang="en-IN" dirty="0"/>
            </a:br>
            <a:r>
              <a:rPr lang="en-US" altLang="en-IN" dirty="0"/>
              <a:t>of south asia : assignment 1</a:t>
            </a:r>
            <a:endParaRPr lang="en-US" alt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dirty="0"/>
              <a:t>FLOW OF AN ADVERTISEMENT</a:t>
            </a:r>
            <a:endParaRPr lang="en-US" alt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3529" y="2683024"/>
            <a:ext cx="882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Sender                     Message                  Receiver </a:t>
            </a:r>
            <a:endParaRPr lang="en-IN" sz="3200" b="1" dirty="0"/>
          </a:p>
        </p:txBody>
      </p:sp>
      <p:sp>
        <p:nvSpPr>
          <p:cNvPr id="9" name="Right Arrow 8"/>
          <p:cNvSpPr/>
          <p:nvPr/>
        </p:nvSpPr>
        <p:spPr>
          <a:xfrm>
            <a:off x="2123728" y="2885002"/>
            <a:ext cx="1224136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5562809" y="2867690"/>
            <a:ext cx="1224136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123728" y="2498358"/>
            <a:ext cx="108074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Encoding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580112" y="2478646"/>
            <a:ext cx="10983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Decoding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3335118"/>
            <a:ext cx="1043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(Makers)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827935" y="3335118"/>
            <a:ext cx="17239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(Advertisement)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380312" y="3335118"/>
            <a:ext cx="6679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(You)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/>
              <a:t>flow of an advertisement</a:t>
            </a:r>
            <a:endParaRPr lang="en-US" altLang="en-IN"/>
          </a:p>
        </p:txBody>
      </p:sp>
      <p:sp>
        <p:nvSpPr>
          <p:cNvPr id="4" name="TextBox 3"/>
          <p:cNvSpPr txBox="1"/>
          <p:nvPr/>
        </p:nvSpPr>
        <p:spPr>
          <a:xfrm>
            <a:off x="2267744" y="1916832"/>
            <a:ext cx="244827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Production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3068960"/>
            <a:ext cx="244827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Circulation</a:t>
            </a:r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51710" y="4155440"/>
            <a:ext cx="2448560" cy="896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2800" b="1" dirty="0"/>
              <a:t>Use</a:t>
            </a:r>
            <a:r>
              <a:rPr lang="en-US" altLang="en-GB" sz="2800" b="1" dirty="0"/>
              <a:t> / Consumption</a:t>
            </a:r>
            <a:endParaRPr lang="en-US" altLang="en-GB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67744" y="5517232"/>
            <a:ext cx="244827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Reproduction</a:t>
            </a:r>
            <a:endParaRPr lang="en-IN" sz="2800" b="1" dirty="0"/>
          </a:p>
        </p:txBody>
      </p:sp>
      <p:sp>
        <p:nvSpPr>
          <p:cNvPr id="9" name="Down Arrow 8"/>
          <p:cNvSpPr/>
          <p:nvPr/>
        </p:nvSpPr>
        <p:spPr>
          <a:xfrm>
            <a:off x="3275856" y="2440052"/>
            <a:ext cx="216024" cy="484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3275856" y="5129858"/>
            <a:ext cx="216024" cy="484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3275856" y="3592180"/>
            <a:ext cx="216024" cy="484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000"/>
            <a:ext cx="8435340" cy="500824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Dominant</a:t>
            </a:r>
            <a:r>
              <a:rPr lang="en-US" altLang="en-GB" dirty="0"/>
              <a:t>-</a:t>
            </a:r>
            <a:r>
              <a:rPr lang="en-GB" dirty="0"/>
              <a:t>Hegemonic Position</a:t>
            </a:r>
            <a:endParaRPr lang="en-GB" dirty="0"/>
          </a:p>
          <a:p>
            <a:pPr marL="0" indent="0">
              <a:buNone/>
            </a:pPr>
            <a:r>
              <a:rPr lang="en-US" altLang="en-GB" dirty="0"/>
              <a:t>    (consumer takes the meaning directly)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 Negotiated Position</a:t>
            </a:r>
            <a:endParaRPr lang="en-GB" dirty="0"/>
          </a:p>
          <a:p>
            <a:pPr marL="0" indent="0">
              <a:buNone/>
            </a:pPr>
            <a:r>
              <a:rPr lang="en-US" altLang="en-GB" dirty="0"/>
              <a:t>    (both acknowledgement and resistance)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 Oppositional Position</a:t>
            </a:r>
            <a:endParaRPr lang="en-GB" dirty="0"/>
          </a:p>
          <a:p>
            <a:pPr marL="0" indent="0">
              <a:buNone/>
            </a:pPr>
            <a:r>
              <a:rPr lang="en-US" altLang="en-IN" dirty="0"/>
              <a:t>    (contrary view)</a:t>
            </a:r>
            <a:endParaRPr lang="en-US" alt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STORYTELLING, Patriarchy, agency, </a:t>
            </a:r>
            <a:r>
              <a:rPr lang="en-US" dirty="0" err="1"/>
              <a:t>housewifization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5604510" cy="4724400"/>
          </a:xfrm>
        </p:spPr>
        <p:txBody>
          <a:bodyPr>
            <a:normAutofit fontScale="70000"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STORYTELLING TECHNIQUE</a:t>
            </a:r>
            <a:r>
              <a:rPr lang="en-US" dirty="0">
                <a:solidFill>
                  <a:schemeClr val="tx1"/>
                </a:solidFill>
              </a:rPr>
              <a:t> - an effective marketing technique, addressing the emotions of a target audience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PATRIARCHY - social system in which men are presumed to control and subjugate women  </a:t>
            </a:r>
            <a:endParaRPr lang="en-US" dirty="0"/>
          </a:p>
          <a:p>
            <a:endParaRPr lang="en-US" dirty="0"/>
          </a:p>
          <a:p>
            <a:r>
              <a:rPr lang="en-US" dirty="0"/>
              <a:t>AGENCY -  decision making power</a:t>
            </a:r>
            <a:endParaRPr lang="en-US" dirty="0"/>
          </a:p>
          <a:p>
            <a:endParaRPr lang="en-US" dirty="0"/>
          </a:p>
          <a:p>
            <a:r>
              <a:rPr lang="en-US" dirty="0"/>
              <a:t>HOUSEWIFIZATION - the process by which division of labour relegates women to the role of ‘housewives’.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4305" y="1600200"/>
            <a:ext cx="2487295" cy="4724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Points for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>
              <a:buFont typeface="Wingdings" panose="05000000000000000000" charset="0"/>
              <a:buChar char="v"/>
            </a:pPr>
            <a:r>
              <a:rPr lang="en-US"/>
              <a:t>Changing roles of women in the society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>
                <a:solidFill>
                  <a:srgbClr val="FF0000"/>
                </a:solidFill>
              </a:rPr>
              <a:t>Agency</a:t>
            </a:r>
            <a:r>
              <a:rPr lang="en-US"/>
              <a:t> of women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Professional Identity of a woman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How Motherhood is represented?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Sexualization or objectification?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endParaRPr lang="en-US"/>
          </a:p>
          <a:p>
            <a:pPr>
              <a:buFont typeface="Wingdings" panose="05000000000000000000" charset="0"/>
              <a:buChar char="v"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   Countering or upholding stereotypes?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Patriarchal conditioning ?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Women empowerment or its reverse side?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How stereotypes are being supplemented, not replaced?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endParaRPr lang="en-US"/>
          </a:p>
          <a:p>
            <a:pPr>
              <a:buFont typeface="Wingdings" panose="05000000000000000000" charset="0"/>
              <a:buChar char="v"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v"/>
            </a:pPr>
            <a:r>
              <a:rPr lang="en-US"/>
              <a:t>On the Mobility of Women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Comparative Screen space/ Visibility of the characters in the ad.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True representation of the society in which the ad is situated ?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aDVERTISEMENTS (EXAMPLE)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Surf excel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"/>
              </a:rPr>
              <a:t>https://www.youtube.com/watch?v=SK0aFhkyka8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cake up ad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https://www.youtube.com/watch?v=j2zwy1-JcMU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1422</Words>
  <Application>WPS Presentation</Application>
  <PresentationFormat>On-screen Show (4:3)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Wingdings 2</vt:lpstr>
      <vt:lpstr>Wingdings</vt:lpstr>
      <vt:lpstr>Calibri</vt:lpstr>
      <vt:lpstr>Times New Roman</vt:lpstr>
      <vt:lpstr>Franklin Gothic Book</vt:lpstr>
      <vt:lpstr>Franklin Gothic Medium</vt:lpstr>
      <vt:lpstr>Microsoft YaHei</vt:lpstr>
      <vt:lpstr>Arial Unicode MS</vt:lpstr>
      <vt:lpstr>Trek</vt:lpstr>
      <vt:lpstr>literature and culture  of south asia</vt:lpstr>
      <vt:lpstr>FLOW OF AN ADVERTISEMENT</vt:lpstr>
      <vt:lpstr>flow of an advertisement</vt:lpstr>
      <vt:lpstr>PowerPoint 演示文稿</vt:lpstr>
      <vt:lpstr>Patriarchy, agency, housewifization</vt:lpstr>
      <vt:lpstr>the dominant-hegemonic position</vt:lpstr>
      <vt:lpstr>oPPOSITIONAL POSITION</vt:lpstr>
      <vt:lpstr>oppositional reading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Mi A</cp:lastModifiedBy>
  <cp:revision>19</cp:revision>
  <dcterms:created xsi:type="dcterms:W3CDTF">2022-02-11T15:53:00Z</dcterms:created>
  <dcterms:modified xsi:type="dcterms:W3CDTF">2024-02-16T06:44:13Z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6EF6D7DB2D13401A9F8485580D0B9575_13</vt:lpwstr>
  </property>
  <property fmtid="{D5CDD505-2E9C-101B-9397-08002B2CF9AE}" pid="3" name="KSOProductBuildVer">
    <vt:lpwstr>1033-12.2.0.13431</vt:lpwstr>
  </property>
</Properties>
</file>