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8cdd60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8cdd60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8cdd603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8cdd603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8cdd60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8cdd60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8cdd60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8cdd60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8cdd60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8cdd60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8e1ae5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8e1ae5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8e1ae5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8e1ae5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8e1ae5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8e1ae5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8e1ae5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8e1ae5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8e1ae5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8e1ae5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Typenet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 framework Node.js pentru aplicații scalabile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Concluzii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voluția Node.js de la apariție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Experiența proprie cu Node.js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Comparație între framework-urile Node.js și cele mature?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Contribuție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Crearea unui framework Node.js folosind TypeScript care să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îmbunătățească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experiența și productivitatea programatorilor.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Arhitectură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Micro-kernel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0" y="599100"/>
            <a:ext cx="4107675" cy="4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Extensibil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Modular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Funcționalități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de bază: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Middleware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Dependency injection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Rutare pentru requesturi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CORS support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Definirea de controllere și module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Configurare pentru diferite medii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350" y="599100"/>
            <a:ext cx="4107675" cy="4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Middleware system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625" y="1853850"/>
            <a:ext cx="4786751" cy="30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Autorizare și autentificare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Bazat pe JWT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750" y="599100"/>
            <a:ext cx="4107675" cy="4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Bazat pe evenimente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Ușor de integrat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750" y="599100"/>
            <a:ext cx="4107675" cy="4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 generează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Proiect de la zero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Controllere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Module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Servicii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750" y="599100"/>
            <a:ext cx="4107675" cy="4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