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2B25-54A9-43A3-87B6-6D579391AF18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2A83-B92C-401F-8C44-1D0C3DE88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91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2B25-54A9-43A3-87B6-6D579391AF18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2A83-B92C-401F-8C44-1D0C3DE88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96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2B25-54A9-43A3-87B6-6D579391AF18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2A83-B92C-401F-8C44-1D0C3DE88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13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2B25-54A9-43A3-87B6-6D579391AF18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2A83-B92C-401F-8C44-1D0C3DE88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1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2B25-54A9-43A3-87B6-6D579391AF18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2A83-B92C-401F-8C44-1D0C3DE88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54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2B25-54A9-43A3-87B6-6D579391AF18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2A83-B92C-401F-8C44-1D0C3DE88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08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2B25-54A9-43A3-87B6-6D579391AF18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2A83-B92C-401F-8C44-1D0C3DE88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30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2B25-54A9-43A3-87B6-6D579391AF18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2A83-B92C-401F-8C44-1D0C3DE88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96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2B25-54A9-43A3-87B6-6D579391AF18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2A83-B92C-401F-8C44-1D0C3DE88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10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2B25-54A9-43A3-87B6-6D579391AF18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2A83-B92C-401F-8C44-1D0C3DE88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2B25-54A9-43A3-87B6-6D579391AF18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2A83-B92C-401F-8C44-1D0C3DE88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12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22B25-54A9-43A3-87B6-6D579391AF18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92A83-B92C-401F-8C44-1D0C3DE88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75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Learning </a:t>
            </a:r>
            <a:r>
              <a:rPr lang="en-US" dirty="0" err="1" smtClean="0"/>
              <a:t>git</a:t>
            </a:r>
            <a:r>
              <a:rPr lang="en-US" smtClean="0"/>
              <a:t/>
            </a:r>
            <a:br>
              <a:rPr lang="en-US" smtClean="0"/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14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Learning git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git </dc:title>
  <dc:creator>hp</dc:creator>
  <cp:lastModifiedBy>hp</cp:lastModifiedBy>
  <cp:revision>1</cp:revision>
  <dcterms:created xsi:type="dcterms:W3CDTF">2023-05-25T16:36:04Z</dcterms:created>
  <dcterms:modified xsi:type="dcterms:W3CDTF">2023-05-25T16:36:49Z</dcterms:modified>
</cp:coreProperties>
</file>