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37"/>
  </p:notesMasterIdLst>
  <p:sldIdLst>
    <p:sldId id="256" r:id="rId5"/>
    <p:sldId id="4226" r:id="rId6"/>
    <p:sldId id="4317" r:id="rId7"/>
    <p:sldId id="4339" r:id="rId8"/>
    <p:sldId id="4340" r:id="rId9"/>
    <p:sldId id="4341" r:id="rId10"/>
    <p:sldId id="4332" r:id="rId11"/>
    <p:sldId id="4333" r:id="rId12"/>
    <p:sldId id="4336" r:id="rId13"/>
    <p:sldId id="4337" r:id="rId14"/>
    <p:sldId id="4338" r:id="rId15"/>
    <p:sldId id="4326" r:id="rId16"/>
    <p:sldId id="4329" r:id="rId17"/>
    <p:sldId id="4330" r:id="rId18"/>
    <p:sldId id="4331" r:id="rId19"/>
    <p:sldId id="4334" r:id="rId20"/>
    <p:sldId id="4335" r:id="rId21"/>
    <p:sldId id="4320" r:id="rId22"/>
    <p:sldId id="4321" r:id="rId23"/>
    <p:sldId id="4318" r:id="rId24"/>
    <p:sldId id="4350" r:id="rId25"/>
    <p:sldId id="4351" r:id="rId26"/>
    <p:sldId id="4349" r:id="rId27"/>
    <p:sldId id="4319" r:id="rId28"/>
    <p:sldId id="4343" r:id="rId29"/>
    <p:sldId id="4344" r:id="rId30"/>
    <p:sldId id="4346" r:id="rId31"/>
    <p:sldId id="4347" r:id="rId32"/>
    <p:sldId id="4348" r:id="rId33"/>
    <p:sldId id="4324" r:id="rId34"/>
    <p:sldId id="4325" r:id="rId35"/>
    <p:sldId id="258"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slides" id="{A9877647-F317-504F-BC56-7EB2B51F1996}">
          <p14:sldIdLst>
            <p14:sldId id="256"/>
            <p14:sldId id="4226"/>
            <p14:sldId id="4317"/>
            <p14:sldId id="4339"/>
            <p14:sldId id="4340"/>
            <p14:sldId id="4341"/>
            <p14:sldId id="4332"/>
            <p14:sldId id="4333"/>
            <p14:sldId id="4336"/>
            <p14:sldId id="4337"/>
            <p14:sldId id="4338"/>
            <p14:sldId id="4326"/>
            <p14:sldId id="4329"/>
            <p14:sldId id="4330"/>
            <p14:sldId id="4331"/>
            <p14:sldId id="4334"/>
            <p14:sldId id="4335"/>
            <p14:sldId id="4320"/>
            <p14:sldId id="4321"/>
            <p14:sldId id="4318"/>
            <p14:sldId id="4350"/>
            <p14:sldId id="4351"/>
            <p14:sldId id="4349"/>
            <p14:sldId id="4319"/>
            <p14:sldId id="4343"/>
            <p14:sldId id="4344"/>
            <p14:sldId id="4346"/>
            <p14:sldId id="4347"/>
            <p14:sldId id="4348"/>
            <p14:sldId id="4324"/>
            <p14:sldId id="4325"/>
            <p14:sldId id="258"/>
          </p14:sldIdLst>
        </p14:section>
        <p14:section name="Template" id="{36960058-7C17-3145-8404-B8E484E9CF8B}">
          <p14:sldIdLst/>
        </p14:section>
      </p14:sectionLst>
    </p:ext>
    <p:ext uri="{EFAFB233-063F-42B5-8137-9DF3F51BA10A}">
      <p15:sldGuideLst xmlns:p15="http://schemas.microsoft.com/office/powerpoint/2012/main">
        <p15:guide id="3" orient="horz" pos="2686" userDrawn="1">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5B69"/>
    <a:srgbClr val="C0F0AB"/>
    <a:srgbClr val="00F2A9"/>
    <a:srgbClr val="0079C0"/>
    <a:srgbClr val="221E20"/>
    <a:srgbClr val="EC7000"/>
    <a:srgbClr val="FF4200"/>
    <a:srgbClr val="FF1E00"/>
    <a:srgbClr val="FF5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12694-6246-6C41-AD0C-E0B9FB96C5DD}" v="37" dt="2023-07-21T22:06:25.947"/>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71"/>
    <p:restoredTop sz="95493"/>
  </p:normalViewPr>
  <p:slideViewPr>
    <p:cSldViewPr snapToGrid="0">
      <p:cViewPr varScale="1">
        <p:scale>
          <a:sx n="151" d="100"/>
          <a:sy n="151" d="100"/>
        </p:scale>
        <p:origin x="832" y="184"/>
      </p:cViewPr>
      <p:guideLst>
        <p:guide orient="horz" pos="2686"/>
        <p:guide pos="288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anchini" userId="cc45bb44-5156-42ae-ba9e-109c079eaf49" providerId="ADAL" clId="{49C12694-6246-6C41-AD0C-E0B9FB96C5DD}"/>
    <pc:docChg chg="undo custSel addSld delSld modSld modSection">
      <pc:chgData name="Rafael Fanchini" userId="cc45bb44-5156-42ae-ba9e-109c079eaf49" providerId="ADAL" clId="{49C12694-6246-6C41-AD0C-E0B9FB96C5DD}" dt="2023-07-21T22:06:32.135" v="330" actId="478"/>
      <pc:docMkLst>
        <pc:docMk/>
      </pc:docMkLst>
      <pc:sldChg chg="delSp modSp mod">
        <pc:chgData name="Rafael Fanchini" userId="cc45bb44-5156-42ae-ba9e-109c079eaf49" providerId="ADAL" clId="{49C12694-6246-6C41-AD0C-E0B9FB96C5DD}" dt="2023-07-21T21:31:00.352" v="175" actId="478"/>
        <pc:sldMkLst>
          <pc:docMk/>
          <pc:sldMk cId="3321974221" sldId="4318"/>
        </pc:sldMkLst>
        <pc:spChg chg="del">
          <ac:chgData name="Rafael Fanchini" userId="cc45bb44-5156-42ae-ba9e-109c079eaf49" providerId="ADAL" clId="{49C12694-6246-6C41-AD0C-E0B9FB96C5DD}" dt="2023-07-21T21:31:00.352" v="175" actId="478"/>
          <ac:spMkLst>
            <pc:docMk/>
            <pc:sldMk cId="3321974221" sldId="4318"/>
            <ac:spMk id="3" creationId="{5C817139-D97E-1366-D82B-058075169C6A}"/>
          </ac:spMkLst>
        </pc:spChg>
        <pc:graphicFrameChg chg="mod modGraphic">
          <ac:chgData name="Rafael Fanchini" userId="cc45bb44-5156-42ae-ba9e-109c079eaf49" providerId="ADAL" clId="{49C12694-6246-6C41-AD0C-E0B9FB96C5DD}" dt="2023-07-21T21:29:30.633" v="159" actId="207"/>
          <ac:graphicFrameMkLst>
            <pc:docMk/>
            <pc:sldMk cId="3321974221" sldId="4318"/>
            <ac:graphicFrameMk id="2" creationId="{CACAB91B-4D42-B5A6-837C-FFAAA6C9404F}"/>
          </ac:graphicFrameMkLst>
        </pc:graphicFrameChg>
      </pc:sldChg>
      <pc:sldChg chg="modSp mod addAnim delAnim">
        <pc:chgData name="Rafael Fanchini" userId="cc45bb44-5156-42ae-ba9e-109c079eaf49" providerId="ADAL" clId="{49C12694-6246-6C41-AD0C-E0B9FB96C5DD}" dt="2023-07-21T21:43:24.168" v="246" actId="20577"/>
        <pc:sldMkLst>
          <pc:docMk/>
          <pc:sldMk cId="4137468532" sldId="4319"/>
        </pc:sldMkLst>
        <pc:graphicFrameChg chg="mod modGraphic">
          <ac:chgData name="Rafael Fanchini" userId="cc45bb44-5156-42ae-ba9e-109c079eaf49" providerId="ADAL" clId="{49C12694-6246-6C41-AD0C-E0B9FB96C5DD}" dt="2023-07-21T21:43:24.168" v="246" actId="20577"/>
          <ac:graphicFrameMkLst>
            <pc:docMk/>
            <pc:sldMk cId="4137468532" sldId="4319"/>
            <ac:graphicFrameMk id="2" creationId="{CACAB91B-4D42-B5A6-837C-FFAAA6C9404F}"/>
          </ac:graphicFrameMkLst>
        </pc:graphicFrameChg>
      </pc:sldChg>
      <pc:sldChg chg="addSp delSp modSp mod">
        <pc:chgData name="Rafael Fanchini" userId="cc45bb44-5156-42ae-ba9e-109c079eaf49" providerId="ADAL" clId="{49C12694-6246-6C41-AD0C-E0B9FB96C5DD}" dt="2023-07-21T22:05:40.620" v="316" actId="478"/>
        <pc:sldMkLst>
          <pc:docMk/>
          <pc:sldMk cId="3614916219" sldId="4321"/>
        </pc:sldMkLst>
        <pc:spChg chg="add del mod">
          <ac:chgData name="Rafael Fanchini" userId="cc45bb44-5156-42ae-ba9e-109c079eaf49" providerId="ADAL" clId="{49C12694-6246-6C41-AD0C-E0B9FB96C5DD}" dt="2023-07-21T22:05:40.620" v="316" actId="478"/>
          <ac:spMkLst>
            <pc:docMk/>
            <pc:sldMk cId="3614916219" sldId="4321"/>
            <ac:spMk id="2" creationId="{82D0AE0D-C8E8-F14D-D8BD-67EBBB45C9C6}"/>
          </ac:spMkLst>
        </pc:spChg>
        <pc:spChg chg="mod">
          <ac:chgData name="Rafael Fanchini" userId="cc45bb44-5156-42ae-ba9e-109c079eaf49" providerId="ADAL" clId="{49C12694-6246-6C41-AD0C-E0B9FB96C5DD}" dt="2023-07-21T22:05:39.061" v="315" actId="555"/>
          <ac:spMkLst>
            <pc:docMk/>
            <pc:sldMk cId="3614916219" sldId="4321"/>
            <ac:spMk id="4" creationId="{3F9CA278-ABCE-FD39-C16E-656A662AFBDE}"/>
          </ac:spMkLst>
        </pc:spChg>
        <pc:graphicFrameChg chg="modGraphic">
          <ac:chgData name="Rafael Fanchini" userId="cc45bb44-5156-42ae-ba9e-109c079eaf49" providerId="ADAL" clId="{49C12694-6246-6C41-AD0C-E0B9FB96C5DD}" dt="2023-07-21T21:16:40.046" v="8" actId="20577"/>
          <ac:graphicFrameMkLst>
            <pc:docMk/>
            <pc:sldMk cId="3614916219" sldId="4321"/>
            <ac:graphicFrameMk id="9" creationId="{8EA74F90-5997-B5BA-D170-7BFFB5F1DAD5}"/>
          </ac:graphicFrameMkLst>
        </pc:graphicFrameChg>
      </pc:sldChg>
      <pc:sldChg chg="modSp del mod">
        <pc:chgData name="Rafael Fanchini" userId="cc45bb44-5156-42ae-ba9e-109c079eaf49" providerId="ADAL" clId="{49C12694-6246-6C41-AD0C-E0B9FB96C5DD}" dt="2023-07-21T21:30:37.824" v="172" actId="2696"/>
        <pc:sldMkLst>
          <pc:docMk/>
          <pc:sldMk cId="978581461" sldId="4322"/>
        </pc:sldMkLst>
        <pc:spChg chg="mod">
          <ac:chgData name="Rafael Fanchini" userId="cc45bb44-5156-42ae-ba9e-109c079eaf49" providerId="ADAL" clId="{49C12694-6246-6C41-AD0C-E0B9FB96C5DD}" dt="2023-07-21T21:17:26.588" v="57" actId="20577"/>
          <ac:spMkLst>
            <pc:docMk/>
            <pc:sldMk cId="978581461" sldId="4322"/>
            <ac:spMk id="108" creationId="{753792F5-4C63-3088-A84E-05C945494046}"/>
          </ac:spMkLst>
        </pc:spChg>
        <pc:graphicFrameChg chg="modGraphic">
          <ac:chgData name="Rafael Fanchini" userId="cc45bb44-5156-42ae-ba9e-109c079eaf49" providerId="ADAL" clId="{49C12694-6246-6C41-AD0C-E0B9FB96C5DD}" dt="2023-07-21T21:24:22.901" v="87" actId="21"/>
          <ac:graphicFrameMkLst>
            <pc:docMk/>
            <pc:sldMk cId="978581461" sldId="4322"/>
            <ac:graphicFrameMk id="2" creationId="{CACAB91B-4D42-B5A6-837C-FFAAA6C9404F}"/>
          </ac:graphicFrameMkLst>
        </pc:graphicFrameChg>
      </pc:sldChg>
      <pc:sldChg chg="modSp del mod">
        <pc:chgData name="Rafael Fanchini" userId="cc45bb44-5156-42ae-ba9e-109c079eaf49" providerId="ADAL" clId="{49C12694-6246-6C41-AD0C-E0B9FB96C5DD}" dt="2023-07-21T21:30:37.835" v="173" actId="2696"/>
        <pc:sldMkLst>
          <pc:docMk/>
          <pc:sldMk cId="2811759059" sldId="4323"/>
        </pc:sldMkLst>
        <pc:spChg chg="mod">
          <ac:chgData name="Rafael Fanchini" userId="cc45bb44-5156-42ae-ba9e-109c079eaf49" providerId="ADAL" clId="{49C12694-6246-6C41-AD0C-E0B9FB96C5DD}" dt="2023-07-21T21:17:36.502" v="66" actId="20577"/>
          <ac:spMkLst>
            <pc:docMk/>
            <pc:sldMk cId="2811759059" sldId="4323"/>
            <ac:spMk id="108" creationId="{753792F5-4C63-3088-A84E-05C945494046}"/>
          </ac:spMkLst>
        </pc:spChg>
        <pc:graphicFrameChg chg="modGraphic">
          <ac:chgData name="Rafael Fanchini" userId="cc45bb44-5156-42ae-ba9e-109c079eaf49" providerId="ADAL" clId="{49C12694-6246-6C41-AD0C-E0B9FB96C5DD}" dt="2023-07-21T21:26:13.681" v="108" actId="21"/>
          <ac:graphicFrameMkLst>
            <pc:docMk/>
            <pc:sldMk cId="2811759059" sldId="4323"/>
            <ac:graphicFrameMk id="2" creationId="{CACAB91B-4D42-B5A6-837C-FFAAA6C9404F}"/>
          </ac:graphicFrameMkLst>
        </pc:graphicFrameChg>
      </pc:sldChg>
      <pc:sldChg chg="modSp mod addAnim delAnim">
        <pc:chgData name="Rafael Fanchini" userId="cc45bb44-5156-42ae-ba9e-109c079eaf49" providerId="ADAL" clId="{49C12694-6246-6C41-AD0C-E0B9FB96C5DD}" dt="2023-07-21T21:38:47.707" v="225" actId="20577"/>
        <pc:sldMkLst>
          <pc:docMk/>
          <pc:sldMk cId="2537583350" sldId="4330"/>
        </pc:sldMkLst>
        <pc:graphicFrameChg chg="modGraphic">
          <ac:chgData name="Rafael Fanchini" userId="cc45bb44-5156-42ae-ba9e-109c079eaf49" providerId="ADAL" clId="{49C12694-6246-6C41-AD0C-E0B9FB96C5DD}" dt="2023-07-21T21:38:47.707" v="225" actId="20577"/>
          <ac:graphicFrameMkLst>
            <pc:docMk/>
            <pc:sldMk cId="2537583350" sldId="4330"/>
            <ac:graphicFrameMk id="9" creationId="{8EA74F90-5997-B5BA-D170-7BFFB5F1DAD5}"/>
          </ac:graphicFrameMkLst>
        </pc:graphicFrameChg>
      </pc:sldChg>
      <pc:sldChg chg="addSp delSp modSp mod">
        <pc:chgData name="Rafael Fanchini" userId="cc45bb44-5156-42ae-ba9e-109c079eaf49" providerId="ADAL" clId="{49C12694-6246-6C41-AD0C-E0B9FB96C5DD}" dt="2023-07-21T22:04:41.278" v="308" actId="478"/>
        <pc:sldMkLst>
          <pc:docMk/>
          <pc:sldMk cId="1072743965" sldId="4333"/>
        </pc:sldMkLst>
        <pc:spChg chg="add del mod">
          <ac:chgData name="Rafael Fanchini" userId="cc45bb44-5156-42ae-ba9e-109c079eaf49" providerId="ADAL" clId="{49C12694-6246-6C41-AD0C-E0B9FB96C5DD}" dt="2023-07-21T22:02:26.852" v="279" actId="478"/>
          <ac:spMkLst>
            <pc:docMk/>
            <pc:sldMk cId="1072743965" sldId="4333"/>
            <ac:spMk id="2" creationId="{C3188403-D0F2-D89C-F9BB-7202047A405D}"/>
          </ac:spMkLst>
        </pc:spChg>
        <pc:spChg chg="add del mod">
          <ac:chgData name="Rafael Fanchini" userId="cc45bb44-5156-42ae-ba9e-109c079eaf49" providerId="ADAL" clId="{49C12694-6246-6C41-AD0C-E0B9FB96C5DD}" dt="2023-07-21T22:04:41.278" v="308" actId="478"/>
          <ac:spMkLst>
            <pc:docMk/>
            <pc:sldMk cId="1072743965" sldId="4333"/>
            <ac:spMk id="3" creationId="{8562FD38-6C7A-F0F9-8B82-E20D2303C7CC}"/>
          </ac:spMkLst>
        </pc:spChg>
        <pc:spChg chg="mod">
          <ac:chgData name="Rafael Fanchini" userId="cc45bb44-5156-42ae-ba9e-109c079eaf49" providerId="ADAL" clId="{49C12694-6246-6C41-AD0C-E0B9FB96C5DD}" dt="2023-07-21T22:04:39.207" v="307" actId="554"/>
          <ac:spMkLst>
            <pc:docMk/>
            <pc:sldMk cId="1072743965" sldId="4333"/>
            <ac:spMk id="4" creationId="{3F9CA278-ABCE-FD39-C16E-656A662AFBDE}"/>
          </ac:spMkLst>
        </pc:spChg>
        <pc:graphicFrameChg chg="modGraphic">
          <ac:chgData name="Rafael Fanchini" userId="cc45bb44-5156-42ae-ba9e-109c079eaf49" providerId="ADAL" clId="{49C12694-6246-6C41-AD0C-E0B9FB96C5DD}" dt="2023-07-21T22:04:00.352" v="298" actId="21"/>
          <ac:graphicFrameMkLst>
            <pc:docMk/>
            <pc:sldMk cId="1072743965" sldId="4333"/>
            <ac:graphicFrameMk id="9" creationId="{8EA74F90-5997-B5BA-D170-7BFFB5F1DAD5}"/>
          </ac:graphicFrameMkLst>
        </pc:graphicFrameChg>
      </pc:sldChg>
      <pc:sldChg chg="addSp delSp modSp mod">
        <pc:chgData name="Rafael Fanchini" userId="cc45bb44-5156-42ae-ba9e-109c079eaf49" providerId="ADAL" clId="{49C12694-6246-6C41-AD0C-E0B9FB96C5DD}" dt="2023-07-21T22:05:28.666" v="313" actId="478"/>
        <pc:sldMkLst>
          <pc:docMk/>
          <pc:sldMk cId="578215859" sldId="4335"/>
        </pc:sldMkLst>
        <pc:spChg chg="add del mod">
          <ac:chgData name="Rafael Fanchini" userId="cc45bb44-5156-42ae-ba9e-109c079eaf49" providerId="ADAL" clId="{49C12694-6246-6C41-AD0C-E0B9FB96C5DD}" dt="2023-07-21T22:05:28.666" v="313" actId="478"/>
          <ac:spMkLst>
            <pc:docMk/>
            <pc:sldMk cId="578215859" sldId="4335"/>
            <ac:spMk id="2" creationId="{09E6463C-9A3B-8961-3A72-81CE9201A841}"/>
          </ac:spMkLst>
        </pc:spChg>
        <pc:spChg chg="mod">
          <ac:chgData name="Rafael Fanchini" userId="cc45bb44-5156-42ae-ba9e-109c079eaf49" providerId="ADAL" clId="{49C12694-6246-6C41-AD0C-E0B9FB96C5DD}" dt="2023-07-21T22:05:26.328" v="312" actId="555"/>
          <ac:spMkLst>
            <pc:docMk/>
            <pc:sldMk cId="578215859" sldId="4335"/>
            <ac:spMk id="3" creationId="{05DCD41B-E6A1-9F37-A427-3D79B5AA883B}"/>
          </ac:spMkLst>
        </pc:spChg>
      </pc:sldChg>
      <pc:sldChg chg="addSp delSp modSp mod">
        <pc:chgData name="Rafael Fanchini" userId="cc45bb44-5156-42ae-ba9e-109c079eaf49" providerId="ADAL" clId="{49C12694-6246-6C41-AD0C-E0B9FB96C5DD}" dt="2023-07-21T22:04:53.347" v="310" actId="478"/>
        <pc:sldMkLst>
          <pc:docMk/>
          <pc:sldMk cId="3761972761" sldId="4336"/>
        </pc:sldMkLst>
        <pc:spChg chg="add del mod">
          <ac:chgData name="Rafael Fanchini" userId="cc45bb44-5156-42ae-ba9e-109c079eaf49" providerId="ADAL" clId="{49C12694-6246-6C41-AD0C-E0B9FB96C5DD}" dt="2023-07-21T22:02:38.089" v="282" actId="478"/>
          <ac:spMkLst>
            <pc:docMk/>
            <pc:sldMk cId="3761972761" sldId="4336"/>
            <ac:spMk id="2" creationId="{C14C7472-0487-F1BB-EEF9-CCA7E1C54D14}"/>
          </ac:spMkLst>
        </pc:spChg>
        <pc:spChg chg="del mod">
          <ac:chgData name="Rafael Fanchini" userId="cc45bb44-5156-42ae-ba9e-109c079eaf49" providerId="ADAL" clId="{49C12694-6246-6C41-AD0C-E0B9FB96C5DD}" dt="2023-07-21T22:04:53.347" v="310" actId="478"/>
          <ac:spMkLst>
            <pc:docMk/>
            <pc:sldMk cId="3761972761" sldId="4336"/>
            <ac:spMk id="4" creationId="{3F9CA278-ABCE-FD39-C16E-656A662AFBDE}"/>
          </ac:spMkLst>
        </pc:spChg>
        <pc:graphicFrameChg chg="mod modGraphic">
          <ac:chgData name="Rafael Fanchini" userId="cc45bb44-5156-42ae-ba9e-109c079eaf49" providerId="ADAL" clId="{49C12694-6246-6C41-AD0C-E0B9FB96C5DD}" dt="2023-07-21T22:04:22.917" v="303" actId="207"/>
          <ac:graphicFrameMkLst>
            <pc:docMk/>
            <pc:sldMk cId="3761972761" sldId="4336"/>
            <ac:graphicFrameMk id="9" creationId="{8EA74F90-5997-B5BA-D170-7BFFB5F1DAD5}"/>
          </ac:graphicFrameMkLst>
        </pc:graphicFrameChg>
      </pc:sldChg>
      <pc:sldChg chg="modSp mod">
        <pc:chgData name="Rafael Fanchini" userId="cc45bb44-5156-42ae-ba9e-109c079eaf49" providerId="ADAL" clId="{49C12694-6246-6C41-AD0C-E0B9FB96C5DD}" dt="2023-07-21T22:03:50.303" v="296" actId="207"/>
        <pc:sldMkLst>
          <pc:docMk/>
          <pc:sldMk cId="2081137351" sldId="4337"/>
        </pc:sldMkLst>
        <pc:graphicFrameChg chg="mod modGraphic">
          <ac:chgData name="Rafael Fanchini" userId="cc45bb44-5156-42ae-ba9e-109c079eaf49" providerId="ADAL" clId="{49C12694-6246-6C41-AD0C-E0B9FB96C5DD}" dt="2023-07-21T22:03:50.303" v="296" actId="207"/>
          <ac:graphicFrameMkLst>
            <pc:docMk/>
            <pc:sldMk cId="2081137351" sldId="4337"/>
            <ac:graphicFrameMk id="9" creationId="{8EA74F90-5997-B5BA-D170-7BFFB5F1DAD5}"/>
          </ac:graphicFrameMkLst>
        </pc:graphicFrameChg>
      </pc:sldChg>
      <pc:sldChg chg="modSp mod">
        <pc:chgData name="Rafael Fanchini" userId="cc45bb44-5156-42ae-ba9e-109c079eaf49" providerId="ADAL" clId="{49C12694-6246-6C41-AD0C-E0B9FB96C5DD}" dt="2023-07-21T22:03:19.322" v="289" actId="207"/>
        <pc:sldMkLst>
          <pc:docMk/>
          <pc:sldMk cId="3956483745" sldId="4338"/>
        </pc:sldMkLst>
        <pc:graphicFrameChg chg="mod modGraphic">
          <ac:chgData name="Rafael Fanchini" userId="cc45bb44-5156-42ae-ba9e-109c079eaf49" providerId="ADAL" clId="{49C12694-6246-6C41-AD0C-E0B9FB96C5DD}" dt="2023-07-21T22:03:19.322" v="289" actId="207"/>
          <ac:graphicFrameMkLst>
            <pc:docMk/>
            <pc:sldMk cId="3956483745" sldId="4338"/>
            <ac:graphicFrameMk id="9" creationId="{8EA74F90-5997-B5BA-D170-7BFFB5F1DAD5}"/>
          </ac:graphicFrameMkLst>
        </pc:graphicFrameChg>
      </pc:sldChg>
      <pc:sldChg chg="addSp delSp modSp mod">
        <pc:chgData name="Rafael Fanchini" userId="cc45bb44-5156-42ae-ba9e-109c079eaf49" providerId="ADAL" clId="{49C12694-6246-6C41-AD0C-E0B9FB96C5DD}" dt="2023-07-21T22:04:31.459" v="305" actId="21"/>
        <pc:sldMkLst>
          <pc:docMk/>
          <pc:sldMk cId="1440254653" sldId="4340"/>
        </pc:sldMkLst>
        <pc:spChg chg="add del mod">
          <ac:chgData name="Rafael Fanchini" userId="cc45bb44-5156-42ae-ba9e-109c079eaf49" providerId="ADAL" clId="{49C12694-6246-6C41-AD0C-E0B9FB96C5DD}" dt="2023-07-21T22:01:56.797" v="276" actId="21"/>
          <ac:spMkLst>
            <pc:docMk/>
            <pc:sldMk cId="1440254653" sldId="4340"/>
            <ac:spMk id="2" creationId="{027AF2A3-DE3E-CF94-CCAA-FFECF826953C}"/>
          </ac:spMkLst>
        </pc:spChg>
        <pc:spChg chg="add del mod">
          <ac:chgData name="Rafael Fanchini" userId="cc45bb44-5156-42ae-ba9e-109c079eaf49" providerId="ADAL" clId="{49C12694-6246-6C41-AD0C-E0B9FB96C5DD}" dt="2023-07-21T22:04:31.459" v="305" actId="21"/>
          <ac:spMkLst>
            <pc:docMk/>
            <pc:sldMk cId="1440254653" sldId="4340"/>
            <ac:spMk id="3" creationId="{64B656B3-4B8D-A31A-7E76-3833E8696368}"/>
          </ac:spMkLst>
        </pc:spChg>
      </pc:sldChg>
      <pc:sldChg chg="delSp mod">
        <pc:chgData name="Rafael Fanchini" userId="cc45bb44-5156-42ae-ba9e-109c079eaf49" providerId="ADAL" clId="{49C12694-6246-6C41-AD0C-E0B9FB96C5DD}" dt="2023-07-21T22:02:16.312" v="277" actId="478"/>
        <pc:sldMkLst>
          <pc:docMk/>
          <pc:sldMk cId="1495612945" sldId="4341"/>
        </pc:sldMkLst>
        <pc:spChg chg="del">
          <ac:chgData name="Rafael Fanchini" userId="cc45bb44-5156-42ae-ba9e-109c079eaf49" providerId="ADAL" clId="{49C12694-6246-6C41-AD0C-E0B9FB96C5DD}" dt="2023-07-21T22:02:16.312" v="277" actId="478"/>
          <ac:spMkLst>
            <pc:docMk/>
            <pc:sldMk cId="1495612945" sldId="4341"/>
            <ac:spMk id="4" creationId="{3F9CA278-ABCE-FD39-C16E-656A662AFBDE}"/>
          </ac:spMkLst>
        </pc:spChg>
      </pc:sldChg>
      <pc:sldChg chg="modSp del mod">
        <pc:chgData name="Rafael Fanchini" userId="cc45bb44-5156-42ae-ba9e-109c079eaf49" providerId="ADAL" clId="{49C12694-6246-6C41-AD0C-E0B9FB96C5DD}" dt="2023-07-21T21:30:37.847" v="174" actId="2696"/>
        <pc:sldMkLst>
          <pc:docMk/>
          <pc:sldMk cId="112864134" sldId="4342"/>
        </pc:sldMkLst>
        <pc:spChg chg="mod">
          <ac:chgData name="Rafael Fanchini" userId="cc45bb44-5156-42ae-ba9e-109c079eaf49" providerId="ADAL" clId="{49C12694-6246-6C41-AD0C-E0B9FB96C5DD}" dt="2023-07-21T21:17:44.135" v="75" actId="20577"/>
          <ac:spMkLst>
            <pc:docMk/>
            <pc:sldMk cId="112864134" sldId="4342"/>
            <ac:spMk id="108" creationId="{753792F5-4C63-3088-A84E-05C945494046}"/>
          </ac:spMkLst>
        </pc:spChg>
        <pc:graphicFrameChg chg="modGraphic">
          <ac:chgData name="Rafael Fanchini" userId="cc45bb44-5156-42ae-ba9e-109c079eaf49" providerId="ADAL" clId="{49C12694-6246-6C41-AD0C-E0B9FB96C5DD}" dt="2023-07-21T21:27:15.253" v="126" actId="21"/>
          <ac:graphicFrameMkLst>
            <pc:docMk/>
            <pc:sldMk cId="112864134" sldId="4342"/>
            <ac:graphicFrameMk id="2" creationId="{CACAB91B-4D42-B5A6-837C-FFAAA6C9404F}"/>
          </ac:graphicFrameMkLst>
        </pc:graphicFrameChg>
      </pc:sldChg>
      <pc:sldChg chg="addSp delSp modSp mod">
        <pc:chgData name="Rafael Fanchini" userId="cc45bb44-5156-42ae-ba9e-109c079eaf49" providerId="ADAL" clId="{49C12694-6246-6C41-AD0C-E0B9FB96C5DD}" dt="2023-07-21T22:06:14.224" v="325" actId="478"/>
        <pc:sldMkLst>
          <pc:docMk/>
          <pc:sldMk cId="4153641457" sldId="4344"/>
        </pc:sldMkLst>
        <pc:spChg chg="mod">
          <ac:chgData name="Rafael Fanchini" userId="cc45bb44-5156-42ae-ba9e-109c079eaf49" providerId="ADAL" clId="{49C12694-6246-6C41-AD0C-E0B9FB96C5DD}" dt="2023-07-21T22:06:12.545" v="324" actId="555"/>
          <ac:spMkLst>
            <pc:docMk/>
            <pc:sldMk cId="4153641457" sldId="4344"/>
            <ac:spMk id="2" creationId="{B5767DA9-2C2B-6E6E-CE90-8C8EC5AB37A2}"/>
          </ac:spMkLst>
        </pc:spChg>
        <pc:spChg chg="add del mod">
          <ac:chgData name="Rafael Fanchini" userId="cc45bb44-5156-42ae-ba9e-109c079eaf49" providerId="ADAL" clId="{49C12694-6246-6C41-AD0C-E0B9FB96C5DD}" dt="2023-07-21T22:01:31.429" v="274" actId="478"/>
          <ac:spMkLst>
            <pc:docMk/>
            <pc:sldMk cId="4153641457" sldId="4344"/>
            <ac:spMk id="3" creationId="{3DC1DD86-334A-A928-AD85-D0437D150DBC}"/>
          </ac:spMkLst>
        </pc:spChg>
        <pc:spChg chg="add del mod">
          <ac:chgData name="Rafael Fanchini" userId="cc45bb44-5156-42ae-ba9e-109c079eaf49" providerId="ADAL" clId="{49C12694-6246-6C41-AD0C-E0B9FB96C5DD}" dt="2023-07-21T22:06:14.224" v="325" actId="478"/>
          <ac:spMkLst>
            <pc:docMk/>
            <pc:sldMk cId="4153641457" sldId="4344"/>
            <ac:spMk id="4" creationId="{802E73F2-ADBC-08FD-35D3-CD4CA7B294E0}"/>
          </ac:spMkLst>
        </pc:spChg>
      </pc:sldChg>
      <pc:sldChg chg="modSp mod">
        <pc:chgData name="Rafael Fanchini" userId="cc45bb44-5156-42ae-ba9e-109c079eaf49" providerId="ADAL" clId="{49C12694-6246-6C41-AD0C-E0B9FB96C5DD}" dt="2023-07-21T21:31:33.362" v="178" actId="207"/>
        <pc:sldMkLst>
          <pc:docMk/>
          <pc:sldMk cId="1882480156" sldId="4346"/>
        </pc:sldMkLst>
        <pc:graphicFrameChg chg="modGraphic">
          <ac:chgData name="Rafael Fanchini" userId="cc45bb44-5156-42ae-ba9e-109c079eaf49" providerId="ADAL" clId="{49C12694-6246-6C41-AD0C-E0B9FB96C5DD}" dt="2023-07-21T21:31:33.362" v="178" actId="207"/>
          <ac:graphicFrameMkLst>
            <pc:docMk/>
            <pc:sldMk cId="1882480156" sldId="4346"/>
            <ac:graphicFrameMk id="2" creationId="{CACAB91B-4D42-B5A6-837C-FFAAA6C9404F}"/>
          </ac:graphicFrameMkLst>
        </pc:graphicFrameChg>
      </pc:sldChg>
      <pc:sldChg chg="addSp delSp modSp mod">
        <pc:chgData name="Rafael Fanchini" userId="cc45bb44-5156-42ae-ba9e-109c079eaf49" providerId="ADAL" clId="{49C12694-6246-6C41-AD0C-E0B9FB96C5DD}" dt="2023-07-21T22:06:22.226" v="327" actId="478"/>
        <pc:sldMkLst>
          <pc:docMk/>
          <pc:sldMk cId="4146905276" sldId="4347"/>
        </pc:sldMkLst>
        <pc:spChg chg="add del mod">
          <ac:chgData name="Rafael Fanchini" userId="cc45bb44-5156-42ae-ba9e-109c079eaf49" providerId="ADAL" clId="{49C12694-6246-6C41-AD0C-E0B9FB96C5DD}" dt="2023-07-21T22:06:22.226" v="327" actId="478"/>
          <ac:spMkLst>
            <pc:docMk/>
            <pc:sldMk cId="4146905276" sldId="4347"/>
            <ac:spMk id="4" creationId="{FAE349DE-D669-E404-2C78-231F4CFBDA75}"/>
          </ac:spMkLst>
        </pc:spChg>
      </pc:sldChg>
      <pc:sldChg chg="addSp delSp modSp mod">
        <pc:chgData name="Rafael Fanchini" userId="cc45bb44-5156-42ae-ba9e-109c079eaf49" providerId="ADAL" clId="{49C12694-6246-6C41-AD0C-E0B9FB96C5DD}" dt="2023-07-21T22:06:32.135" v="330" actId="478"/>
        <pc:sldMkLst>
          <pc:docMk/>
          <pc:sldMk cId="3221989792" sldId="4348"/>
        </pc:sldMkLst>
        <pc:spChg chg="mod">
          <ac:chgData name="Rafael Fanchini" userId="cc45bb44-5156-42ae-ba9e-109c079eaf49" providerId="ADAL" clId="{49C12694-6246-6C41-AD0C-E0B9FB96C5DD}" dt="2023-07-21T22:06:30.679" v="329" actId="555"/>
          <ac:spMkLst>
            <pc:docMk/>
            <pc:sldMk cId="3221989792" sldId="4348"/>
            <ac:spMk id="3" creationId="{EDC553B0-7AA3-52E9-36F6-C156BEA2F679}"/>
          </ac:spMkLst>
        </pc:spChg>
        <pc:spChg chg="add del mod">
          <ac:chgData name="Rafael Fanchini" userId="cc45bb44-5156-42ae-ba9e-109c079eaf49" providerId="ADAL" clId="{49C12694-6246-6C41-AD0C-E0B9FB96C5DD}" dt="2023-07-21T22:06:32.135" v="330" actId="478"/>
          <ac:spMkLst>
            <pc:docMk/>
            <pc:sldMk cId="3221989792" sldId="4348"/>
            <ac:spMk id="4" creationId="{71E6ED62-B60D-A332-A94A-6FC518C551E3}"/>
          </ac:spMkLst>
        </pc:spChg>
      </pc:sldChg>
      <pc:sldChg chg="addSp delSp modSp add mod">
        <pc:chgData name="Rafael Fanchini" userId="cc45bb44-5156-42ae-ba9e-109c079eaf49" providerId="ADAL" clId="{49C12694-6246-6C41-AD0C-E0B9FB96C5DD}" dt="2023-07-21T22:06:01.543" v="322" actId="478"/>
        <pc:sldMkLst>
          <pc:docMk/>
          <pc:sldMk cId="1372831178" sldId="4349"/>
        </pc:sldMkLst>
        <pc:spChg chg="mod">
          <ac:chgData name="Rafael Fanchini" userId="cc45bb44-5156-42ae-ba9e-109c079eaf49" providerId="ADAL" clId="{49C12694-6246-6C41-AD0C-E0B9FB96C5DD}" dt="2023-07-21T22:05:59.847" v="321" actId="555"/>
          <ac:spMkLst>
            <pc:docMk/>
            <pc:sldMk cId="1372831178" sldId="4349"/>
            <ac:spMk id="3" creationId="{5C817139-D97E-1366-D82B-058075169C6A}"/>
          </ac:spMkLst>
        </pc:spChg>
        <pc:spChg chg="add del mod">
          <ac:chgData name="Rafael Fanchini" userId="cc45bb44-5156-42ae-ba9e-109c079eaf49" providerId="ADAL" clId="{49C12694-6246-6C41-AD0C-E0B9FB96C5DD}" dt="2023-07-21T22:06:01.543" v="322" actId="478"/>
          <ac:spMkLst>
            <pc:docMk/>
            <pc:sldMk cId="1372831178" sldId="4349"/>
            <ac:spMk id="4" creationId="{A366B307-5FF5-C20C-D10F-B0C8013763C9}"/>
          </ac:spMkLst>
        </pc:spChg>
        <pc:graphicFrameChg chg="mod modGraphic">
          <ac:chgData name="Rafael Fanchini" userId="cc45bb44-5156-42ae-ba9e-109c079eaf49" providerId="ADAL" clId="{49C12694-6246-6C41-AD0C-E0B9FB96C5DD}" dt="2023-07-21T21:30:31.085" v="171" actId="207"/>
          <ac:graphicFrameMkLst>
            <pc:docMk/>
            <pc:sldMk cId="1372831178" sldId="4349"/>
            <ac:graphicFrameMk id="2" creationId="{CACAB91B-4D42-B5A6-837C-FFAAA6C9404F}"/>
          </ac:graphicFrameMkLst>
        </pc:graphicFrameChg>
      </pc:sldChg>
      <pc:sldChg chg="addSp delSp modSp add mod">
        <pc:chgData name="Rafael Fanchini" userId="cc45bb44-5156-42ae-ba9e-109c079eaf49" providerId="ADAL" clId="{49C12694-6246-6C41-AD0C-E0B9FB96C5DD}" dt="2023-07-21T22:05:50.402" v="319" actId="478"/>
        <pc:sldMkLst>
          <pc:docMk/>
          <pc:sldMk cId="374374627" sldId="4350"/>
        </pc:sldMkLst>
        <pc:spChg chg="mod">
          <ac:chgData name="Rafael Fanchini" userId="cc45bb44-5156-42ae-ba9e-109c079eaf49" providerId="ADAL" clId="{49C12694-6246-6C41-AD0C-E0B9FB96C5DD}" dt="2023-07-21T22:05:48.831" v="318" actId="555"/>
          <ac:spMkLst>
            <pc:docMk/>
            <pc:sldMk cId="374374627" sldId="4350"/>
            <ac:spMk id="3" creationId="{5C817139-D97E-1366-D82B-058075169C6A}"/>
          </ac:spMkLst>
        </pc:spChg>
        <pc:spChg chg="add del mod">
          <ac:chgData name="Rafael Fanchini" userId="cc45bb44-5156-42ae-ba9e-109c079eaf49" providerId="ADAL" clId="{49C12694-6246-6C41-AD0C-E0B9FB96C5DD}" dt="2023-07-21T22:05:50.402" v="319" actId="478"/>
          <ac:spMkLst>
            <pc:docMk/>
            <pc:sldMk cId="374374627" sldId="4350"/>
            <ac:spMk id="4" creationId="{BF3B2F54-1BC8-CDB3-4AAE-0D0F9A54D367}"/>
          </ac:spMkLst>
        </pc:spChg>
        <pc:graphicFrameChg chg="mod modGraphic">
          <ac:chgData name="Rafael Fanchini" userId="cc45bb44-5156-42ae-ba9e-109c079eaf49" providerId="ADAL" clId="{49C12694-6246-6C41-AD0C-E0B9FB96C5DD}" dt="2023-07-21T21:29:50.414" v="163" actId="207"/>
          <ac:graphicFrameMkLst>
            <pc:docMk/>
            <pc:sldMk cId="374374627" sldId="4350"/>
            <ac:graphicFrameMk id="2" creationId="{CACAB91B-4D42-B5A6-837C-FFAAA6C9404F}"/>
          </ac:graphicFrameMkLst>
        </pc:graphicFrameChg>
      </pc:sldChg>
      <pc:sldChg chg="delSp modSp add mod">
        <pc:chgData name="Rafael Fanchini" userId="cc45bb44-5156-42ae-ba9e-109c079eaf49" providerId="ADAL" clId="{49C12694-6246-6C41-AD0C-E0B9FB96C5DD}" dt="2023-07-21T21:31:12.887" v="176" actId="478"/>
        <pc:sldMkLst>
          <pc:docMk/>
          <pc:sldMk cId="2152231907" sldId="4351"/>
        </pc:sldMkLst>
        <pc:spChg chg="del">
          <ac:chgData name="Rafael Fanchini" userId="cc45bb44-5156-42ae-ba9e-109c079eaf49" providerId="ADAL" clId="{49C12694-6246-6C41-AD0C-E0B9FB96C5DD}" dt="2023-07-21T21:31:12.887" v="176" actId="478"/>
          <ac:spMkLst>
            <pc:docMk/>
            <pc:sldMk cId="2152231907" sldId="4351"/>
            <ac:spMk id="3" creationId="{5C817139-D97E-1366-D82B-058075169C6A}"/>
          </ac:spMkLst>
        </pc:spChg>
        <pc:graphicFrameChg chg="mod modGraphic">
          <ac:chgData name="Rafael Fanchini" userId="cc45bb44-5156-42ae-ba9e-109c079eaf49" providerId="ADAL" clId="{49C12694-6246-6C41-AD0C-E0B9FB96C5DD}" dt="2023-07-21T21:30:10.515" v="167" actId="207"/>
          <ac:graphicFrameMkLst>
            <pc:docMk/>
            <pc:sldMk cId="2152231907" sldId="4351"/>
            <ac:graphicFrameMk id="2" creationId="{CACAB91B-4D42-B5A6-837C-FFAAA6C9404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9282220-4E3E-B047-87CD-FA1574DA0283}" type="datetimeFigureOut">
              <a:rPr lang="en-US" smtClean="0"/>
              <a:pPr/>
              <a:t>7/21/23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048A5234-20C4-F74D-B8E2-62A485DE19C6}" type="slidenum">
              <a:rPr lang="en-US" smtClean="0"/>
              <a:pPr/>
              <a:t>‹#›</a:t>
            </a:fld>
            <a:endParaRPr lang="en-US"/>
          </a:p>
        </p:txBody>
      </p:sp>
    </p:spTree>
    <p:extLst>
      <p:ext uri="{BB962C8B-B14F-4D97-AF65-F5344CB8AC3E}">
        <p14:creationId xmlns:p14="http://schemas.microsoft.com/office/powerpoint/2010/main" val="275272156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Century Gothic" panose="020B0502020202020204" pitchFamily="34" charset="0"/>
        <a:ea typeface="+mn-ea"/>
        <a:cs typeface="+mn-cs"/>
      </a:defRPr>
    </a:lvl1pPr>
    <a:lvl2pPr marL="342900" algn="l" defTabSz="685800" rtl="0" eaLnBrk="1" latinLnBrk="0" hangingPunct="1">
      <a:defRPr sz="900" kern="1200">
        <a:solidFill>
          <a:schemeClr val="tx1"/>
        </a:solidFill>
        <a:latin typeface="Century Gothic" panose="020B0502020202020204" pitchFamily="34" charset="0"/>
        <a:ea typeface="+mn-ea"/>
        <a:cs typeface="+mn-cs"/>
      </a:defRPr>
    </a:lvl2pPr>
    <a:lvl3pPr marL="685800" algn="l" defTabSz="685800" rtl="0" eaLnBrk="1" latinLnBrk="0" hangingPunct="1">
      <a:defRPr sz="900" kern="1200">
        <a:solidFill>
          <a:schemeClr val="tx1"/>
        </a:solidFill>
        <a:latin typeface="Century Gothic" panose="020B0502020202020204" pitchFamily="34" charset="0"/>
        <a:ea typeface="+mn-ea"/>
        <a:cs typeface="+mn-cs"/>
      </a:defRPr>
    </a:lvl3pPr>
    <a:lvl4pPr marL="1028700" algn="l" defTabSz="685800" rtl="0" eaLnBrk="1" latinLnBrk="0" hangingPunct="1">
      <a:defRPr sz="900" kern="1200">
        <a:solidFill>
          <a:schemeClr val="tx1"/>
        </a:solidFill>
        <a:latin typeface="Century Gothic" panose="020B0502020202020204" pitchFamily="34" charset="0"/>
        <a:ea typeface="+mn-ea"/>
        <a:cs typeface="+mn-cs"/>
      </a:defRPr>
    </a:lvl4pPr>
    <a:lvl5pPr marL="1371600" algn="l" defTabSz="685800" rtl="0" eaLnBrk="1" latinLnBrk="0" hangingPunct="1">
      <a:defRPr sz="900" kern="1200">
        <a:solidFill>
          <a:schemeClr val="tx1"/>
        </a:solidFill>
        <a:latin typeface="Century Gothic" panose="020B0502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verda.globa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verda.global/"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3A346-7D7F-4D48-B5A1-8D73A6DA244A}"/>
              </a:ext>
            </a:extLst>
          </p:cNvPr>
          <p:cNvSpPr/>
          <p:nvPr userDrawn="1"/>
        </p:nvSpPr>
        <p:spPr>
          <a:xfrm>
            <a:off x="0" y="0"/>
            <a:ext cx="9144000" cy="51435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pt-PT" sz="1400">
              <a:solidFill>
                <a:srgbClr val="FFD026"/>
              </a:solidFill>
              <a:latin typeface="Poppins" pitchFamily="2" charset="77"/>
              <a:ea typeface="Open Sans" panose="020B0606030504020204" pitchFamily="34" charset="0"/>
              <a:cs typeface="Poppins" pitchFamily="2" charset="77"/>
            </a:endParaRPr>
          </a:p>
        </p:txBody>
      </p:sp>
      <p:sp>
        <p:nvSpPr>
          <p:cNvPr id="4" name="Text Placeholder 3">
            <a:extLst>
              <a:ext uri="{FF2B5EF4-FFF2-40B4-BE49-F238E27FC236}">
                <a16:creationId xmlns:a16="http://schemas.microsoft.com/office/drawing/2014/main" id="{8E0FC71F-0D03-9C4C-8470-F53446A1EDFE}"/>
              </a:ext>
            </a:extLst>
          </p:cNvPr>
          <p:cNvSpPr>
            <a:spLocks noGrp="1"/>
          </p:cNvSpPr>
          <p:nvPr>
            <p:ph type="body" sz="quarter" idx="10" hasCustomPrompt="1"/>
          </p:nvPr>
        </p:nvSpPr>
        <p:spPr>
          <a:xfrm>
            <a:off x="671825" y="177165"/>
            <a:ext cx="5871600" cy="1857600"/>
          </a:xfrm>
        </p:spPr>
        <p:txBody>
          <a:bodyPr wrap="square" lIns="57148" tIns="0" rIns="0" bIns="0" anchor="b" anchorCtr="0">
            <a:noAutofit/>
          </a:bodyPr>
          <a:lstStyle>
            <a:lvl1pPr marL="0" indent="0">
              <a:buNone/>
              <a:defRPr lang="pt-PT" sz="3200" b="1" spc="-38" baseline="0" dirty="0">
                <a:solidFill>
                  <a:schemeClr val="bg1"/>
                </a:solidFill>
                <a:ea typeface="Open Sans SemiBold" panose="020B0606030504020204" pitchFamily="34" charset="0"/>
              </a:defRPr>
            </a:lvl1pPr>
          </a:lstStyle>
          <a:p>
            <a:pPr marL="227013" lvl="0" indent="-227013">
              <a:spcBef>
                <a:spcPct val="0"/>
              </a:spcBef>
            </a:pPr>
            <a:r>
              <a:rPr lang="en-US" dirty="0"/>
              <a:t>Click to add title</a:t>
            </a:r>
            <a:endParaRPr lang="pt-PT" dirty="0"/>
          </a:p>
        </p:txBody>
      </p:sp>
      <p:sp>
        <p:nvSpPr>
          <p:cNvPr id="5" name="Rectangle 4">
            <a:extLst>
              <a:ext uri="{FF2B5EF4-FFF2-40B4-BE49-F238E27FC236}">
                <a16:creationId xmlns:a16="http://schemas.microsoft.com/office/drawing/2014/main" id="{3C572551-8BF0-E70A-F363-D0E9F9156513}"/>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6" name="Rectangle 5">
            <a:extLst>
              <a:ext uri="{FF2B5EF4-FFF2-40B4-BE49-F238E27FC236}">
                <a16:creationId xmlns:a16="http://schemas.microsoft.com/office/drawing/2014/main" id="{2018FC97-5F65-68A9-B55F-B6AFE1994F17}"/>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7" name="Rectangle 6">
            <a:extLst>
              <a:ext uri="{FF2B5EF4-FFF2-40B4-BE49-F238E27FC236}">
                <a16:creationId xmlns:a16="http://schemas.microsoft.com/office/drawing/2014/main" id="{4586A10A-632E-81AB-64C4-836210B17CE7}"/>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8" name="Rectangle 7">
            <a:extLst>
              <a:ext uri="{FF2B5EF4-FFF2-40B4-BE49-F238E27FC236}">
                <a16:creationId xmlns:a16="http://schemas.microsoft.com/office/drawing/2014/main" id="{E9267503-4107-C3E1-E9A5-BA88C0ECDBF6}"/>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9" name="Rectangle 8">
            <a:extLst>
              <a:ext uri="{FF2B5EF4-FFF2-40B4-BE49-F238E27FC236}">
                <a16:creationId xmlns:a16="http://schemas.microsoft.com/office/drawing/2014/main" id="{B22B8E8F-4947-9918-0CF2-D204F23A3C30}"/>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0" name="Rectangle 9">
            <a:extLst>
              <a:ext uri="{FF2B5EF4-FFF2-40B4-BE49-F238E27FC236}">
                <a16:creationId xmlns:a16="http://schemas.microsoft.com/office/drawing/2014/main" id="{36DC4EAD-E79C-7876-371A-0CE24509B40C}"/>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3" name="Picture 2" descr="A picture containing icon&#10;&#10;Description automatically generated">
            <a:extLst>
              <a:ext uri="{FF2B5EF4-FFF2-40B4-BE49-F238E27FC236}">
                <a16:creationId xmlns:a16="http://schemas.microsoft.com/office/drawing/2014/main" id="{39752D58-546C-DC8B-7CAE-6A24DBA48751}"/>
              </a:ext>
            </a:extLst>
          </p:cNvPr>
          <p:cNvPicPr>
            <a:picLocks noChangeAspect="1"/>
          </p:cNvPicPr>
          <p:nvPr userDrawn="1"/>
        </p:nvPicPr>
        <p:blipFill>
          <a:blip r:embed="rId2"/>
          <a:stretch>
            <a:fillRect/>
          </a:stretch>
        </p:blipFill>
        <p:spPr>
          <a:xfrm>
            <a:off x="5789400" y="3768146"/>
            <a:ext cx="2973600" cy="746704"/>
          </a:xfrm>
          <a:prstGeom prst="rect">
            <a:avLst/>
          </a:prstGeom>
        </p:spPr>
      </p:pic>
    </p:spTree>
    <p:extLst>
      <p:ext uri="{BB962C8B-B14F-4D97-AF65-F5344CB8AC3E}">
        <p14:creationId xmlns:p14="http://schemas.microsoft.com/office/powerpoint/2010/main" val="2653406471"/>
      </p:ext>
    </p:extLst>
  </p:cSld>
  <p:clrMapOvr>
    <a:masterClrMapping/>
  </p:clrMapOvr>
  <p:transition>
    <p:fade/>
  </p:transition>
  <p:extLst>
    <p:ext uri="{DCECCB84-F9BA-43D5-87BE-67443E8EF086}">
      <p15:sldGuideLst xmlns:p15="http://schemas.microsoft.com/office/powerpoint/2012/main">
        <p15:guide id="4" orient="horz" pos="1308" userDrawn="1">
          <p15:clr>
            <a:srgbClr val="FBAE40"/>
          </p15:clr>
        </p15:guide>
        <p15:guide id="7" orient="horz" pos="25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858056-8E0B-5147-0CDD-295E57DB45E4}"/>
              </a:ext>
            </a:extLst>
          </p:cNvPr>
          <p:cNvSpPr/>
          <p:nvPr userDrawn="1"/>
        </p:nvSpPr>
        <p:spPr>
          <a:xfrm>
            <a:off x="0" y="-1"/>
            <a:ext cx="9144000" cy="5143501"/>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sp>
        <p:nvSpPr>
          <p:cNvPr id="4" name="Text Placeholder 3">
            <a:extLst>
              <a:ext uri="{FF2B5EF4-FFF2-40B4-BE49-F238E27FC236}">
                <a16:creationId xmlns:a16="http://schemas.microsoft.com/office/drawing/2014/main" id="{8E0FC71F-0D03-9C4C-8470-F53446A1EDFE}"/>
              </a:ext>
            </a:extLst>
          </p:cNvPr>
          <p:cNvSpPr>
            <a:spLocks noGrp="1"/>
          </p:cNvSpPr>
          <p:nvPr>
            <p:ph type="body" sz="quarter" idx="10" hasCustomPrompt="1"/>
          </p:nvPr>
        </p:nvSpPr>
        <p:spPr>
          <a:xfrm>
            <a:off x="671825" y="177165"/>
            <a:ext cx="5871600" cy="1857600"/>
          </a:xfrm>
        </p:spPr>
        <p:txBody>
          <a:bodyPr wrap="square" lIns="57148" tIns="0" rIns="0" bIns="0" anchor="b" anchorCtr="0">
            <a:noAutofit/>
          </a:bodyPr>
          <a:lstStyle>
            <a:lvl1pPr marL="0" indent="0">
              <a:buNone/>
              <a:defRPr lang="pt-PT" sz="3200" b="1" spc="-38" baseline="0" dirty="0">
                <a:solidFill>
                  <a:srgbClr val="000000"/>
                </a:solidFill>
                <a:ea typeface="Open Sans SemiBold" panose="020B0606030504020204" pitchFamily="34" charset="0"/>
              </a:defRPr>
            </a:lvl1pPr>
          </a:lstStyle>
          <a:p>
            <a:pPr marL="227013" lvl="0" indent="-227013">
              <a:spcBef>
                <a:spcPct val="0"/>
              </a:spcBef>
            </a:pPr>
            <a:r>
              <a:rPr lang="en-US" dirty="0"/>
              <a:t>Click to add title</a:t>
            </a:r>
            <a:endParaRPr lang="pt-PT" dirty="0"/>
          </a:p>
        </p:txBody>
      </p:sp>
      <p:sp>
        <p:nvSpPr>
          <p:cNvPr id="5" name="Rectangle 4">
            <a:extLst>
              <a:ext uri="{FF2B5EF4-FFF2-40B4-BE49-F238E27FC236}">
                <a16:creationId xmlns:a16="http://schemas.microsoft.com/office/drawing/2014/main" id="{3C572551-8BF0-E70A-F363-D0E9F9156513}"/>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6" name="Rectangle 5">
            <a:extLst>
              <a:ext uri="{FF2B5EF4-FFF2-40B4-BE49-F238E27FC236}">
                <a16:creationId xmlns:a16="http://schemas.microsoft.com/office/drawing/2014/main" id="{2018FC97-5F65-68A9-B55F-B6AFE1994F17}"/>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7" name="Rectangle 6">
            <a:extLst>
              <a:ext uri="{FF2B5EF4-FFF2-40B4-BE49-F238E27FC236}">
                <a16:creationId xmlns:a16="http://schemas.microsoft.com/office/drawing/2014/main" id="{4586A10A-632E-81AB-64C4-836210B17CE7}"/>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8" name="Rectangle 7">
            <a:extLst>
              <a:ext uri="{FF2B5EF4-FFF2-40B4-BE49-F238E27FC236}">
                <a16:creationId xmlns:a16="http://schemas.microsoft.com/office/drawing/2014/main" id="{E9267503-4107-C3E1-E9A5-BA88C0ECDBF6}"/>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9" name="Rectangle 8">
            <a:extLst>
              <a:ext uri="{FF2B5EF4-FFF2-40B4-BE49-F238E27FC236}">
                <a16:creationId xmlns:a16="http://schemas.microsoft.com/office/drawing/2014/main" id="{B22B8E8F-4947-9918-0CF2-D204F23A3C30}"/>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0" name="Rectangle 9">
            <a:extLst>
              <a:ext uri="{FF2B5EF4-FFF2-40B4-BE49-F238E27FC236}">
                <a16:creationId xmlns:a16="http://schemas.microsoft.com/office/drawing/2014/main" id="{36DC4EAD-E79C-7876-371A-0CE24509B40C}"/>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15" name="Picture 14">
            <a:extLst>
              <a:ext uri="{FF2B5EF4-FFF2-40B4-BE49-F238E27FC236}">
                <a16:creationId xmlns:a16="http://schemas.microsoft.com/office/drawing/2014/main" id="{6408CACB-7E6D-B783-4B14-0D1AAA3443B5}"/>
              </a:ext>
            </a:extLst>
          </p:cNvPr>
          <p:cNvPicPr>
            <a:picLocks noChangeAspect="1"/>
          </p:cNvPicPr>
          <p:nvPr userDrawn="1"/>
        </p:nvPicPr>
        <p:blipFill>
          <a:blip r:embed="rId2"/>
          <a:stretch>
            <a:fillRect/>
          </a:stretch>
        </p:blipFill>
        <p:spPr>
          <a:xfrm>
            <a:off x="5795389" y="3769650"/>
            <a:ext cx="2967611" cy="745200"/>
          </a:xfrm>
          <a:prstGeom prst="rect">
            <a:avLst/>
          </a:prstGeom>
        </p:spPr>
      </p:pic>
    </p:spTree>
    <p:extLst>
      <p:ext uri="{BB962C8B-B14F-4D97-AF65-F5344CB8AC3E}">
        <p14:creationId xmlns:p14="http://schemas.microsoft.com/office/powerpoint/2010/main" val="1719483774"/>
      </p:ext>
    </p:extLst>
  </p:cSld>
  <p:clrMapOvr>
    <a:masterClrMapping/>
  </p:clrMapOvr>
  <p:transition>
    <p:fade/>
  </p:transition>
  <p:extLst>
    <p:ext uri="{DCECCB84-F9BA-43D5-87BE-67443E8EF086}">
      <p15:sldGuideLst xmlns:p15="http://schemas.microsoft.com/office/powerpoint/2012/main">
        <p15:guide id="4" orient="horz" pos="1308">
          <p15:clr>
            <a:srgbClr val="FBAE40"/>
          </p15:clr>
        </p15:guide>
        <p15:guide id="7" orient="horz" pos="25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gree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3A346-7D7F-4D48-B5A1-8D73A6DA244A}"/>
              </a:ext>
            </a:extLst>
          </p:cNvPr>
          <p:cNvSpPr/>
          <p:nvPr userDrawn="1"/>
        </p:nvSpPr>
        <p:spPr>
          <a:xfrm>
            <a:off x="0" y="0"/>
            <a:ext cx="9144000" cy="51435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pt-PT" sz="1400">
              <a:solidFill>
                <a:srgbClr val="FFD026"/>
              </a:solidFill>
              <a:latin typeface="Poppins" pitchFamily="2" charset="77"/>
              <a:ea typeface="Open Sans" panose="020B0606030504020204" pitchFamily="34" charset="0"/>
              <a:cs typeface="Poppins" pitchFamily="2" charset="77"/>
            </a:endParaRPr>
          </a:p>
        </p:txBody>
      </p:sp>
      <p:sp>
        <p:nvSpPr>
          <p:cNvPr id="5" name="Title 1">
            <a:extLst>
              <a:ext uri="{FF2B5EF4-FFF2-40B4-BE49-F238E27FC236}">
                <a16:creationId xmlns:a16="http://schemas.microsoft.com/office/drawing/2014/main" id="{4DAB127E-B13E-92E3-3E12-E7E9112BF766}"/>
              </a:ext>
            </a:extLst>
          </p:cNvPr>
          <p:cNvSpPr>
            <a:spLocks noGrp="1"/>
          </p:cNvSpPr>
          <p:nvPr>
            <p:ph type="title"/>
          </p:nvPr>
        </p:nvSpPr>
        <p:spPr>
          <a:xfrm>
            <a:off x="381000" y="298023"/>
            <a:ext cx="8382000" cy="650081"/>
          </a:xfrm>
        </p:spPr>
        <p:txBody>
          <a:bodyPr lIns="0"/>
          <a:lstStyle>
            <a:lvl1pPr>
              <a:defRPr b="1">
                <a:solidFill>
                  <a:schemeClr val="bg1"/>
                </a:solidFill>
              </a:defRPr>
            </a:lvl1pPr>
          </a:lstStyle>
          <a:p>
            <a:r>
              <a:rPr lang="en-US" dirty="0"/>
              <a:t>Click to edit Master title style</a:t>
            </a:r>
          </a:p>
        </p:txBody>
      </p:sp>
      <p:sp>
        <p:nvSpPr>
          <p:cNvPr id="6" name="Text Placeholder 4">
            <a:extLst>
              <a:ext uri="{FF2B5EF4-FFF2-40B4-BE49-F238E27FC236}">
                <a16:creationId xmlns:a16="http://schemas.microsoft.com/office/drawing/2014/main" id="{1D982A32-6A5B-C50A-11C5-9A8AEAB732A5}"/>
              </a:ext>
            </a:extLst>
          </p:cNvPr>
          <p:cNvSpPr>
            <a:spLocks noGrp="1"/>
          </p:cNvSpPr>
          <p:nvPr>
            <p:ph type="body" sz="quarter" idx="10"/>
          </p:nvPr>
        </p:nvSpPr>
        <p:spPr>
          <a:xfrm>
            <a:off x="381000" y="1170462"/>
            <a:ext cx="8376880" cy="3351212"/>
          </a:xfrm>
        </p:spPr>
        <p:txBody>
          <a:bodyPr lIns="0" rIns="0"/>
          <a:lstStyle>
            <a:lvl1pPr>
              <a:buClr>
                <a:srgbClr val="00F2A9"/>
              </a:buClr>
              <a:defRPr>
                <a:solidFill>
                  <a:schemeClr val="bg1"/>
                </a:solidFill>
              </a:defRPr>
            </a:lvl1pPr>
            <a:lvl2pPr>
              <a:buClr>
                <a:srgbClr val="00F2A9"/>
              </a:buClr>
              <a:defRPr>
                <a:solidFill>
                  <a:schemeClr val="bg1"/>
                </a:solidFill>
              </a:defRPr>
            </a:lvl2pPr>
            <a:lvl3pPr>
              <a:buClr>
                <a:srgbClr val="00F2A9"/>
              </a:buClr>
              <a:defRPr>
                <a:solidFill>
                  <a:schemeClr val="bg1"/>
                </a:solidFill>
              </a:defRPr>
            </a:lvl3pPr>
            <a:lvl4pPr>
              <a:buClr>
                <a:srgbClr val="00F2A9"/>
              </a:buCl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Box 7">
            <a:extLst>
              <a:ext uri="{FF2B5EF4-FFF2-40B4-BE49-F238E27FC236}">
                <a16:creationId xmlns:a16="http://schemas.microsoft.com/office/drawing/2014/main" id="{CFB67EE2-C515-2E96-52A3-DF40670BDEE8}"/>
              </a:ext>
            </a:extLst>
          </p:cNvPr>
          <p:cNvSpPr txBox="1"/>
          <p:nvPr userDrawn="1"/>
        </p:nvSpPr>
        <p:spPr>
          <a:xfrm>
            <a:off x="3285596" y="4837993"/>
            <a:ext cx="2572808" cy="143827"/>
          </a:xfrm>
          <a:prstGeom prst="rect">
            <a:avLst/>
          </a:prstGeom>
          <a:noFill/>
        </p:spPr>
        <p:txBody>
          <a:bodyPr wrap="none" lIns="57139" tIns="0" rIns="57139" bIns="0" rtlCol="0" anchor="ctr" anchorCtr="0">
            <a:noAutofit/>
          </a:bodyPr>
          <a:lstStyle>
            <a:defPPr>
              <a:defRPr lang="en-US"/>
            </a:defPPr>
            <a:lvl1pPr algn="r">
              <a:defRPr sz="1100">
                <a:solidFill>
                  <a:srgbClr val="344A58">
                    <a:alpha val="50000"/>
                  </a:srgbClr>
                </a:solidFill>
                <a:latin typeface="Arial"/>
                <a:cs typeface="Arial"/>
              </a:defRPr>
            </a:lvl1pPr>
          </a:lstStyle>
          <a:p>
            <a:pPr algn="ctr" defTabSz="342863">
              <a:lnSpc>
                <a:spcPct val="80000"/>
              </a:lnSpc>
              <a:defRPr/>
            </a:pPr>
            <a:r>
              <a:rPr lang="en-US" sz="700" dirty="0">
                <a:solidFill>
                  <a:schemeClr val="bg1">
                    <a:alpha val="60000"/>
                  </a:schemeClr>
                </a:solidFill>
                <a:latin typeface="Poppins" pitchFamily="2" charset="77"/>
                <a:ea typeface="Open Sans" panose="020B0606030504020204" pitchFamily="34" charset="0"/>
                <a:cs typeface="Poppins" pitchFamily="2" charset="77"/>
              </a:rPr>
              <a:t>© 2022 Verda – commercial-in-confidence </a:t>
            </a:r>
          </a:p>
        </p:txBody>
      </p:sp>
      <p:sp>
        <p:nvSpPr>
          <p:cNvPr id="10" name="TextBox 9">
            <a:extLst>
              <a:ext uri="{FF2B5EF4-FFF2-40B4-BE49-F238E27FC236}">
                <a16:creationId xmlns:a16="http://schemas.microsoft.com/office/drawing/2014/main" id="{C82C3A0E-A903-ADA5-54B5-97EF65A20065}"/>
              </a:ext>
            </a:extLst>
          </p:cNvPr>
          <p:cNvSpPr txBox="1"/>
          <p:nvPr userDrawn="1"/>
        </p:nvSpPr>
        <p:spPr>
          <a:xfrm>
            <a:off x="287776" y="4849929"/>
            <a:ext cx="280852" cy="119954"/>
          </a:xfrm>
          <a:prstGeom prst="rect">
            <a:avLst/>
          </a:prstGeom>
          <a:noFill/>
        </p:spPr>
        <p:txBody>
          <a:bodyPr wrap="none" lIns="57139" tIns="0" rIns="57139" bIns="0" rtlCol="0" anchor="ctr" anchorCtr="0">
            <a:noAutofit/>
          </a:bodyPr>
          <a:lstStyle>
            <a:defPPr>
              <a:defRPr lang="en-US"/>
            </a:defPPr>
            <a:lvl1pPr marR="0" indent="0" fontAlgn="auto">
              <a:lnSpc>
                <a:spcPct val="80000"/>
              </a:lnSpc>
              <a:spcBef>
                <a:spcPts val="0"/>
              </a:spcBef>
              <a:spcAft>
                <a:spcPts val="0"/>
              </a:spcAft>
              <a:buClrTx/>
              <a:buSzTx/>
              <a:buFontTx/>
              <a:buNone/>
              <a:tabLst/>
              <a:defRPr sz="600" b="0" i="0">
                <a:solidFill>
                  <a:schemeClr val="tx1">
                    <a:lumMod val="20000"/>
                    <a:lumOff val="80000"/>
                    <a:alpha val="60000"/>
                  </a:schemeClr>
                </a:solidFill>
                <a:latin typeface="Arial" panose="020B0604020202020204" pitchFamily="34" charset="0"/>
                <a:cs typeface="Arial" panose="020B0604020202020204" pitchFamily="34" charset="0"/>
              </a:defRPr>
            </a:lvl1pPr>
          </a:lstStyle>
          <a:p>
            <a:pPr marL="0" marR="0" lvl="0" indent="0" algn="r" defTabSz="342863" eaLnBrk="1" fontAlgn="auto" latinLnBrk="0" hangingPunct="1">
              <a:lnSpc>
                <a:spcPct val="80000"/>
              </a:lnSpc>
              <a:spcBef>
                <a:spcPts val="0"/>
              </a:spcBef>
              <a:spcAft>
                <a:spcPts val="0"/>
              </a:spcAft>
              <a:buClrTx/>
              <a:buSzTx/>
              <a:buFontTx/>
              <a:buNone/>
              <a:tabLst/>
              <a:defRPr/>
            </a:pPr>
            <a:fld id="{F5C5706D-9E66-8D49-93C0-9E85A19BBC68}" type="slidenum">
              <a:rPr kumimoji="0" lang="en-US" sz="700" b="0" i="0" u="none" strike="noStrike" kern="0" cap="none" spc="0" normalizeH="0" baseline="0" noProof="0" smtClean="0">
                <a:ln>
                  <a:noFill/>
                </a:ln>
                <a:solidFill>
                  <a:schemeClr val="bg1">
                    <a:alpha val="60000"/>
                  </a:schemeClr>
                </a:solidFill>
                <a:effectLst/>
                <a:uLnTx/>
                <a:uFillTx/>
                <a:latin typeface="Poppins" pitchFamily="2" charset="77"/>
                <a:ea typeface="Open Sans" panose="020B0606030504020204" pitchFamily="34" charset="0"/>
                <a:cs typeface="Poppins" pitchFamily="2" charset="77"/>
              </a:rPr>
              <a:pPr marL="0" marR="0" lvl="0" indent="0" algn="r" defTabSz="342863" eaLnBrk="1" fontAlgn="auto" latinLnBrk="0" hangingPunct="1">
                <a:lnSpc>
                  <a:spcPct val="8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chemeClr val="bg1">
                  <a:alpha val="60000"/>
                </a:schemeClr>
              </a:solidFill>
              <a:effectLst/>
              <a:uLnTx/>
              <a:uFillTx/>
              <a:latin typeface="Poppins" pitchFamily="2" charset="77"/>
              <a:ea typeface="Open Sans" panose="020B0606030504020204" pitchFamily="34" charset="0"/>
              <a:cs typeface="Poppins" pitchFamily="2" charset="77"/>
            </a:endParaRPr>
          </a:p>
        </p:txBody>
      </p:sp>
      <p:sp>
        <p:nvSpPr>
          <p:cNvPr id="9" name="Rectangle 8">
            <a:extLst>
              <a:ext uri="{FF2B5EF4-FFF2-40B4-BE49-F238E27FC236}">
                <a16:creationId xmlns:a16="http://schemas.microsoft.com/office/drawing/2014/main" id="{4B781C7F-60AB-2706-9676-3427A27D7CBB}"/>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11" name="Rectangle 10">
            <a:extLst>
              <a:ext uri="{FF2B5EF4-FFF2-40B4-BE49-F238E27FC236}">
                <a16:creationId xmlns:a16="http://schemas.microsoft.com/office/drawing/2014/main" id="{DEB240F3-D687-F054-8EB0-DD4CD7DBA68D}"/>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12" name="Rectangle 11">
            <a:extLst>
              <a:ext uri="{FF2B5EF4-FFF2-40B4-BE49-F238E27FC236}">
                <a16:creationId xmlns:a16="http://schemas.microsoft.com/office/drawing/2014/main" id="{41B97F78-BF13-42A2-BF32-2A05EEB7E774}"/>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13" name="Rectangle 12">
            <a:extLst>
              <a:ext uri="{FF2B5EF4-FFF2-40B4-BE49-F238E27FC236}">
                <a16:creationId xmlns:a16="http://schemas.microsoft.com/office/drawing/2014/main" id="{71719131-F657-3F47-0D0B-E33C5AC09464}"/>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14" name="Rectangle 13">
            <a:extLst>
              <a:ext uri="{FF2B5EF4-FFF2-40B4-BE49-F238E27FC236}">
                <a16:creationId xmlns:a16="http://schemas.microsoft.com/office/drawing/2014/main" id="{5CC2C2F0-1D5A-DC70-6BCB-08E2316378EE}"/>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5" name="Rectangle 14">
            <a:extLst>
              <a:ext uri="{FF2B5EF4-FFF2-40B4-BE49-F238E27FC236}">
                <a16:creationId xmlns:a16="http://schemas.microsoft.com/office/drawing/2014/main" id="{C09B4A9B-E3DA-2A71-80FB-E8ACD7CD156F}"/>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3" name="Picture 2">
            <a:extLst>
              <a:ext uri="{FF2B5EF4-FFF2-40B4-BE49-F238E27FC236}">
                <a16:creationId xmlns:a16="http://schemas.microsoft.com/office/drawing/2014/main" id="{21A952DD-9FB6-55A8-911B-D3E7B6989EE1}"/>
              </a:ext>
            </a:extLst>
          </p:cNvPr>
          <p:cNvPicPr>
            <a:picLocks noChangeAspect="1"/>
          </p:cNvPicPr>
          <p:nvPr userDrawn="1"/>
        </p:nvPicPr>
        <p:blipFill>
          <a:blip r:embed="rId2"/>
          <a:stretch>
            <a:fillRect/>
          </a:stretch>
        </p:blipFill>
        <p:spPr>
          <a:xfrm>
            <a:off x="7821880" y="4754883"/>
            <a:ext cx="936000" cy="234000"/>
          </a:xfrm>
          <a:prstGeom prst="rect">
            <a:avLst/>
          </a:prstGeom>
        </p:spPr>
      </p:pic>
    </p:spTree>
    <p:extLst>
      <p:ext uri="{BB962C8B-B14F-4D97-AF65-F5344CB8AC3E}">
        <p14:creationId xmlns:p14="http://schemas.microsoft.com/office/powerpoint/2010/main" val="409374499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light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FBA862-62DE-C55C-6537-894EAD5F9470}"/>
              </a:ext>
            </a:extLst>
          </p:cNvPr>
          <p:cNvSpPr/>
          <p:nvPr userDrawn="1"/>
        </p:nvSpPr>
        <p:spPr>
          <a:xfrm>
            <a:off x="0" y="0"/>
            <a:ext cx="9144000" cy="51435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sp>
        <p:nvSpPr>
          <p:cNvPr id="5" name="Title 1">
            <a:extLst>
              <a:ext uri="{FF2B5EF4-FFF2-40B4-BE49-F238E27FC236}">
                <a16:creationId xmlns:a16="http://schemas.microsoft.com/office/drawing/2014/main" id="{4DAB127E-B13E-92E3-3E12-E7E9112BF766}"/>
              </a:ext>
            </a:extLst>
          </p:cNvPr>
          <p:cNvSpPr>
            <a:spLocks noGrp="1"/>
          </p:cNvSpPr>
          <p:nvPr>
            <p:ph type="title"/>
          </p:nvPr>
        </p:nvSpPr>
        <p:spPr>
          <a:xfrm>
            <a:off x="381000" y="298023"/>
            <a:ext cx="8382000" cy="650081"/>
          </a:xfrm>
        </p:spPr>
        <p:txBody>
          <a:bodyPr/>
          <a:lstStyle>
            <a:lvl1pPr>
              <a:defRPr b="1">
                <a:solidFill>
                  <a:srgbClr val="000000"/>
                </a:solidFill>
              </a:defRPr>
            </a:lvl1pPr>
          </a:lstStyle>
          <a:p>
            <a:r>
              <a:rPr lang="en-US" dirty="0"/>
              <a:t>Click to edit Master title style</a:t>
            </a:r>
          </a:p>
        </p:txBody>
      </p:sp>
      <p:sp>
        <p:nvSpPr>
          <p:cNvPr id="6" name="Text Placeholder 4">
            <a:extLst>
              <a:ext uri="{FF2B5EF4-FFF2-40B4-BE49-F238E27FC236}">
                <a16:creationId xmlns:a16="http://schemas.microsoft.com/office/drawing/2014/main" id="{1D982A32-6A5B-C50A-11C5-9A8AEAB732A5}"/>
              </a:ext>
            </a:extLst>
          </p:cNvPr>
          <p:cNvSpPr>
            <a:spLocks noGrp="1"/>
          </p:cNvSpPr>
          <p:nvPr>
            <p:ph type="body" sz="quarter" idx="10"/>
          </p:nvPr>
        </p:nvSpPr>
        <p:spPr>
          <a:xfrm>
            <a:off x="381000" y="1170462"/>
            <a:ext cx="8382000" cy="3351212"/>
          </a:xfrm>
        </p:spPr>
        <p:txBody>
          <a:bodyPr/>
          <a:lstStyle>
            <a:lvl1pPr>
              <a:buClr>
                <a:srgbClr val="045B69"/>
              </a:buClr>
              <a:defRPr>
                <a:solidFill>
                  <a:srgbClr val="000000"/>
                </a:solidFill>
              </a:defRPr>
            </a:lvl1pPr>
            <a:lvl2pPr>
              <a:buClr>
                <a:srgbClr val="045B69"/>
              </a:buClr>
              <a:defRPr>
                <a:solidFill>
                  <a:srgbClr val="000000"/>
                </a:solidFill>
              </a:defRPr>
            </a:lvl2pPr>
            <a:lvl3pPr>
              <a:buClr>
                <a:srgbClr val="045B69"/>
              </a:buClr>
              <a:defRPr>
                <a:solidFill>
                  <a:srgbClr val="000000"/>
                </a:solidFill>
              </a:defRPr>
            </a:lvl3pPr>
            <a:lvl4pPr>
              <a:buClr>
                <a:srgbClr val="045B69"/>
              </a:buClr>
              <a:defRPr>
                <a:solidFill>
                  <a:srgbClr val="0000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Box 9">
            <a:extLst>
              <a:ext uri="{FF2B5EF4-FFF2-40B4-BE49-F238E27FC236}">
                <a16:creationId xmlns:a16="http://schemas.microsoft.com/office/drawing/2014/main" id="{2E617FCA-469A-FCD2-4D45-A453FDF9CCBB}"/>
              </a:ext>
            </a:extLst>
          </p:cNvPr>
          <p:cNvSpPr txBox="1"/>
          <p:nvPr userDrawn="1"/>
        </p:nvSpPr>
        <p:spPr>
          <a:xfrm>
            <a:off x="3285596" y="4837993"/>
            <a:ext cx="2572808" cy="143827"/>
          </a:xfrm>
          <a:prstGeom prst="rect">
            <a:avLst/>
          </a:prstGeom>
          <a:noFill/>
        </p:spPr>
        <p:txBody>
          <a:bodyPr wrap="none" lIns="57139" tIns="0" rIns="57139" bIns="0" rtlCol="0" anchor="ctr" anchorCtr="0">
            <a:noAutofit/>
          </a:bodyPr>
          <a:lstStyle>
            <a:defPPr>
              <a:defRPr lang="en-US"/>
            </a:defPPr>
            <a:lvl1pPr algn="r">
              <a:defRPr sz="1100">
                <a:solidFill>
                  <a:srgbClr val="344A58">
                    <a:alpha val="50000"/>
                  </a:srgbClr>
                </a:solidFill>
                <a:latin typeface="Arial"/>
                <a:cs typeface="Arial"/>
              </a:defRPr>
            </a:lvl1pPr>
          </a:lstStyle>
          <a:p>
            <a:pPr algn="ctr" defTabSz="342863">
              <a:lnSpc>
                <a:spcPct val="80000"/>
              </a:lnSpc>
              <a:defRPr/>
            </a:pPr>
            <a:r>
              <a:rPr lang="en-US" sz="700" dirty="0">
                <a:solidFill>
                  <a:srgbClr val="000000">
                    <a:alpha val="60000"/>
                  </a:srgbClr>
                </a:solidFill>
                <a:latin typeface="Poppins" pitchFamily="2" charset="77"/>
                <a:ea typeface="Open Sans" panose="020B0606030504020204" pitchFamily="34" charset="0"/>
                <a:cs typeface="Poppins" pitchFamily="2" charset="77"/>
              </a:rPr>
              <a:t>© 2022 Verda – commercial-in-confidence </a:t>
            </a:r>
          </a:p>
        </p:txBody>
      </p:sp>
      <p:sp>
        <p:nvSpPr>
          <p:cNvPr id="11" name="TextBox 10">
            <a:extLst>
              <a:ext uri="{FF2B5EF4-FFF2-40B4-BE49-F238E27FC236}">
                <a16:creationId xmlns:a16="http://schemas.microsoft.com/office/drawing/2014/main" id="{F5FA3A83-2838-0ABE-FE70-0F0A1E29E49D}"/>
              </a:ext>
            </a:extLst>
          </p:cNvPr>
          <p:cNvSpPr txBox="1"/>
          <p:nvPr userDrawn="1"/>
        </p:nvSpPr>
        <p:spPr>
          <a:xfrm>
            <a:off x="287776" y="4849929"/>
            <a:ext cx="280852" cy="119954"/>
          </a:xfrm>
          <a:prstGeom prst="rect">
            <a:avLst/>
          </a:prstGeom>
          <a:noFill/>
        </p:spPr>
        <p:txBody>
          <a:bodyPr wrap="none" lIns="57139" tIns="0" rIns="57139" bIns="0" rtlCol="0" anchor="ctr" anchorCtr="0">
            <a:noAutofit/>
          </a:bodyPr>
          <a:lstStyle>
            <a:defPPr>
              <a:defRPr lang="en-US"/>
            </a:defPPr>
            <a:lvl1pPr marR="0" indent="0" fontAlgn="auto">
              <a:lnSpc>
                <a:spcPct val="80000"/>
              </a:lnSpc>
              <a:spcBef>
                <a:spcPts val="0"/>
              </a:spcBef>
              <a:spcAft>
                <a:spcPts val="0"/>
              </a:spcAft>
              <a:buClrTx/>
              <a:buSzTx/>
              <a:buFontTx/>
              <a:buNone/>
              <a:tabLst/>
              <a:defRPr sz="600" b="0" i="0">
                <a:solidFill>
                  <a:schemeClr val="tx1">
                    <a:lumMod val="20000"/>
                    <a:lumOff val="80000"/>
                    <a:alpha val="60000"/>
                  </a:schemeClr>
                </a:solidFill>
                <a:latin typeface="Arial" panose="020B0604020202020204" pitchFamily="34" charset="0"/>
                <a:cs typeface="Arial" panose="020B0604020202020204" pitchFamily="34" charset="0"/>
              </a:defRPr>
            </a:lvl1pPr>
          </a:lstStyle>
          <a:p>
            <a:pPr marL="0" marR="0" lvl="0" indent="0" algn="r" defTabSz="342863" eaLnBrk="1" fontAlgn="auto" latinLnBrk="0" hangingPunct="1">
              <a:lnSpc>
                <a:spcPct val="80000"/>
              </a:lnSpc>
              <a:spcBef>
                <a:spcPts val="0"/>
              </a:spcBef>
              <a:spcAft>
                <a:spcPts val="0"/>
              </a:spcAft>
              <a:buClrTx/>
              <a:buSzTx/>
              <a:buFontTx/>
              <a:buNone/>
              <a:tabLst/>
              <a:defRPr/>
            </a:pPr>
            <a:fld id="{F5C5706D-9E66-8D49-93C0-9E85A19BBC68}" type="slidenum">
              <a:rPr kumimoji="0" lang="en-US" sz="700" b="0" i="0" u="none" strike="noStrike" kern="0" cap="none" spc="0" normalizeH="0" baseline="0" noProof="0" smtClean="0">
                <a:ln>
                  <a:noFill/>
                </a:ln>
                <a:solidFill>
                  <a:srgbClr val="000000">
                    <a:alpha val="60000"/>
                  </a:srgbClr>
                </a:solidFill>
                <a:effectLst/>
                <a:uLnTx/>
                <a:uFillTx/>
                <a:latin typeface="Poppins" pitchFamily="2" charset="77"/>
                <a:ea typeface="Open Sans" panose="020B0606030504020204" pitchFamily="34" charset="0"/>
                <a:cs typeface="Poppins" pitchFamily="2" charset="77"/>
              </a:rPr>
              <a:pPr marL="0" marR="0" lvl="0" indent="0" algn="r" defTabSz="342863" eaLnBrk="1" fontAlgn="auto" latinLnBrk="0" hangingPunct="1">
                <a:lnSpc>
                  <a:spcPct val="8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rgbClr val="000000">
                  <a:alpha val="60000"/>
                </a:srgbClr>
              </a:solidFill>
              <a:effectLst/>
              <a:uLnTx/>
              <a:uFillTx/>
              <a:latin typeface="Poppins" pitchFamily="2" charset="77"/>
              <a:ea typeface="Open Sans" panose="020B0606030504020204" pitchFamily="34" charset="0"/>
              <a:cs typeface="Poppins" pitchFamily="2" charset="77"/>
            </a:endParaRPr>
          </a:p>
        </p:txBody>
      </p:sp>
      <p:sp>
        <p:nvSpPr>
          <p:cNvPr id="9" name="Rectangle 8">
            <a:extLst>
              <a:ext uri="{FF2B5EF4-FFF2-40B4-BE49-F238E27FC236}">
                <a16:creationId xmlns:a16="http://schemas.microsoft.com/office/drawing/2014/main" id="{DB1E2656-FEFF-B019-547D-7860955A0146}"/>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12" name="Rectangle 11">
            <a:extLst>
              <a:ext uri="{FF2B5EF4-FFF2-40B4-BE49-F238E27FC236}">
                <a16:creationId xmlns:a16="http://schemas.microsoft.com/office/drawing/2014/main" id="{F570FA21-3280-31CF-344B-B2D77058277E}"/>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13" name="Rectangle 12">
            <a:extLst>
              <a:ext uri="{FF2B5EF4-FFF2-40B4-BE49-F238E27FC236}">
                <a16:creationId xmlns:a16="http://schemas.microsoft.com/office/drawing/2014/main" id="{CCA3273E-8F82-1C4D-4140-A3461CA267CB}"/>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14" name="Rectangle 13">
            <a:extLst>
              <a:ext uri="{FF2B5EF4-FFF2-40B4-BE49-F238E27FC236}">
                <a16:creationId xmlns:a16="http://schemas.microsoft.com/office/drawing/2014/main" id="{E9F70052-A7C6-D1A6-2A14-E9BF812C43C5}"/>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15" name="Rectangle 14">
            <a:extLst>
              <a:ext uri="{FF2B5EF4-FFF2-40B4-BE49-F238E27FC236}">
                <a16:creationId xmlns:a16="http://schemas.microsoft.com/office/drawing/2014/main" id="{36C22A43-F215-5960-CF8B-A66E4CA57CD6}"/>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6" name="Rectangle 15">
            <a:extLst>
              <a:ext uri="{FF2B5EF4-FFF2-40B4-BE49-F238E27FC236}">
                <a16:creationId xmlns:a16="http://schemas.microsoft.com/office/drawing/2014/main" id="{4E8D456D-E84A-1863-151B-A6AB7BADC88E}"/>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2" name="Picture 1">
            <a:extLst>
              <a:ext uri="{FF2B5EF4-FFF2-40B4-BE49-F238E27FC236}">
                <a16:creationId xmlns:a16="http://schemas.microsoft.com/office/drawing/2014/main" id="{918103FF-D647-B0CA-1BA8-4B11B140212C}"/>
              </a:ext>
            </a:extLst>
          </p:cNvPr>
          <p:cNvPicPr>
            <a:picLocks noChangeAspect="1"/>
          </p:cNvPicPr>
          <p:nvPr userDrawn="1"/>
        </p:nvPicPr>
        <p:blipFill>
          <a:blip r:embed="rId2"/>
          <a:stretch>
            <a:fillRect/>
          </a:stretch>
        </p:blipFill>
        <p:spPr>
          <a:xfrm>
            <a:off x="7821880" y="4762055"/>
            <a:ext cx="936000" cy="234000"/>
          </a:xfrm>
          <a:prstGeom prst="rect">
            <a:avLst/>
          </a:prstGeom>
        </p:spPr>
      </p:pic>
    </p:spTree>
    <p:extLst>
      <p:ext uri="{BB962C8B-B14F-4D97-AF65-F5344CB8AC3E}">
        <p14:creationId xmlns:p14="http://schemas.microsoft.com/office/powerpoint/2010/main" val="326685431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bright 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2A8ECA-9789-5545-93D4-FECC83C2A469}"/>
              </a:ext>
            </a:extLst>
          </p:cNvPr>
          <p:cNvSpPr/>
          <p:nvPr userDrawn="1"/>
        </p:nvSpPr>
        <p:spPr>
          <a:xfrm>
            <a:off x="0" y="-1"/>
            <a:ext cx="9144000" cy="5143501"/>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sp>
        <p:nvSpPr>
          <p:cNvPr id="7" name="Title 1">
            <a:extLst>
              <a:ext uri="{FF2B5EF4-FFF2-40B4-BE49-F238E27FC236}">
                <a16:creationId xmlns:a16="http://schemas.microsoft.com/office/drawing/2014/main" id="{B5CD2B55-1161-1E6F-3C6B-A2A781AA308C}"/>
              </a:ext>
            </a:extLst>
          </p:cNvPr>
          <p:cNvSpPr>
            <a:spLocks noGrp="1"/>
          </p:cNvSpPr>
          <p:nvPr>
            <p:ph type="title"/>
          </p:nvPr>
        </p:nvSpPr>
        <p:spPr>
          <a:xfrm>
            <a:off x="381000" y="298023"/>
            <a:ext cx="8382000" cy="650081"/>
          </a:xfrm>
        </p:spPr>
        <p:txBody>
          <a:bodyPr/>
          <a:lstStyle>
            <a:lvl1pPr>
              <a:defRPr b="1">
                <a:solidFill>
                  <a:srgbClr val="045B69"/>
                </a:solidFill>
              </a:defRPr>
            </a:lvl1pPr>
          </a:lstStyle>
          <a:p>
            <a:r>
              <a:rPr lang="en-US" dirty="0"/>
              <a:t>Click to edit Master title style</a:t>
            </a:r>
          </a:p>
        </p:txBody>
      </p:sp>
      <p:sp>
        <p:nvSpPr>
          <p:cNvPr id="8" name="Text Placeholder 4">
            <a:extLst>
              <a:ext uri="{FF2B5EF4-FFF2-40B4-BE49-F238E27FC236}">
                <a16:creationId xmlns:a16="http://schemas.microsoft.com/office/drawing/2014/main" id="{CEA46D62-C2B4-A6C4-772B-8C10F7F3ED65}"/>
              </a:ext>
            </a:extLst>
          </p:cNvPr>
          <p:cNvSpPr>
            <a:spLocks noGrp="1"/>
          </p:cNvSpPr>
          <p:nvPr>
            <p:ph type="body" sz="quarter" idx="10"/>
          </p:nvPr>
        </p:nvSpPr>
        <p:spPr>
          <a:xfrm>
            <a:off x="375880" y="1170462"/>
            <a:ext cx="8387120" cy="3351212"/>
          </a:xfrm>
        </p:spPr>
        <p:txBody>
          <a:bodyPr/>
          <a:lstStyle>
            <a:lvl1pPr>
              <a:buClr>
                <a:srgbClr val="000000"/>
              </a:buClr>
              <a:defRPr>
                <a:solidFill>
                  <a:srgbClr val="000000"/>
                </a:solidFill>
              </a:defRPr>
            </a:lvl1pPr>
            <a:lvl2pPr>
              <a:buClr>
                <a:srgbClr val="000000"/>
              </a:buClr>
              <a:defRPr>
                <a:solidFill>
                  <a:srgbClr val="000000"/>
                </a:solidFill>
              </a:defRPr>
            </a:lvl2pPr>
            <a:lvl3pPr>
              <a:buClr>
                <a:srgbClr val="000000"/>
              </a:buClr>
              <a:defRPr>
                <a:solidFill>
                  <a:srgbClr val="000000"/>
                </a:solidFill>
              </a:defRPr>
            </a:lvl3pPr>
            <a:lvl4pPr>
              <a:buClr>
                <a:srgbClr val="000000"/>
              </a:buClr>
              <a:defRPr>
                <a:solidFill>
                  <a:srgbClr val="0000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Box 9">
            <a:extLst>
              <a:ext uri="{FF2B5EF4-FFF2-40B4-BE49-F238E27FC236}">
                <a16:creationId xmlns:a16="http://schemas.microsoft.com/office/drawing/2014/main" id="{CE4609DC-E0C4-98D4-A54D-BFF3AD7198F8}"/>
              </a:ext>
            </a:extLst>
          </p:cNvPr>
          <p:cNvSpPr txBox="1"/>
          <p:nvPr userDrawn="1"/>
        </p:nvSpPr>
        <p:spPr>
          <a:xfrm>
            <a:off x="3285596" y="4837993"/>
            <a:ext cx="2572808" cy="143827"/>
          </a:xfrm>
          <a:prstGeom prst="rect">
            <a:avLst/>
          </a:prstGeom>
          <a:noFill/>
        </p:spPr>
        <p:txBody>
          <a:bodyPr wrap="none" lIns="57139" tIns="0" rIns="57139" bIns="0" rtlCol="0" anchor="ctr" anchorCtr="0">
            <a:noAutofit/>
          </a:bodyPr>
          <a:lstStyle>
            <a:defPPr>
              <a:defRPr lang="en-US"/>
            </a:defPPr>
            <a:lvl1pPr algn="r">
              <a:defRPr sz="1100">
                <a:solidFill>
                  <a:srgbClr val="344A58">
                    <a:alpha val="50000"/>
                  </a:srgbClr>
                </a:solidFill>
                <a:latin typeface="Arial"/>
                <a:cs typeface="Arial"/>
              </a:defRPr>
            </a:lvl1pPr>
          </a:lstStyle>
          <a:p>
            <a:pPr algn="ctr" defTabSz="342863">
              <a:lnSpc>
                <a:spcPct val="80000"/>
              </a:lnSpc>
              <a:defRPr/>
            </a:pPr>
            <a:r>
              <a:rPr lang="en-US" sz="700" dirty="0">
                <a:solidFill>
                  <a:srgbClr val="000000">
                    <a:alpha val="60000"/>
                  </a:srgbClr>
                </a:solidFill>
                <a:latin typeface="Poppins" pitchFamily="2" charset="77"/>
                <a:ea typeface="Open Sans" panose="020B0606030504020204" pitchFamily="34" charset="0"/>
                <a:cs typeface="Poppins" pitchFamily="2" charset="77"/>
              </a:rPr>
              <a:t>© 2022 Verda – commercial-in-confidence </a:t>
            </a:r>
          </a:p>
        </p:txBody>
      </p:sp>
      <p:sp>
        <p:nvSpPr>
          <p:cNvPr id="11" name="TextBox 10">
            <a:extLst>
              <a:ext uri="{FF2B5EF4-FFF2-40B4-BE49-F238E27FC236}">
                <a16:creationId xmlns:a16="http://schemas.microsoft.com/office/drawing/2014/main" id="{8D52BA69-4D5C-324C-789F-D895BA579323}"/>
              </a:ext>
            </a:extLst>
          </p:cNvPr>
          <p:cNvSpPr txBox="1"/>
          <p:nvPr userDrawn="1"/>
        </p:nvSpPr>
        <p:spPr>
          <a:xfrm>
            <a:off x="287776" y="4849929"/>
            <a:ext cx="280852" cy="119954"/>
          </a:xfrm>
          <a:prstGeom prst="rect">
            <a:avLst/>
          </a:prstGeom>
          <a:noFill/>
        </p:spPr>
        <p:txBody>
          <a:bodyPr wrap="none" lIns="57139" tIns="0" rIns="57139" bIns="0" rtlCol="0" anchor="ctr" anchorCtr="0">
            <a:noAutofit/>
          </a:bodyPr>
          <a:lstStyle>
            <a:defPPr>
              <a:defRPr lang="en-US"/>
            </a:defPPr>
            <a:lvl1pPr marR="0" indent="0" fontAlgn="auto">
              <a:lnSpc>
                <a:spcPct val="80000"/>
              </a:lnSpc>
              <a:spcBef>
                <a:spcPts val="0"/>
              </a:spcBef>
              <a:spcAft>
                <a:spcPts val="0"/>
              </a:spcAft>
              <a:buClrTx/>
              <a:buSzTx/>
              <a:buFontTx/>
              <a:buNone/>
              <a:tabLst/>
              <a:defRPr sz="600" b="0" i="0">
                <a:solidFill>
                  <a:schemeClr val="tx1">
                    <a:lumMod val="20000"/>
                    <a:lumOff val="80000"/>
                    <a:alpha val="60000"/>
                  </a:schemeClr>
                </a:solidFill>
                <a:latin typeface="Arial" panose="020B0604020202020204" pitchFamily="34" charset="0"/>
                <a:cs typeface="Arial" panose="020B0604020202020204" pitchFamily="34" charset="0"/>
              </a:defRPr>
            </a:lvl1pPr>
          </a:lstStyle>
          <a:p>
            <a:pPr marL="0" marR="0" lvl="0" indent="0" algn="r" defTabSz="342863" eaLnBrk="1" fontAlgn="auto" latinLnBrk="0" hangingPunct="1">
              <a:lnSpc>
                <a:spcPct val="80000"/>
              </a:lnSpc>
              <a:spcBef>
                <a:spcPts val="0"/>
              </a:spcBef>
              <a:spcAft>
                <a:spcPts val="0"/>
              </a:spcAft>
              <a:buClrTx/>
              <a:buSzTx/>
              <a:buFontTx/>
              <a:buNone/>
              <a:tabLst/>
              <a:defRPr/>
            </a:pPr>
            <a:fld id="{F5C5706D-9E66-8D49-93C0-9E85A19BBC68}" type="slidenum">
              <a:rPr kumimoji="0" lang="en-US" sz="700" b="0" i="0" u="none" strike="noStrike" kern="0" cap="none" spc="0" normalizeH="0" baseline="0" noProof="0" smtClean="0">
                <a:ln>
                  <a:noFill/>
                </a:ln>
                <a:solidFill>
                  <a:srgbClr val="000000">
                    <a:alpha val="60000"/>
                  </a:srgbClr>
                </a:solidFill>
                <a:effectLst/>
                <a:uLnTx/>
                <a:uFillTx/>
                <a:latin typeface="Poppins" pitchFamily="2" charset="77"/>
                <a:ea typeface="Open Sans" panose="020B0606030504020204" pitchFamily="34" charset="0"/>
                <a:cs typeface="Poppins" pitchFamily="2" charset="77"/>
              </a:rPr>
              <a:pPr marL="0" marR="0" lvl="0" indent="0" algn="r" defTabSz="342863" eaLnBrk="1" fontAlgn="auto" latinLnBrk="0" hangingPunct="1">
                <a:lnSpc>
                  <a:spcPct val="8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rgbClr val="000000">
                  <a:alpha val="60000"/>
                </a:srgbClr>
              </a:solidFill>
              <a:effectLst/>
              <a:uLnTx/>
              <a:uFillTx/>
              <a:latin typeface="Poppins" pitchFamily="2" charset="77"/>
              <a:ea typeface="Open Sans" panose="020B0606030504020204" pitchFamily="34" charset="0"/>
              <a:cs typeface="Poppins" pitchFamily="2" charset="77"/>
            </a:endParaRPr>
          </a:p>
        </p:txBody>
      </p:sp>
      <p:sp>
        <p:nvSpPr>
          <p:cNvPr id="12" name="Rectangle 11">
            <a:extLst>
              <a:ext uri="{FF2B5EF4-FFF2-40B4-BE49-F238E27FC236}">
                <a16:creationId xmlns:a16="http://schemas.microsoft.com/office/drawing/2014/main" id="{C57E34CC-BE66-4E40-850A-789CF0E7AFDC}"/>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13" name="Rectangle 12">
            <a:extLst>
              <a:ext uri="{FF2B5EF4-FFF2-40B4-BE49-F238E27FC236}">
                <a16:creationId xmlns:a16="http://schemas.microsoft.com/office/drawing/2014/main" id="{9B71B596-02D5-8365-9AF0-79C228A6AFEF}"/>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14" name="Rectangle 13">
            <a:extLst>
              <a:ext uri="{FF2B5EF4-FFF2-40B4-BE49-F238E27FC236}">
                <a16:creationId xmlns:a16="http://schemas.microsoft.com/office/drawing/2014/main" id="{62C322BD-DC4D-D931-7EA8-53860F085752}"/>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15" name="Rectangle 14">
            <a:extLst>
              <a:ext uri="{FF2B5EF4-FFF2-40B4-BE49-F238E27FC236}">
                <a16:creationId xmlns:a16="http://schemas.microsoft.com/office/drawing/2014/main" id="{2AE2110A-8A4A-F17E-8954-AD0241F16217}"/>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16" name="Rectangle 15">
            <a:extLst>
              <a:ext uri="{FF2B5EF4-FFF2-40B4-BE49-F238E27FC236}">
                <a16:creationId xmlns:a16="http://schemas.microsoft.com/office/drawing/2014/main" id="{4F9AABDC-E572-A369-9163-B86914B4857D}"/>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7" name="Rectangle 16">
            <a:extLst>
              <a:ext uri="{FF2B5EF4-FFF2-40B4-BE49-F238E27FC236}">
                <a16:creationId xmlns:a16="http://schemas.microsoft.com/office/drawing/2014/main" id="{146080D7-F690-95F6-4C19-A2653CAEFF31}"/>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2" name="Picture 1">
            <a:extLst>
              <a:ext uri="{FF2B5EF4-FFF2-40B4-BE49-F238E27FC236}">
                <a16:creationId xmlns:a16="http://schemas.microsoft.com/office/drawing/2014/main" id="{0930B848-E81E-4376-7F30-7320BB5CA944}"/>
              </a:ext>
            </a:extLst>
          </p:cNvPr>
          <p:cNvPicPr>
            <a:picLocks noChangeAspect="1"/>
          </p:cNvPicPr>
          <p:nvPr userDrawn="1"/>
        </p:nvPicPr>
        <p:blipFill>
          <a:blip r:embed="rId2"/>
          <a:stretch>
            <a:fillRect/>
          </a:stretch>
        </p:blipFill>
        <p:spPr>
          <a:xfrm>
            <a:off x="7821880" y="4762055"/>
            <a:ext cx="936000" cy="234000"/>
          </a:xfrm>
          <a:prstGeom prst="rect">
            <a:avLst/>
          </a:prstGeom>
        </p:spPr>
      </p:pic>
    </p:spTree>
    <p:extLst>
      <p:ext uri="{BB962C8B-B14F-4D97-AF65-F5344CB8AC3E}">
        <p14:creationId xmlns:p14="http://schemas.microsoft.com/office/powerpoint/2010/main" val="223055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blac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2A8ECA-9789-5545-93D4-FECC83C2A469}"/>
              </a:ext>
            </a:extLst>
          </p:cNvPr>
          <p:cNvSpPr/>
          <p:nvPr userDrawn="1"/>
        </p:nvSpPr>
        <p:spPr>
          <a:xfrm>
            <a:off x="0" y="-1"/>
            <a:ext cx="9144000" cy="5143501"/>
          </a:xfrm>
          <a:prstGeom prst="rect">
            <a:avLst/>
          </a:prstGeom>
          <a:solidFill>
            <a:srgbClr val="0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sp>
        <p:nvSpPr>
          <p:cNvPr id="7" name="Title 1">
            <a:extLst>
              <a:ext uri="{FF2B5EF4-FFF2-40B4-BE49-F238E27FC236}">
                <a16:creationId xmlns:a16="http://schemas.microsoft.com/office/drawing/2014/main" id="{B5CD2B55-1161-1E6F-3C6B-A2A781AA308C}"/>
              </a:ext>
            </a:extLst>
          </p:cNvPr>
          <p:cNvSpPr>
            <a:spLocks noGrp="1"/>
          </p:cNvSpPr>
          <p:nvPr>
            <p:ph type="title"/>
          </p:nvPr>
        </p:nvSpPr>
        <p:spPr>
          <a:xfrm>
            <a:off x="381000" y="298023"/>
            <a:ext cx="8382000" cy="650081"/>
          </a:xfrm>
        </p:spPr>
        <p:txBody>
          <a:bodyPr/>
          <a:lstStyle>
            <a:lvl1pPr>
              <a:defRPr b="1">
                <a:solidFill>
                  <a:schemeClr val="bg1"/>
                </a:solidFill>
              </a:defRPr>
            </a:lvl1pPr>
          </a:lstStyle>
          <a:p>
            <a:r>
              <a:rPr lang="en-US" dirty="0"/>
              <a:t>Click to edit Master title style</a:t>
            </a:r>
          </a:p>
        </p:txBody>
      </p:sp>
      <p:sp>
        <p:nvSpPr>
          <p:cNvPr id="8" name="Text Placeholder 4">
            <a:extLst>
              <a:ext uri="{FF2B5EF4-FFF2-40B4-BE49-F238E27FC236}">
                <a16:creationId xmlns:a16="http://schemas.microsoft.com/office/drawing/2014/main" id="{CEA46D62-C2B4-A6C4-772B-8C10F7F3ED65}"/>
              </a:ext>
            </a:extLst>
          </p:cNvPr>
          <p:cNvSpPr>
            <a:spLocks noGrp="1"/>
          </p:cNvSpPr>
          <p:nvPr>
            <p:ph type="body" sz="quarter" idx="10"/>
          </p:nvPr>
        </p:nvSpPr>
        <p:spPr>
          <a:xfrm>
            <a:off x="375880" y="1170462"/>
            <a:ext cx="8387120" cy="3351212"/>
          </a:xfrm>
        </p:spPr>
        <p:txBody>
          <a:bodyPr/>
          <a:lstStyle>
            <a:lvl1pPr>
              <a:buClr>
                <a:srgbClr val="00F2A9"/>
              </a:buClr>
              <a:defRPr>
                <a:solidFill>
                  <a:schemeClr val="bg1"/>
                </a:solidFill>
              </a:defRPr>
            </a:lvl1pPr>
            <a:lvl2pPr>
              <a:buClr>
                <a:srgbClr val="00F2A9"/>
              </a:buClr>
              <a:defRPr>
                <a:solidFill>
                  <a:schemeClr val="bg1"/>
                </a:solidFill>
              </a:defRPr>
            </a:lvl2pPr>
            <a:lvl3pPr>
              <a:buClr>
                <a:srgbClr val="00F2A9"/>
              </a:buClr>
              <a:defRPr>
                <a:solidFill>
                  <a:schemeClr val="bg1"/>
                </a:solidFill>
              </a:defRPr>
            </a:lvl3pPr>
            <a:lvl4pPr>
              <a:buClr>
                <a:srgbClr val="00F2A9"/>
              </a:buCl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Box 9">
            <a:extLst>
              <a:ext uri="{FF2B5EF4-FFF2-40B4-BE49-F238E27FC236}">
                <a16:creationId xmlns:a16="http://schemas.microsoft.com/office/drawing/2014/main" id="{CE4609DC-E0C4-98D4-A54D-BFF3AD7198F8}"/>
              </a:ext>
            </a:extLst>
          </p:cNvPr>
          <p:cNvSpPr txBox="1"/>
          <p:nvPr userDrawn="1"/>
        </p:nvSpPr>
        <p:spPr>
          <a:xfrm>
            <a:off x="3285596" y="4837993"/>
            <a:ext cx="2572808" cy="143827"/>
          </a:xfrm>
          <a:prstGeom prst="rect">
            <a:avLst/>
          </a:prstGeom>
          <a:noFill/>
        </p:spPr>
        <p:txBody>
          <a:bodyPr wrap="none" lIns="57139" tIns="0" rIns="57139" bIns="0" rtlCol="0" anchor="ctr" anchorCtr="0">
            <a:noAutofit/>
          </a:bodyPr>
          <a:lstStyle>
            <a:defPPr>
              <a:defRPr lang="en-US"/>
            </a:defPPr>
            <a:lvl1pPr algn="r">
              <a:defRPr sz="1100">
                <a:solidFill>
                  <a:srgbClr val="344A58">
                    <a:alpha val="50000"/>
                  </a:srgbClr>
                </a:solidFill>
                <a:latin typeface="Arial"/>
                <a:cs typeface="Arial"/>
              </a:defRPr>
            </a:lvl1pPr>
          </a:lstStyle>
          <a:p>
            <a:pPr algn="ctr" defTabSz="342863">
              <a:lnSpc>
                <a:spcPct val="80000"/>
              </a:lnSpc>
              <a:defRPr/>
            </a:pPr>
            <a:r>
              <a:rPr lang="en-US" sz="700" dirty="0">
                <a:solidFill>
                  <a:schemeClr val="bg1">
                    <a:alpha val="60000"/>
                  </a:schemeClr>
                </a:solidFill>
                <a:latin typeface="Poppins" pitchFamily="2" charset="77"/>
                <a:ea typeface="Open Sans" panose="020B0606030504020204" pitchFamily="34" charset="0"/>
                <a:cs typeface="Poppins" pitchFamily="2" charset="77"/>
              </a:rPr>
              <a:t>© 2022 Verda – commercial-in-confidence </a:t>
            </a:r>
          </a:p>
        </p:txBody>
      </p:sp>
      <p:sp>
        <p:nvSpPr>
          <p:cNvPr id="11" name="TextBox 10">
            <a:extLst>
              <a:ext uri="{FF2B5EF4-FFF2-40B4-BE49-F238E27FC236}">
                <a16:creationId xmlns:a16="http://schemas.microsoft.com/office/drawing/2014/main" id="{8D52BA69-4D5C-324C-789F-D895BA579323}"/>
              </a:ext>
            </a:extLst>
          </p:cNvPr>
          <p:cNvSpPr txBox="1"/>
          <p:nvPr userDrawn="1"/>
        </p:nvSpPr>
        <p:spPr>
          <a:xfrm>
            <a:off x="287776" y="4849929"/>
            <a:ext cx="280852" cy="119954"/>
          </a:xfrm>
          <a:prstGeom prst="rect">
            <a:avLst/>
          </a:prstGeom>
          <a:noFill/>
        </p:spPr>
        <p:txBody>
          <a:bodyPr wrap="none" lIns="57139" tIns="0" rIns="57139" bIns="0" rtlCol="0" anchor="ctr" anchorCtr="0">
            <a:noAutofit/>
          </a:bodyPr>
          <a:lstStyle>
            <a:defPPr>
              <a:defRPr lang="en-US"/>
            </a:defPPr>
            <a:lvl1pPr marR="0" indent="0" fontAlgn="auto">
              <a:lnSpc>
                <a:spcPct val="80000"/>
              </a:lnSpc>
              <a:spcBef>
                <a:spcPts val="0"/>
              </a:spcBef>
              <a:spcAft>
                <a:spcPts val="0"/>
              </a:spcAft>
              <a:buClrTx/>
              <a:buSzTx/>
              <a:buFontTx/>
              <a:buNone/>
              <a:tabLst/>
              <a:defRPr sz="600" b="0" i="0">
                <a:solidFill>
                  <a:schemeClr val="tx1">
                    <a:lumMod val="20000"/>
                    <a:lumOff val="80000"/>
                    <a:alpha val="60000"/>
                  </a:schemeClr>
                </a:solidFill>
                <a:latin typeface="Arial" panose="020B0604020202020204" pitchFamily="34" charset="0"/>
                <a:cs typeface="Arial" panose="020B0604020202020204" pitchFamily="34" charset="0"/>
              </a:defRPr>
            </a:lvl1pPr>
          </a:lstStyle>
          <a:p>
            <a:pPr marL="0" marR="0" lvl="0" indent="0" algn="r" defTabSz="342863" eaLnBrk="1" fontAlgn="auto" latinLnBrk="0" hangingPunct="1">
              <a:lnSpc>
                <a:spcPct val="80000"/>
              </a:lnSpc>
              <a:spcBef>
                <a:spcPts val="0"/>
              </a:spcBef>
              <a:spcAft>
                <a:spcPts val="0"/>
              </a:spcAft>
              <a:buClrTx/>
              <a:buSzTx/>
              <a:buFontTx/>
              <a:buNone/>
              <a:tabLst/>
              <a:defRPr/>
            </a:pPr>
            <a:fld id="{F5C5706D-9E66-8D49-93C0-9E85A19BBC68}" type="slidenum">
              <a:rPr kumimoji="0" lang="en-US" sz="700" b="0" i="0" u="none" strike="noStrike" kern="0" cap="none" spc="0" normalizeH="0" baseline="0" noProof="0" smtClean="0">
                <a:ln>
                  <a:noFill/>
                </a:ln>
                <a:solidFill>
                  <a:schemeClr val="bg1">
                    <a:alpha val="60000"/>
                  </a:schemeClr>
                </a:solidFill>
                <a:effectLst/>
                <a:uLnTx/>
                <a:uFillTx/>
                <a:latin typeface="Poppins" pitchFamily="2" charset="77"/>
                <a:ea typeface="Open Sans" panose="020B0606030504020204" pitchFamily="34" charset="0"/>
                <a:cs typeface="Poppins" pitchFamily="2" charset="77"/>
              </a:rPr>
              <a:pPr marL="0" marR="0" lvl="0" indent="0" algn="r" defTabSz="342863" eaLnBrk="1" fontAlgn="auto" latinLnBrk="0" hangingPunct="1">
                <a:lnSpc>
                  <a:spcPct val="8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chemeClr val="bg1">
                  <a:alpha val="60000"/>
                </a:schemeClr>
              </a:solidFill>
              <a:effectLst/>
              <a:uLnTx/>
              <a:uFillTx/>
              <a:latin typeface="Poppins" pitchFamily="2" charset="77"/>
              <a:ea typeface="Open Sans" panose="020B0606030504020204" pitchFamily="34" charset="0"/>
              <a:cs typeface="Poppins" pitchFamily="2" charset="77"/>
            </a:endParaRPr>
          </a:p>
        </p:txBody>
      </p:sp>
      <p:sp>
        <p:nvSpPr>
          <p:cNvPr id="9" name="Rectangle 8">
            <a:extLst>
              <a:ext uri="{FF2B5EF4-FFF2-40B4-BE49-F238E27FC236}">
                <a16:creationId xmlns:a16="http://schemas.microsoft.com/office/drawing/2014/main" id="{2A345DE5-9592-066E-718B-E7B969130760}"/>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12" name="Rectangle 11">
            <a:extLst>
              <a:ext uri="{FF2B5EF4-FFF2-40B4-BE49-F238E27FC236}">
                <a16:creationId xmlns:a16="http://schemas.microsoft.com/office/drawing/2014/main" id="{E6781DA2-690C-5036-A6B4-4EFB9AC0A56B}"/>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13" name="Rectangle 12">
            <a:extLst>
              <a:ext uri="{FF2B5EF4-FFF2-40B4-BE49-F238E27FC236}">
                <a16:creationId xmlns:a16="http://schemas.microsoft.com/office/drawing/2014/main" id="{CA480338-9D8D-F96C-26E5-14BF53EC8379}"/>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14" name="Rectangle 13">
            <a:extLst>
              <a:ext uri="{FF2B5EF4-FFF2-40B4-BE49-F238E27FC236}">
                <a16:creationId xmlns:a16="http://schemas.microsoft.com/office/drawing/2014/main" id="{307F52FF-7B9D-840B-19DA-D8DEA8330913}"/>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15" name="Rectangle 14">
            <a:extLst>
              <a:ext uri="{FF2B5EF4-FFF2-40B4-BE49-F238E27FC236}">
                <a16:creationId xmlns:a16="http://schemas.microsoft.com/office/drawing/2014/main" id="{0B261978-C094-0F01-5CE1-0C69851166F0}"/>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6" name="Rectangle 15">
            <a:extLst>
              <a:ext uri="{FF2B5EF4-FFF2-40B4-BE49-F238E27FC236}">
                <a16:creationId xmlns:a16="http://schemas.microsoft.com/office/drawing/2014/main" id="{C03F3910-7CC4-97BD-FD41-540208BF9CAC}"/>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2" name="Picture 1">
            <a:extLst>
              <a:ext uri="{FF2B5EF4-FFF2-40B4-BE49-F238E27FC236}">
                <a16:creationId xmlns:a16="http://schemas.microsoft.com/office/drawing/2014/main" id="{F84FDE8A-6E2A-3E26-38F7-0B149A935956}"/>
              </a:ext>
            </a:extLst>
          </p:cNvPr>
          <p:cNvPicPr>
            <a:picLocks noChangeAspect="1"/>
          </p:cNvPicPr>
          <p:nvPr userDrawn="1"/>
        </p:nvPicPr>
        <p:blipFill>
          <a:blip r:embed="rId2"/>
          <a:stretch>
            <a:fillRect/>
          </a:stretch>
        </p:blipFill>
        <p:spPr>
          <a:xfrm>
            <a:off x="7821880" y="4754883"/>
            <a:ext cx="936000" cy="234000"/>
          </a:xfrm>
          <a:prstGeom prst="rect">
            <a:avLst/>
          </a:prstGeom>
        </p:spPr>
      </p:pic>
    </p:spTree>
    <p:extLst>
      <p:ext uri="{BB962C8B-B14F-4D97-AF65-F5344CB8AC3E}">
        <p14:creationId xmlns:p14="http://schemas.microsoft.com/office/powerpoint/2010/main" val="11740744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8A17-EDBC-F746-9A9F-F2E03ED3B30C}"/>
              </a:ext>
            </a:extLst>
          </p:cNvPr>
          <p:cNvSpPr>
            <a:spLocks noGrp="1"/>
          </p:cNvSpPr>
          <p:nvPr>
            <p:ph type="title"/>
          </p:nvPr>
        </p:nvSpPr>
        <p:spPr>
          <a:xfrm>
            <a:off x="381000" y="298023"/>
            <a:ext cx="8382000" cy="650081"/>
          </a:xfrm>
        </p:spPr>
        <p:txBody>
          <a:bodyPr lIns="0"/>
          <a:lstStyle>
            <a:lvl1pPr>
              <a:defRPr b="1">
                <a:solidFill>
                  <a:srgbClr val="045B69"/>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691F5DB5-2EA9-474D-B22A-CC0E7631D51B}"/>
              </a:ext>
            </a:extLst>
          </p:cNvPr>
          <p:cNvSpPr>
            <a:spLocks noGrp="1"/>
          </p:cNvSpPr>
          <p:nvPr>
            <p:ph type="body" sz="quarter" idx="10"/>
          </p:nvPr>
        </p:nvSpPr>
        <p:spPr>
          <a:xfrm>
            <a:off x="381000" y="1170462"/>
            <a:ext cx="8376880" cy="3351212"/>
          </a:xfrm>
        </p:spPr>
        <p:txBody>
          <a:bodyPr lIns="0" rIns="0"/>
          <a:lstStyle>
            <a:lvl1pPr>
              <a:buClr>
                <a:srgbClr val="00F2A9"/>
              </a:buClr>
              <a:defRPr>
                <a:solidFill>
                  <a:srgbClr val="000000"/>
                </a:solidFill>
              </a:defRPr>
            </a:lvl1pPr>
            <a:lvl2pPr>
              <a:buClr>
                <a:srgbClr val="00F2A9"/>
              </a:buClr>
              <a:defRPr>
                <a:solidFill>
                  <a:srgbClr val="000000"/>
                </a:solidFill>
              </a:defRPr>
            </a:lvl2pPr>
            <a:lvl3pPr>
              <a:buClr>
                <a:srgbClr val="00F2A9"/>
              </a:buClr>
              <a:defRPr>
                <a:solidFill>
                  <a:srgbClr val="000000"/>
                </a:solidFill>
              </a:defRPr>
            </a:lvl3pPr>
            <a:lvl4pPr>
              <a:buClr>
                <a:srgbClr val="00F2A9"/>
              </a:buClr>
              <a:defRPr>
                <a:solidFill>
                  <a:srgbClr val="0000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a:extLst>
              <a:ext uri="{FF2B5EF4-FFF2-40B4-BE49-F238E27FC236}">
                <a16:creationId xmlns:a16="http://schemas.microsoft.com/office/drawing/2014/main" id="{1D7F8BB1-7402-C6AB-7A38-5C2A92F24A03}"/>
              </a:ext>
            </a:extLst>
          </p:cNvPr>
          <p:cNvSpPr txBox="1"/>
          <p:nvPr userDrawn="1"/>
        </p:nvSpPr>
        <p:spPr>
          <a:xfrm>
            <a:off x="3285596" y="4837993"/>
            <a:ext cx="2572808" cy="143827"/>
          </a:xfrm>
          <a:prstGeom prst="rect">
            <a:avLst/>
          </a:prstGeom>
          <a:noFill/>
        </p:spPr>
        <p:txBody>
          <a:bodyPr wrap="none" lIns="57139" tIns="0" rIns="57139" bIns="0" rtlCol="0" anchor="ctr" anchorCtr="0">
            <a:noAutofit/>
          </a:bodyPr>
          <a:lstStyle>
            <a:defPPr>
              <a:defRPr lang="en-US"/>
            </a:defPPr>
            <a:lvl1pPr algn="r">
              <a:defRPr sz="1100">
                <a:solidFill>
                  <a:srgbClr val="344A58">
                    <a:alpha val="50000"/>
                  </a:srgbClr>
                </a:solidFill>
                <a:latin typeface="Arial"/>
                <a:cs typeface="Arial"/>
              </a:defRPr>
            </a:lvl1pPr>
          </a:lstStyle>
          <a:p>
            <a:pPr algn="ctr" defTabSz="342863">
              <a:lnSpc>
                <a:spcPct val="80000"/>
              </a:lnSpc>
              <a:defRPr/>
            </a:pPr>
            <a:r>
              <a:rPr lang="en-US" sz="700" dirty="0">
                <a:solidFill>
                  <a:srgbClr val="000000">
                    <a:alpha val="60000"/>
                  </a:srgbClr>
                </a:solidFill>
                <a:latin typeface="Poppins" pitchFamily="2" charset="77"/>
                <a:ea typeface="Open Sans" panose="020B0606030504020204" pitchFamily="34" charset="0"/>
                <a:cs typeface="Poppins" pitchFamily="2" charset="77"/>
              </a:rPr>
              <a:t>© 2022 Verda – commercial-in-confidence </a:t>
            </a:r>
          </a:p>
        </p:txBody>
      </p:sp>
      <p:sp>
        <p:nvSpPr>
          <p:cNvPr id="7" name="TextBox 6">
            <a:extLst>
              <a:ext uri="{FF2B5EF4-FFF2-40B4-BE49-F238E27FC236}">
                <a16:creationId xmlns:a16="http://schemas.microsoft.com/office/drawing/2014/main" id="{114A002C-B8D6-3508-1A4E-8BDB51946722}"/>
              </a:ext>
            </a:extLst>
          </p:cNvPr>
          <p:cNvSpPr txBox="1"/>
          <p:nvPr userDrawn="1"/>
        </p:nvSpPr>
        <p:spPr>
          <a:xfrm>
            <a:off x="287776" y="4849929"/>
            <a:ext cx="280852" cy="119954"/>
          </a:xfrm>
          <a:prstGeom prst="rect">
            <a:avLst/>
          </a:prstGeom>
          <a:noFill/>
        </p:spPr>
        <p:txBody>
          <a:bodyPr wrap="none" lIns="57139" tIns="0" rIns="57139" bIns="0" rtlCol="0" anchor="ctr" anchorCtr="0">
            <a:noAutofit/>
          </a:bodyPr>
          <a:lstStyle>
            <a:defPPr>
              <a:defRPr lang="en-US"/>
            </a:defPPr>
            <a:lvl1pPr marR="0" indent="0" fontAlgn="auto">
              <a:lnSpc>
                <a:spcPct val="80000"/>
              </a:lnSpc>
              <a:spcBef>
                <a:spcPts val="0"/>
              </a:spcBef>
              <a:spcAft>
                <a:spcPts val="0"/>
              </a:spcAft>
              <a:buClrTx/>
              <a:buSzTx/>
              <a:buFontTx/>
              <a:buNone/>
              <a:tabLst/>
              <a:defRPr sz="600" b="0" i="0">
                <a:solidFill>
                  <a:schemeClr val="tx1">
                    <a:lumMod val="20000"/>
                    <a:lumOff val="80000"/>
                    <a:alpha val="60000"/>
                  </a:schemeClr>
                </a:solidFill>
                <a:latin typeface="Arial" panose="020B0604020202020204" pitchFamily="34" charset="0"/>
                <a:cs typeface="Arial" panose="020B0604020202020204" pitchFamily="34" charset="0"/>
              </a:defRPr>
            </a:lvl1pPr>
          </a:lstStyle>
          <a:p>
            <a:pPr marL="0" marR="0" lvl="0" indent="0" algn="r" defTabSz="342863" eaLnBrk="1" fontAlgn="auto" latinLnBrk="0" hangingPunct="1">
              <a:lnSpc>
                <a:spcPct val="80000"/>
              </a:lnSpc>
              <a:spcBef>
                <a:spcPts val="0"/>
              </a:spcBef>
              <a:spcAft>
                <a:spcPts val="0"/>
              </a:spcAft>
              <a:buClrTx/>
              <a:buSzTx/>
              <a:buFontTx/>
              <a:buNone/>
              <a:tabLst/>
              <a:defRPr/>
            </a:pPr>
            <a:fld id="{F5C5706D-9E66-8D49-93C0-9E85A19BBC68}" type="slidenum">
              <a:rPr kumimoji="0" lang="en-US" sz="700" b="0" i="0" u="none" strike="noStrike" kern="0" cap="none" spc="0" normalizeH="0" baseline="0" noProof="0" smtClean="0">
                <a:ln>
                  <a:noFill/>
                </a:ln>
                <a:solidFill>
                  <a:srgbClr val="000000">
                    <a:alpha val="60000"/>
                  </a:srgbClr>
                </a:solidFill>
                <a:effectLst/>
                <a:uLnTx/>
                <a:uFillTx/>
                <a:latin typeface="Poppins" pitchFamily="2" charset="77"/>
                <a:ea typeface="Open Sans" panose="020B0606030504020204" pitchFamily="34" charset="0"/>
                <a:cs typeface="Poppins" pitchFamily="2" charset="77"/>
              </a:rPr>
              <a:pPr marL="0" marR="0" lvl="0" indent="0" algn="r" defTabSz="342863" eaLnBrk="1" fontAlgn="auto" latinLnBrk="0" hangingPunct="1">
                <a:lnSpc>
                  <a:spcPct val="80000"/>
                </a:lnSpc>
                <a:spcBef>
                  <a:spcPts val="0"/>
                </a:spcBef>
                <a:spcAft>
                  <a:spcPts val="0"/>
                </a:spcAft>
                <a:buClrTx/>
                <a:buSzTx/>
                <a:buFontTx/>
                <a:buNone/>
                <a:tabLst/>
                <a:defRPr/>
              </a:pPr>
              <a:t>‹#›</a:t>
            </a:fld>
            <a:endParaRPr kumimoji="0" lang="en-US" sz="700" b="0" i="0" u="none" strike="noStrike" kern="0" cap="none" spc="0" normalizeH="0" baseline="0" noProof="0" dirty="0">
              <a:ln>
                <a:noFill/>
              </a:ln>
              <a:solidFill>
                <a:srgbClr val="000000">
                  <a:alpha val="60000"/>
                </a:srgbClr>
              </a:solidFill>
              <a:effectLst/>
              <a:uLnTx/>
              <a:uFillTx/>
              <a:latin typeface="Poppins" pitchFamily="2" charset="77"/>
              <a:ea typeface="Open Sans" panose="020B0606030504020204" pitchFamily="34" charset="0"/>
              <a:cs typeface="Poppins" pitchFamily="2" charset="77"/>
            </a:endParaRPr>
          </a:p>
        </p:txBody>
      </p:sp>
      <p:sp>
        <p:nvSpPr>
          <p:cNvPr id="8" name="Rectangle 7">
            <a:extLst>
              <a:ext uri="{FF2B5EF4-FFF2-40B4-BE49-F238E27FC236}">
                <a16:creationId xmlns:a16="http://schemas.microsoft.com/office/drawing/2014/main" id="{CD65E530-7E96-65F5-CE1C-6F8B62B997AF}"/>
              </a:ext>
            </a:extLst>
          </p:cNvPr>
          <p:cNvSpPr/>
          <p:nvPr userDrawn="1"/>
        </p:nvSpPr>
        <p:spPr>
          <a:xfrm>
            <a:off x="381000" y="5165272"/>
            <a:ext cx="794657" cy="360000"/>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045B69</a:t>
            </a:r>
          </a:p>
        </p:txBody>
      </p:sp>
      <p:sp>
        <p:nvSpPr>
          <p:cNvPr id="9" name="Rectangle 8">
            <a:extLst>
              <a:ext uri="{FF2B5EF4-FFF2-40B4-BE49-F238E27FC236}">
                <a16:creationId xmlns:a16="http://schemas.microsoft.com/office/drawing/2014/main" id="{C35383E8-8091-72FE-4532-32D0768ECCD0}"/>
              </a:ext>
            </a:extLst>
          </p:cNvPr>
          <p:cNvSpPr/>
          <p:nvPr userDrawn="1"/>
        </p:nvSpPr>
        <p:spPr>
          <a:xfrm>
            <a:off x="1254202" y="5165272"/>
            <a:ext cx="794657" cy="360000"/>
          </a:xfrm>
          <a:prstGeom prst="rect">
            <a:avLst/>
          </a:prstGeom>
          <a:solidFill>
            <a:srgbClr val="52B2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chemeClr val="bg1"/>
                </a:solidFill>
                <a:latin typeface="Poppins" pitchFamily="2" charset="77"/>
                <a:ea typeface="Open Sans" panose="020B0606030504020204" pitchFamily="34" charset="0"/>
                <a:cs typeface="Poppins" pitchFamily="2" charset="77"/>
              </a:rPr>
              <a:t>52B2AF</a:t>
            </a:r>
          </a:p>
        </p:txBody>
      </p:sp>
      <p:sp>
        <p:nvSpPr>
          <p:cNvPr id="10" name="Rectangle 9">
            <a:extLst>
              <a:ext uri="{FF2B5EF4-FFF2-40B4-BE49-F238E27FC236}">
                <a16:creationId xmlns:a16="http://schemas.microsoft.com/office/drawing/2014/main" id="{4E4384E2-E1DA-FDD3-FC34-46E031BE1E39}"/>
              </a:ext>
            </a:extLst>
          </p:cNvPr>
          <p:cNvSpPr/>
          <p:nvPr userDrawn="1"/>
        </p:nvSpPr>
        <p:spPr>
          <a:xfrm>
            <a:off x="2127404" y="5165272"/>
            <a:ext cx="794657" cy="360000"/>
          </a:xfrm>
          <a:prstGeom prst="rect">
            <a:avLst/>
          </a:prstGeom>
          <a:solidFill>
            <a:srgbClr val="06DDE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06DDE0</a:t>
            </a:r>
          </a:p>
        </p:txBody>
      </p:sp>
      <p:sp>
        <p:nvSpPr>
          <p:cNvPr id="11" name="Rectangle 10">
            <a:extLst>
              <a:ext uri="{FF2B5EF4-FFF2-40B4-BE49-F238E27FC236}">
                <a16:creationId xmlns:a16="http://schemas.microsoft.com/office/drawing/2014/main" id="{54CDD2BC-007E-67DA-5B18-6A60E34AADCA}"/>
              </a:ext>
            </a:extLst>
          </p:cNvPr>
          <p:cNvSpPr/>
          <p:nvPr userDrawn="1"/>
        </p:nvSpPr>
        <p:spPr>
          <a:xfrm>
            <a:off x="3000606" y="5165272"/>
            <a:ext cx="794657" cy="360000"/>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00F2A9</a:t>
            </a:r>
          </a:p>
        </p:txBody>
      </p:sp>
      <p:sp>
        <p:nvSpPr>
          <p:cNvPr id="12" name="Rectangle 11">
            <a:extLst>
              <a:ext uri="{FF2B5EF4-FFF2-40B4-BE49-F238E27FC236}">
                <a16:creationId xmlns:a16="http://schemas.microsoft.com/office/drawing/2014/main" id="{A30B4D95-9464-A6EE-7A4B-06011B63D27A}"/>
              </a:ext>
            </a:extLst>
          </p:cNvPr>
          <p:cNvSpPr/>
          <p:nvPr userDrawn="1"/>
        </p:nvSpPr>
        <p:spPr>
          <a:xfrm>
            <a:off x="3873808" y="5165272"/>
            <a:ext cx="794657" cy="360000"/>
          </a:xfrm>
          <a:prstGeom prst="rect">
            <a:avLst/>
          </a:prstGeom>
          <a:solidFill>
            <a:srgbClr val="C0F0A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C0F0AB</a:t>
            </a:r>
          </a:p>
        </p:txBody>
      </p:sp>
      <p:sp>
        <p:nvSpPr>
          <p:cNvPr id="13" name="Rectangle 12">
            <a:extLst>
              <a:ext uri="{FF2B5EF4-FFF2-40B4-BE49-F238E27FC236}">
                <a16:creationId xmlns:a16="http://schemas.microsoft.com/office/drawing/2014/main" id="{B696117A-A20D-DB3B-7E40-5322EB4F8975}"/>
              </a:ext>
            </a:extLst>
          </p:cNvPr>
          <p:cNvSpPr/>
          <p:nvPr userDrawn="1"/>
        </p:nvSpPr>
        <p:spPr>
          <a:xfrm>
            <a:off x="4747010" y="5165272"/>
            <a:ext cx="794657" cy="360000"/>
          </a:xfrm>
          <a:prstGeom prst="rect">
            <a:avLst/>
          </a:prstGeom>
          <a:solidFill>
            <a:srgbClr val="FBD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050" dirty="0">
                <a:solidFill>
                  <a:srgbClr val="303030"/>
                </a:solidFill>
                <a:latin typeface="Poppins" pitchFamily="2" charset="77"/>
                <a:ea typeface="Open Sans" panose="020B0606030504020204" pitchFamily="34" charset="0"/>
                <a:cs typeface="Poppins" pitchFamily="2" charset="77"/>
              </a:rPr>
              <a:t>FBD000</a:t>
            </a:r>
          </a:p>
        </p:txBody>
      </p:sp>
      <p:pic>
        <p:nvPicPr>
          <p:cNvPr id="3" name="Picture 2">
            <a:extLst>
              <a:ext uri="{FF2B5EF4-FFF2-40B4-BE49-F238E27FC236}">
                <a16:creationId xmlns:a16="http://schemas.microsoft.com/office/drawing/2014/main" id="{F78F10F8-D1B0-3A3F-454D-09F6EAA4BA94}"/>
              </a:ext>
            </a:extLst>
          </p:cNvPr>
          <p:cNvPicPr>
            <a:picLocks noChangeAspect="1"/>
          </p:cNvPicPr>
          <p:nvPr userDrawn="1"/>
        </p:nvPicPr>
        <p:blipFill>
          <a:blip r:embed="rId2"/>
          <a:stretch>
            <a:fillRect/>
          </a:stretch>
        </p:blipFill>
        <p:spPr>
          <a:xfrm>
            <a:off x="7821880" y="4762055"/>
            <a:ext cx="936000" cy="234000"/>
          </a:xfrm>
          <a:prstGeom prst="rect">
            <a:avLst/>
          </a:prstGeom>
        </p:spPr>
      </p:pic>
    </p:spTree>
    <p:extLst>
      <p:ext uri="{BB962C8B-B14F-4D97-AF65-F5344CB8AC3E}">
        <p14:creationId xmlns:p14="http://schemas.microsoft.com/office/powerpoint/2010/main" val="1238785057"/>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3AFBB3-35BF-E04F-95C6-C3ABE721A749}"/>
              </a:ext>
            </a:extLst>
          </p:cNvPr>
          <p:cNvSpPr/>
          <p:nvPr userDrawn="1"/>
        </p:nvSpPr>
        <p:spPr>
          <a:xfrm>
            <a:off x="-4548" y="-1"/>
            <a:ext cx="9148548" cy="72000"/>
          </a:xfrm>
          <a:prstGeom prst="rect">
            <a:avLst/>
          </a:prstGeom>
          <a:gradFill flip="none" rotWithShape="1">
            <a:gsLst>
              <a:gs pos="0">
                <a:srgbClr val="2B57A5"/>
              </a:gs>
              <a:gs pos="50000">
                <a:srgbClr val="B5D10E"/>
              </a:gs>
              <a:gs pos="100000">
                <a:srgbClr val="FFD026"/>
              </a:gs>
            </a:gsLst>
            <a:lin ang="0" scaled="0"/>
            <a:tileRect/>
          </a:gradFill>
          <a:ln w="9525" cap="flat" cmpd="sng" algn="ctr">
            <a:noFill/>
            <a:prstDash val="solid"/>
          </a:ln>
          <a:effectLst/>
        </p:spPr>
        <p:txBody>
          <a:bodyPr lIns="91425" tIns="45713" rIns="91425" bIns="45713" rtlCol="0" anchor="ctr"/>
          <a:lstStyle/>
          <a:p>
            <a:pPr marL="0" marR="0" lvl="0" indent="0" algn="ctr" defTabSz="34286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DDF264C2-740A-7A4A-B445-F47FC945CA37}"/>
              </a:ext>
            </a:extLst>
          </p:cNvPr>
          <p:cNvSpPr/>
          <p:nvPr userDrawn="1"/>
        </p:nvSpPr>
        <p:spPr>
          <a:xfrm>
            <a:off x="0" y="4981500"/>
            <a:ext cx="9148548" cy="162000"/>
          </a:xfrm>
          <a:prstGeom prst="rect">
            <a:avLst/>
          </a:prstGeom>
          <a:gradFill flip="none" rotWithShape="1">
            <a:gsLst>
              <a:gs pos="0">
                <a:srgbClr val="2B57A5"/>
              </a:gs>
              <a:gs pos="50000">
                <a:srgbClr val="B5D10E"/>
              </a:gs>
              <a:gs pos="100000">
                <a:srgbClr val="FFD026"/>
              </a:gs>
            </a:gsLst>
            <a:lin ang="0" scaled="0"/>
            <a:tileRect/>
          </a:gradFill>
          <a:ln w="9525" cap="flat" cmpd="sng" algn="ctr">
            <a:noFill/>
            <a:prstDash val="solid"/>
          </a:ln>
          <a:effectLst/>
        </p:spPr>
        <p:txBody>
          <a:bodyPr lIns="91425" tIns="45713" rIns="91425" bIns="45713" rtlCol="0" anchor="ctr"/>
          <a:lstStyle/>
          <a:p>
            <a:pPr marL="0" marR="0" lvl="0" indent="0" algn="ctr" defTabSz="34286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 name="Rectangle 2">
            <a:extLst>
              <a:ext uri="{FF2B5EF4-FFF2-40B4-BE49-F238E27FC236}">
                <a16:creationId xmlns:a16="http://schemas.microsoft.com/office/drawing/2014/main" id="{062A8ECA-9789-5545-93D4-FECC83C2A469}"/>
              </a:ext>
            </a:extLst>
          </p:cNvPr>
          <p:cNvSpPr/>
          <p:nvPr userDrawn="1"/>
        </p:nvSpPr>
        <p:spPr>
          <a:xfrm>
            <a:off x="0" y="-1"/>
            <a:ext cx="9144000" cy="5143501"/>
          </a:xfrm>
          <a:prstGeom prst="rect">
            <a:avLst/>
          </a:prstGeom>
          <a:solidFill>
            <a:srgbClr val="00F2A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pic>
        <p:nvPicPr>
          <p:cNvPr id="2" name="Picture 1" descr="Logo&#10;&#10;Description automatically generated with low confidence">
            <a:extLst>
              <a:ext uri="{FF2B5EF4-FFF2-40B4-BE49-F238E27FC236}">
                <a16:creationId xmlns:a16="http://schemas.microsoft.com/office/drawing/2014/main" id="{8D59CA52-7B0A-15C0-2AE4-8B82C5BFB089}"/>
              </a:ext>
            </a:extLst>
          </p:cNvPr>
          <p:cNvPicPr>
            <a:picLocks noChangeAspect="1"/>
          </p:cNvPicPr>
          <p:nvPr userDrawn="1"/>
        </p:nvPicPr>
        <p:blipFill>
          <a:blip r:embed="rId2"/>
          <a:stretch>
            <a:fillRect/>
          </a:stretch>
        </p:blipFill>
        <p:spPr>
          <a:xfrm>
            <a:off x="2735150" y="2110710"/>
            <a:ext cx="3672000" cy="922080"/>
          </a:xfrm>
          <a:prstGeom prst="rect">
            <a:avLst/>
          </a:prstGeom>
        </p:spPr>
      </p:pic>
      <p:sp>
        <p:nvSpPr>
          <p:cNvPr id="4" name="TextBox 3">
            <a:extLst>
              <a:ext uri="{FF2B5EF4-FFF2-40B4-BE49-F238E27FC236}">
                <a16:creationId xmlns:a16="http://schemas.microsoft.com/office/drawing/2014/main" id="{51651DA4-01A0-51CF-0E31-6C23F95586D2}"/>
              </a:ext>
            </a:extLst>
          </p:cNvPr>
          <p:cNvSpPr txBox="1"/>
          <p:nvPr userDrawn="1"/>
        </p:nvSpPr>
        <p:spPr>
          <a:xfrm>
            <a:off x="3297636" y="1181242"/>
            <a:ext cx="2546350" cy="615462"/>
          </a:xfrm>
          <a:prstGeom prst="rect">
            <a:avLst/>
          </a:prstGeom>
          <a:ln>
            <a:noFill/>
          </a:ln>
          <a:effectLst/>
        </p:spPr>
        <p:txBody>
          <a:bodyPr wrap="none" lIns="45631" tIns="22815" rIns="45631" bIns="22815" rtlCol="0" anchor="ctr" anchorCtr="1">
            <a:spAutoFit/>
          </a:bodyPr>
          <a:lstStyle/>
          <a:p>
            <a:pPr algn="ctr">
              <a:lnSpc>
                <a:spcPct val="90000"/>
              </a:lnSpc>
            </a:pPr>
            <a:r>
              <a:rPr lang="en-US" sz="4000" b="0" spc="-150" dirty="0">
                <a:ln w="9525" cap="rnd">
                  <a:noFill/>
                </a:ln>
                <a:solidFill>
                  <a:srgbClr val="000000"/>
                </a:solidFill>
                <a:effectLst/>
                <a:latin typeface="Poppins" pitchFamily="2" charset="77"/>
                <a:ea typeface="Open Sans" panose="020B0606030504020204" pitchFamily="34" charset="0"/>
                <a:cs typeface="Poppins" pitchFamily="2" charset="77"/>
              </a:rPr>
              <a:t>Thank you</a:t>
            </a:r>
          </a:p>
        </p:txBody>
      </p:sp>
      <p:sp>
        <p:nvSpPr>
          <p:cNvPr id="5" name="TextBox 4">
            <a:hlinkClick r:id="rId3"/>
            <a:extLst>
              <a:ext uri="{FF2B5EF4-FFF2-40B4-BE49-F238E27FC236}">
                <a16:creationId xmlns:a16="http://schemas.microsoft.com/office/drawing/2014/main" id="{43AF5C90-658B-6839-816B-F989F5648220}"/>
              </a:ext>
            </a:extLst>
          </p:cNvPr>
          <p:cNvSpPr txBox="1"/>
          <p:nvPr userDrawn="1"/>
        </p:nvSpPr>
        <p:spPr>
          <a:xfrm>
            <a:off x="3718426" y="4672935"/>
            <a:ext cx="1704774" cy="245361"/>
          </a:xfrm>
          <a:prstGeom prst="rect">
            <a:avLst/>
          </a:prstGeom>
          <a:ln>
            <a:noFill/>
          </a:ln>
          <a:effectLst/>
        </p:spPr>
        <p:txBody>
          <a:bodyPr wrap="none" lIns="45631" tIns="22815" rIns="45631" bIns="22815" rtlCol="0" anchor="ctr" anchorCtr="1">
            <a:spAutoFit/>
          </a:bodyPr>
          <a:lstStyle/>
          <a:p>
            <a:pPr algn="ctr">
              <a:lnSpc>
                <a:spcPct val="90000"/>
              </a:lnSpc>
            </a:pPr>
            <a:r>
              <a:rPr lang="en-US" sz="1400" b="0" spc="0" baseline="0" dirty="0" err="1">
                <a:ln w="9525" cap="rnd">
                  <a:noFill/>
                </a:ln>
                <a:solidFill>
                  <a:srgbClr val="000000"/>
                </a:solidFill>
                <a:effectLst/>
                <a:latin typeface="Poppins" pitchFamily="2" charset="77"/>
                <a:ea typeface="Open Sans" panose="020B0606030504020204" pitchFamily="34" charset="0"/>
                <a:cs typeface="Poppins" pitchFamily="2" charset="77"/>
              </a:rPr>
              <a:t>www.verda.global</a:t>
            </a:r>
            <a:endParaRPr lang="en-US" sz="1400" b="0" spc="0" baseline="0" dirty="0">
              <a:ln w="9525" cap="rnd">
                <a:noFill/>
              </a:ln>
              <a:solidFill>
                <a:srgbClr val="000000"/>
              </a:solidFill>
              <a:effectLst/>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18879478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3AFBB3-35BF-E04F-95C6-C3ABE721A749}"/>
              </a:ext>
            </a:extLst>
          </p:cNvPr>
          <p:cNvSpPr/>
          <p:nvPr userDrawn="1"/>
        </p:nvSpPr>
        <p:spPr>
          <a:xfrm>
            <a:off x="-4548" y="-1"/>
            <a:ext cx="9148548" cy="72000"/>
          </a:xfrm>
          <a:prstGeom prst="rect">
            <a:avLst/>
          </a:prstGeom>
          <a:gradFill flip="none" rotWithShape="1">
            <a:gsLst>
              <a:gs pos="0">
                <a:srgbClr val="2B57A5"/>
              </a:gs>
              <a:gs pos="50000">
                <a:srgbClr val="B5D10E"/>
              </a:gs>
              <a:gs pos="100000">
                <a:srgbClr val="FFD026"/>
              </a:gs>
            </a:gsLst>
            <a:lin ang="0" scaled="0"/>
            <a:tileRect/>
          </a:gradFill>
          <a:ln w="9525" cap="flat" cmpd="sng" algn="ctr">
            <a:noFill/>
            <a:prstDash val="solid"/>
          </a:ln>
          <a:effectLst/>
        </p:spPr>
        <p:txBody>
          <a:bodyPr lIns="91425" tIns="45713" rIns="91425" bIns="45713" rtlCol="0" anchor="ctr"/>
          <a:lstStyle/>
          <a:p>
            <a:pPr marL="0" marR="0" lvl="0" indent="0" algn="ctr" defTabSz="34286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DDF264C2-740A-7A4A-B445-F47FC945CA37}"/>
              </a:ext>
            </a:extLst>
          </p:cNvPr>
          <p:cNvSpPr/>
          <p:nvPr userDrawn="1"/>
        </p:nvSpPr>
        <p:spPr>
          <a:xfrm>
            <a:off x="0" y="4981500"/>
            <a:ext cx="9148548" cy="162000"/>
          </a:xfrm>
          <a:prstGeom prst="rect">
            <a:avLst/>
          </a:prstGeom>
          <a:gradFill flip="none" rotWithShape="1">
            <a:gsLst>
              <a:gs pos="0">
                <a:srgbClr val="2B57A5"/>
              </a:gs>
              <a:gs pos="50000">
                <a:srgbClr val="B5D10E"/>
              </a:gs>
              <a:gs pos="100000">
                <a:srgbClr val="FFD026"/>
              </a:gs>
            </a:gsLst>
            <a:lin ang="0" scaled="0"/>
            <a:tileRect/>
          </a:gradFill>
          <a:ln w="9525" cap="flat" cmpd="sng" algn="ctr">
            <a:noFill/>
            <a:prstDash val="solid"/>
          </a:ln>
          <a:effectLst/>
        </p:spPr>
        <p:txBody>
          <a:bodyPr lIns="91425" tIns="45713" rIns="91425" bIns="45713" rtlCol="0" anchor="ctr"/>
          <a:lstStyle/>
          <a:p>
            <a:pPr marL="0" marR="0" lvl="0" indent="0" algn="ctr" defTabSz="342863"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 name="Rectangle 2">
            <a:extLst>
              <a:ext uri="{FF2B5EF4-FFF2-40B4-BE49-F238E27FC236}">
                <a16:creationId xmlns:a16="http://schemas.microsoft.com/office/drawing/2014/main" id="{062A8ECA-9789-5545-93D4-FECC83C2A469}"/>
              </a:ext>
            </a:extLst>
          </p:cNvPr>
          <p:cNvSpPr/>
          <p:nvPr userDrawn="1"/>
        </p:nvSpPr>
        <p:spPr>
          <a:xfrm>
            <a:off x="0" y="-1"/>
            <a:ext cx="9144000" cy="5143501"/>
          </a:xfrm>
          <a:prstGeom prst="rect">
            <a:avLst/>
          </a:prstGeom>
          <a:solidFill>
            <a:srgbClr val="045B6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dirty="0" err="1">
              <a:solidFill>
                <a:srgbClr val="303030"/>
              </a:solidFill>
              <a:latin typeface="Poppins" pitchFamily="2" charset="77"/>
              <a:ea typeface="Open Sans" panose="020B0606030504020204" pitchFamily="34" charset="0"/>
              <a:cs typeface="Poppins" pitchFamily="2" charset="77"/>
            </a:endParaRPr>
          </a:p>
        </p:txBody>
      </p:sp>
      <p:pic>
        <p:nvPicPr>
          <p:cNvPr id="2" name="Picture 1" descr="A picture containing icon&#10;&#10;Description automatically generated">
            <a:extLst>
              <a:ext uri="{FF2B5EF4-FFF2-40B4-BE49-F238E27FC236}">
                <a16:creationId xmlns:a16="http://schemas.microsoft.com/office/drawing/2014/main" id="{8149AD1B-085E-6E8C-AEE4-28123E0F6F91}"/>
              </a:ext>
            </a:extLst>
          </p:cNvPr>
          <p:cNvPicPr>
            <a:picLocks noChangeAspect="1"/>
          </p:cNvPicPr>
          <p:nvPr userDrawn="1"/>
        </p:nvPicPr>
        <p:blipFill>
          <a:blip r:embed="rId2"/>
          <a:stretch>
            <a:fillRect/>
          </a:stretch>
        </p:blipFill>
        <p:spPr>
          <a:xfrm>
            <a:off x="2731550" y="2110258"/>
            <a:ext cx="3675600" cy="922984"/>
          </a:xfrm>
          <a:prstGeom prst="rect">
            <a:avLst/>
          </a:prstGeom>
        </p:spPr>
      </p:pic>
      <p:sp>
        <p:nvSpPr>
          <p:cNvPr id="4" name="TextBox 3">
            <a:extLst>
              <a:ext uri="{FF2B5EF4-FFF2-40B4-BE49-F238E27FC236}">
                <a16:creationId xmlns:a16="http://schemas.microsoft.com/office/drawing/2014/main" id="{D06C1D2F-8BF9-3764-2E6A-D8CBBAFA0195}"/>
              </a:ext>
            </a:extLst>
          </p:cNvPr>
          <p:cNvSpPr txBox="1"/>
          <p:nvPr userDrawn="1"/>
        </p:nvSpPr>
        <p:spPr>
          <a:xfrm>
            <a:off x="3297636" y="1181242"/>
            <a:ext cx="2546350" cy="615462"/>
          </a:xfrm>
          <a:prstGeom prst="rect">
            <a:avLst/>
          </a:prstGeom>
          <a:ln>
            <a:noFill/>
          </a:ln>
          <a:effectLst/>
        </p:spPr>
        <p:txBody>
          <a:bodyPr wrap="none" lIns="45631" tIns="22815" rIns="45631" bIns="22815" rtlCol="0" anchor="ctr" anchorCtr="1">
            <a:spAutoFit/>
          </a:bodyPr>
          <a:lstStyle/>
          <a:p>
            <a:pPr algn="ctr">
              <a:lnSpc>
                <a:spcPct val="90000"/>
              </a:lnSpc>
            </a:pPr>
            <a:r>
              <a:rPr lang="en-US" sz="4000" b="0" spc="-150" dirty="0">
                <a:ln w="9525" cap="rnd">
                  <a:noFill/>
                </a:ln>
                <a:solidFill>
                  <a:schemeClr val="bg1"/>
                </a:solidFill>
                <a:effectLst/>
                <a:latin typeface="Poppins" pitchFamily="2" charset="77"/>
                <a:ea typeface="Open Sans" panose="020B0606030504020204" pitchFamily="34" charset="0"/>
                <a:cs typeface="Poppins" pitchFamily="2" charset="77"/>
              </a:rPr>
              <a:t>Thank you</a:t>
            </a:r>
          </a:p>
        </p:txBody>
      </p:sp>
      <p:sp>
        <p:nvSpPr>
          <p:cNvPr id="5" name="TextBox 4">
            <a:hlinkClick r:id="rId3"/>
            <a:extLst>
              <a:ext uri="{FF2B5EF4-FFF2-40B4-BE49-F238E27FC236}">
                <a16:creationId xmlns:a16="http://schemas.microsoft.com/office/drawing/2014/main" id="{AC947453-CBC9-3F6D-283C-DCD4F175EBF3}"/>
              </a:ext>
            </a:extLst>
          </p:cNvPr>
          <p:cNvSpPr txBox="1"/>
          <p:nvPr userDrawn="1"/>
        </p:nvSpPr>
        <p:spPr>
          <a:xfrm>
            <a:off x="3718426" y="4672935"/>
            <a:ext cx="1704774" cy="245361"/>
          </a:xfrm>
          <a:prstGeom prst="rect">
            <a:avLst/>
          </a:prstGeom>
          <a:ln>
            <a:noFill/>
          </a:ln>
          <a:effectLst/>
        </p:spPr>
        <p:txBody>
          <a:bodyPr wrap="none" lIns="45631" tIns="22815" rIns="45631" bIns="22815" rtlCol="0" anchor="ctr" anchorCtr="1">
            <a:spAutoFit/>
          </a:bodyPr>
          <a:lstStyle/>
          <a:p>
            <a:pPr algn="ctr">
              <a:lnSpc>
                <a:spcPct val="90000"/>
              </a:lnSpc>
            </a:pPr>
            <a:r>
              <a:rPr lang="en-US" sz="1400" b="0" spc="0" baseline="0" dirty="0" err="1">
                <a:ln w="9525" cap="rnd">
                  <a:noFill/>
                </a:ln>
                <a:solidFill>
                  <a:schemeClr val="bg1"/>
                </a:solidFill>
                <a:effectLst/>
                <a:latin typeface="Poppins" pitchFamily="2" charset="77"/>
                <a:ea typeface="Open Sans" panose="020B0606030504020204" pitchFamily="34" charset="0"/>
                <a:cs typeface="Poppins" pitchFamily="2" charset="77"/>
              </a:rPr>
              <a:t>www.verda.global</a:t>
            </a:r>
            <a:endParaRPr lang="en-US" sz="1400" b="0" spc="0" baseline="0" dirty="0">
              <a:ln w="9525" cap="rnd">
                <a:noFill/>
              </a:ln>
              <a:solidFill>
                <a:schemeClr val="bg1"/>
              </a:solidFill>
              <a:effectLst/>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21526482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A3E74-6CCD-2248-A4DD-4CEF1A11B7F7}"/>
              </a:ext>
            </a:extLst>
          </p:cNvPr>
          <p:cNvSpPr>
            <a:spLocks noGrp="1"/>
          </p:cNvSpPr>
          <p:nvPr>
            <p:ph type="title"/>
          </p:nvPr>
        </p:nvSpPr>
        <p:spPr>
          <a:xfrm>
            <a:off x="381000" y="287912"/>
            <a:ext cx="8382000" cy="650081"/>
          </a:xfrm>
          <a:prstGeom prst="rect">
            <a:avLst/>
          </a:prstGeom>
        </p:spPr>
        <p:txBody>
          <a:bodyPr wrap="square" lIns="0" tIns="0" rIns="0" bIns="0" anchor="b" anchorCtr="0">
            <a:noAutofit/>
          </a:bodyPr>
          <a:lstStyle/>
          <a:p>
            <a:pPr marL="0" lvl="0" defTabSz="685415">
              <a:lnSpc>
                <a:spcPct val="80000"/>
              </a:lnSpc>
              <a:spcBef>
                <a:spcPts val="250"/>
              </a:spcBef>
            </a:pPr>
            <a:r>
              <a:rPr lang="en-US" dirty="0"/>
              <a:t>Click to edit Master title style</a:t>
            </a:r>
          </a:p>
        </p:txBody>
      </p:sp>
      <p:sp>
        <p:nvSpPr>
          <p:cNvPr id="3" name="Text Placeholder 2">
            <a:extLst>
              <a:ext uri="{FF2B5EF4-FFF2-40B4-BE49-F238E27FC236}">
                <a16:creationId xmlns:a16="http://schemas.microsoft.com/office/drawing/2014/main" id="{270C6DF8-B157-774A-B5E1-022568255EB3}"/>
              </a:ext>
            </a:extLst>
          </p:cNvPr>
          <p:cNvSpPr>
            <a:spLocks noGrp="1"/>
          </p:cNvSpPr>
          <p:nvPr>
            <p:ph type="body" idx="1"/>
          </p:nvPr>
        </p:nvSpPr>
        <p:spPr>
          <a:xfrm>
            <a:off x="381000" y="1166813"/>
            <a:ext cx="8382000" cy="3348038"/>
          </a:xfrm>
          <a:prstGeom prst="rect">
            <a:avLst/>
          </a:prstGeom>
        </p:spPr>
        <p:txBody>
          <a:bodyPr vert="horz" lIns="0" tIns="45720" rIns="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956989"/>
      </p:ext>
    </p:extLst>
  </p:cSld>
  <p:clrMap bg1="lt1" tx1="dk1" bg2="lt2" tx2="dk2" accent1="accent1" accent2="accent2" accent3="accent3" accent4="accent4" accent5="accent5" accent6="accent6" hlink="hlink" folHlink="folHlink"/>
  <p:sldLayoutIdLst>
    <p:sldLayoutId id="2147483665" r:id="rId1"/>
    <p:sldLayoutId id="2147483686" r:id="rId2"/>
    <p:sldLayoutId id="2147483681" r:id="rId3"/>
    <p:sldLayoutId id="2147483682" r:id="rId4"/>
    <p:sldLayoutId id="2147483683" r:id="rId5"/>
    <p:sldLayoutId id="2147483684" r:id="rId6"/>
    <p:sldLayoutId id="2147483666" r:id="rId7"/>
    <p:sldLayoutId id="2147483674" r:id="rId8"/>
    <p:sldLayoutId id="2147483685" r:id="rId9"/>
  </p:sldLayoutIdLst>
  <p:transition>
    <p:fade/>
  </p:transition>
  <p:hf hdr="0" ftr="0"/>
  <p:txStyles>
    <p:titleStyle>
      <a:lvl1pPr algn="l" defTabSz="685800" rtl="0" eaLnBrk="1" latinLnBrk="0" hangingPunct="1">
        <a:lnSpc>
          <a:spcPct val="90000"/>
        </a:lnSpc>
        <a:spcBef>
          <a:spcPct val="0"/>
        </a:spcBef>
        <a:buNone/>
        <a:defRPr lang="en-US" sz="2600" b="1" i="0" kern="1200" spc="-38" baseline="0" dirty="0" smtClean="0">
          <a:solidFill>
            <a:srgbClr val="045B69"/>
          </a:solidFill>
          <a:latin typeface="Poppins" pitchFamily="2" charset="77"/>
          <a:ea typeface="Open Sans SemiBold" panose="020B0606030504020204" pitchFamily="34" charset="0"/>
          <a:cs typeface="Poppins" pitchFamily="2" charset="77"/>
        </a:defRPr>
      </a:lvl1pPr>
    </p:titleStyle>
    <p:bodyStyle>
      <a:lvl1pPr marL="227013" indent="-227013" algn="l" defTabSz="685800" rtl="0" eaLnBrk="1" latinLnBrk="0" hangingPunct="1">
        <a:lnSpc>
          <a:spcPct val="90000"/>
        </a:lnSpc>
        <a:spcBef>
          <a:spcPts val="1000"/>
        </a:spcBef>
        <a:spcAft>
          <a:spcPts val="0"/>
        </a:spcAft>
        <a:buClr>
          <a:srgbClr val="07F0A7"/>
        </a:buClr>
        <a:buFont typeface="Arial" panose="020B0604020202020204" pitchFamily="34" charset="0"/>
        <a:buChar char="•"/>
        <a:defRPr lang="en-US" sz="1800" b="0" i="0" kern="1200" dirty="0" smtClean="0">
          <a:solidFill>
            <a:srgbClr val="000000"/>
          </a:solidFill>
          <a:latin typeface="Poppins" pitchFamily="2" charset="77"/>
          <a:ea typeface="Open Sans" panose="020B0606030504020204" pitchFamily="34" charset="0"/>
          <a:cs typeface="Poppins" pitchFamily="2" charset="77"/>
        </a:defRPr>
      </a:lvl1pPr>
      <a:lvl2pPr marL="227013" indent="-227013" algn="l" defTabSz="685800" rtl="0" eaLnBrk="1" latinLnBrk="0" hangingPunct="1">
        <a:lnSpc>
          <a:spcPct val="90000"/>
        </a:lnSpc>
        <a:spcBef>
          <a:spcPts val="800"/>
        </a:spcBef>
        <a:spcAft>
          <a:spcPts val="0"/>
        </a:spcAft>
        <a:buClr>
          <a:srgbClr val="07F0A7"/>
        </a:buClr>
        <a:buFont typeface="Arial" panose="020B0604020202020204" pitchFamily="34" charset="0"/>
        <a:buChar char="•"/>
        <a:tabLst/>
        <a:defRPr lang="en-US" sz="1600" b="0" i="0" kern="1200" dirty="0" smtClean="0">
          <a:solidFill>
            <a:srgbClr val="000000"/>
          </a:solidFill>
          <a:latin typeface="Poppins" pitchFamily="2" charset="77"/>
          <a:ea typeface="Open Sans" panose="020B0606030504020204" pitchFamily="34" charset="0"/>
          <a:cs typeface="Poppins" pitchFamily="2" charset="77"/>
        </a:defRPr>
      </a:lvl2pPr>
      <a:lvl3pPr marL="227013" indent="-227013" algn="l" defTabSz="685800" rtl="0" eaLnBrk="1" latinLnBrk="0" hangingPunct="1">
        <a:lnSpc>
          <a:spcPct val="90000"/>
        </a:lnSpc>
        <a:spcBef>
          <a:spcPts val="600"/>
        </a:spcBef>
        <a:spcAft>
          <a:spcPts val="0"/>
        </a:spcAft>
        <a:buClr>
          <a:srgbClr val="07F0A7"/>
        </a:buClr>
        <a:buFont typeface="Arial" panose="020B0604020202020204" pitchFamily="34" charset="0"/>
        <a:buChar char="•"/>
        <a:tabLst/>
        <a:defRPr lang="en-US" sz="1400" b="0" i="0" kern="1200" dirty="0" smtClean="0">
          <a:solidFill>
            <a:srgbClr val="000000"/>
          </a:solidFill>
          <a:latin typeface="Poppins" pitchFamily="2" charset="77"/>
          <a:ea typeface="Open Sans" panose="020B0606030504020204" pitchFamily="34" charset="0"/>
          <a:cs typeface="Poppins" pitchFamily="2" charset="77"/>
        </a:defRPr>
      </a:lvl3pPr>
      <a:lvl4pPr marL="227013" indent="-227013" algn="l" defTabSz="685800" rtl="0" eaLnBrk="1" latinLnBrk="0" hangingPunct="1">
        <a:lnSpc>
          <a:spcPct val="90000"/>
        </a:lnSpc>
        <a:spcBef>
          <a:spcPts val="600"/>
        </a:spcBef>
        <a:spcAft>
          <a:spcPts val="0"/>
        </a:spcAft>
        <a:buClr>
          <a:srgbClr val="07F0A7"/>
        </a:buClr>
        <a:buFont typeface="Arial" panose="020B0604020202020204" pitchFamily="34" charset="0"/>
        <a:buChar char="•"/>
        <a:tabLst/>
        <a:defRPr lang="en-US" sz="1200" b="0" i="0" kern="1200" dirty="0" smtClean="0">
          <a:solidFill>
            <a:srgbClr val="000000"/>
          </a:solidFill>
          <a:latin typeface="Poppins" pitchFamily="2" charset="77"/>
          <a:ea typeface="Open Sans" panose="020B0606030504020204" pitchFamily="34" charset="0"/>
          <a:cs typeface="Poppins" pitchFamily="2" charset="77"/>
        </a:defRPr>
      </a:lvl4pPr>
      <a:lvl5pPr marL="1029891" indent="-178594" algn="l" defTabSz="685800" rtl="0" eaLnBrk="1" latinLnBrk="0" hangingPunct="1">
        <a:lnSpc>
          <a:spcPct val="95000"/>
        </a:lnSpc>
        <a:spcBef>
          <a:spcPts val="563"/>
        </a:spcBef>
        <a:spcAft>
          <a:spcPts val="0"/>
        </a:spcAft>
        <a:buClr>
          <a:schemeClr val="tx1"/>
        </a:buClr>
        <a:buFont typeface="Arial" panose="020B0604020202020204" pitchFamily="34" charset="0"/>
        <a:buChar char="•"/>
        <a:tabLst/>
        <a:defRPr lang="en-US" sz="1350" b="0" i="0" kern="1200" dirty="0" smtClean="0">
          <a:solidFill>
            <a:schemeClr val="accent2"/>
          </a:solidFill>
          <a:latin typeface="Century Gothic" panose="020B0502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531" userDrawn="1">
          <p15:clr>
            <a:srgbClr val="F26B43"/>
          </p15:clr>
        </p15:guide>
        <p15:guide id="6" orient="horz" pos="2844" userDrawn="1">
          <p15:clr>
            <a:srgbClr val="F26B43"/>
          </p15:clr>
        </p15:guide>
        <p15:guide id="7" pos="2880" userDrawn="1">
          <p15:clr>
            <a:srgbClr val="F26B43"/>
          </p15:clr>
        </p15:guide>
        <p15:guide id="8" pos="240" userDrawn="1">
          <p15:clr>
            <a:srgbClr val="F26B43"/>
          </p15:clr>
        </p15:guide>
        <p15:guide id="9" orient="horz" pos="895" userDrawn="1">
          <p15:clr>
            <a:srgbClr val="F26B43"/>
          </p15:clr>
        </p15:guide>
        <p15:guide id="10" pos="5520" userDrawn="1">
          <p15:clr>
            <a:srgbClr val="F26B43"/>
          </p15:clr>
        </p15:guide>
        <p15:guide id="11" orient="horz" pos="71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D840B-473A-9FD6-0B80-E9897E9FBBF4}"/>
              </a:ext>
            </a:extLst>
          </p:cNvPr>
          <p:cNvSpPr>
            <a:spLocks noGrp="1"/>
          </p:cNvSpPr>
          <p:nvPr>
            <p:ph type="body" sz="quarter" idx="10"/>
          </p:nvPr>
        </p:nvSpPr>
        <p:spPr/>
        <p:txBody>
          <a:bodyPr/>
          <a:lstStyle/>
          <a:p>
            <a:r>
              <a:rPr lang="en-US"/>
              <a:t>API documentation</a:t>
            </a:r>
            <a:endParaRPr lang="en-US" dirty="0"/>
          </a:p>
        </p:txBody>
      </p:sp>
    </p:spTree>
    <p:extLst>
      <p:ext uri="{BB962C8B-B14F-4D97-AF65-F5344CB8AC3E}">
        <p14:creationId xmlns:p14="http://schemas.microsoft.com/office/powerpoint/2010/main" val="306208884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58077659"/>
              </p:ext>
            </p:extLst>
          </p:nvPr>
        </p:nvGraphicFramePr>
        <p:xfrm>
          <a:off x="381000" y="842963"/>
          <a:ext cx="8382001" cy="34164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totalCO2e</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Amount of CO2e calculated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262138538"/>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CO2ePrice</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Price charged by </a:t>
                      </a:r>
                      <a:r>
                        <a:rPr lang="en-US" sz="1000" noProof="0" dirty="0" err="1">
                          <a:solidFill>
                            <a:srgbClr val="303030"/>
                          </a:solidFill>
                          <a:latin typeface="Poppins" pitchFamily="2" charset="77"/>
                          <a:ea typeface="Open Sans" panose="020B0606030504020204" pitchFamily="34" charset="0"/>
                          <a:cs typeface="Poppins" pitchFamily="2" charset="77"/>
                        </a:rPr>
                        <a:t>Verda</a:t>
                      </a:r>
                      <a:r>
                        <a:rPr lang="en-US" sz="1000" noProof="0" dirty="0">
                          <a:solidFill>
                            <a:srgbClr val="303030"/>
                          </a:solidFill>
                          <a:latin typeface="Poppins" pitchFamily="2" charset="77"/>
                          <a:ea typeface="Open Sans" panose="020B0606030504020204" pitchFamily="34" charset="0"/>
                          <a:cs typeface="Poppins" pitchFamily="2" charset="77"/>
                        </a:rPr>
                        <a:t> for total_CO2e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573370242"/>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currencyKey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4217 currency code related to CO2e_price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blockchain</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blockchain information where the transaction was recorded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timestamp</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Unix timestamp</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Integer</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utcDateTime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UTC date-time block was added to the blockchain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Date-time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YYYY-MM-DD HH-MM-SS</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creditCertifier</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Name of the certifier where the carbon credit used in the transaction is registered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41973238"/>
                  </a:ext>
                </a:extLst>
              </a:tr>
            </a:tbl>
          </a:graphicData>
        </a:graphic>
      </p:graphicFrame>
    </p:spTree>
    <p:extLst>
      <p:ext uri="{BB962C8B-B14F-4D97-AF65-F5344CB8AC3E}">
        <p14:creationId xmlns:p14="http://schemas.microsoft.com/office/powerpoint/2010/main" val="20811373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3365610786"/>
              </p:ext>
            </p:extLst>
          </p:nvPr>
        </p:nvGraphicFramePr>
        <p:xfrm>
          <a:off x="381000" y="842963"/>
          <a:ext cx="8382001" cy="33672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creditSerialNumber</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Serial number of the carbon credit used in the transaction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627058957"/>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creditBalance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Balance of the carbon credit used in the transaction after the transaction was executed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934500798"/>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blockHeight</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Position of the block in the blockchain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Integer</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previousBlockHash</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Hash of the previous block recorded in the blockchain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currentBlockHash</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Hash of the block related to the transaction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hashFunction</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Hash function used to create the new block</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hashStructureVersion</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Version of the hash structure used to create the new block</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41973238"/>
                  </a:ext>
                </a:extLst>
              </a:tr>
            </a:tbl>
          </a:graphicData>
        </a:graphic>
      </p:graphicFrame>
    </p:spTree>
    <p:extLst>
      <p:ext uri="{BB962C8B-B14F-4D97-AF65-F5344CB8AC3E}">
        <p14:creationId xmlns:p14="http://schemas.microsoft.com/office/powerpoint/2010/main" val="39564837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E64012D-6C2C-8167-5695-05A09E1F6FB5}"/>
              </a:ext>
            </a:extLst>
          </p:cNvPr>
          <p:cNvSpPr>
            <a:spLocks noGrp="1"/>
          </p:cNvSpPr>
          <p:nvPr>
            <p:ph type="title"/>
          </p:nvPr>
        </p:nvSpPr>
        <p:spPr/>
        <p:txBody>
          <a:bodyPr/>
          <a:lstStyle/>
          <a:p>
            <a:br>
              <a:rPr lang="en-US" sz="2800" dirty="0"/>
            </a:br>
            <a:r>
              <a:rPr lang="en-US" sz="2800" dirty="0"/>
              <a:t>API </a:t>
            </a:r>
            <a:r>
              <a:rPr lang="en-US" sz="2800" dirty="0" err="1"/>
              <a:t>offsetQuotation</a:t>
            </a:r>
            <a:endParaRPr lang="en-US" dirty="0"/>
          </a:p>
        </p:txBody>
      </p:sp>
      <p:sp>
        <p:nvSpPr>
          <p:cNvPr id="5" name="Text Placeholder 4">
            <a:extLst>
              <a:ext uri="{FF2B5EF4-FFF2-40B4-BE49-F238E27FC236}">
                <a16:creationId xmlns:a16="http://schemas.microsoft.com/office/drawing/2014/main" id="{B1C8469E-B03F-B5CC-A847-989CA9502782}"/>
              </a:ext>
            </a:extLst>
          </p:cNvPr>
          <p:cNvSpPr>
            <a:spLocks noGrp="1"/>
          </p:cNvSpPr>
          <p:nvPr>
            <p:ph type="body" sz="quarter" idx="10"/>
          </p:nvPr>
        </p:nvSpPr>
        <p:spPr>
          <a:xfrm>
            <a:off x="381000" y="1142930"/>
            <a:ext cx="8382000" cy="3351212"/>
          </a:xfrm>
        </p:spPr>
        <p:txBody>
          <a:bodyPr/>
          <a:lstStyle/>
          <a:p>
            <a:pPr marL="0" indent="0">
              <a:buNone/>
            </a:pPr>
            <a:r>
              <a:rPr lang="en-US" sz="1200" dirty="0"/>
              <a:t>This API is used by clients to get a carbon offset price quotation for a transportation related to Verda Ecommerce.</a:t>
            </a:r>
          </a:p>
          <a:p>
            <a:pPr marL="0" indent="0">
              <a:buNone/>
            </a:pPr>
            <a:r>
              <a:rPr lang="en-US" sz="1200" dirty="0"/>
              <a:t>Based on the information provided Verda Ecommerce calculates the price for the carbon footprint related one single transportation.</a:t>
            </a:r>
          </a:p>
          <a:p>
            <a:pPr marL="0" indent="0">
              <a:buNone/>
            </a:pPr>
            <a:r>
              <a:rPr lang="en-US" sz="1200" dirty="0"/>
              <a:t>Attention points:</a:t>
            </a:r>
          </a:p>
          <a:p>
            <a:r>
              <a:rPr lang="en-US" sz="1200" dirty="0"/>
              <a:t>Quotations are defined based on pricing rules established on client’s account settings</a:t>
            </a:r>
          </a:p>
          <a:p>
            <a:r>
              <a:rPr lang="en-US" sz="1200" dirty="0"/>
              <a:t>Quotations are valid for a specific amount of time established on client’s account settings</a:t>
            </a:r>
          </a:p>
        </p:txBody>
      </p:sp>
      <p:sp>
        <p:nvSpPr>
          <p:cNvPr id="2" name="TextBox 1">
            <a:extLst>
              <a:ext uri="{FF2B5EF4-FFF2-40B4-BE49-F238E27FC236}">
                <a16:creationId xmlns:a16="http://schemas.microsoft.com/office/drawing/2014/main" id="{043DB2F8-6B62-C06F-52DC-16F1635B5612}"/>
              </a:ext>
            </a:extLst>
          </p:cNvPr>
          <p:cNvSpPr txBox="1"/>
          <p:nvPr/>
        </p:nvSpPr>
        <p:spPr>
          <a:xfrm>
            <a:off x="381000" y="4197408"/>
            <a:ext cx="8381998" cy="307777"/>
          </a:xfrm>
          <a:prstGeom prst="rect">
            <a:avLst/>
          </a:prstGeom>
          <a:noFill/>
        </p:spPr>
        <p:txBody>
          <a:bodyPr wrap="square" lIns="0" rIns="0" rtlCol="0">
            <a:spAutoFit/>
          </a:bodyPr>
          <a:lstStyle/>
          <a:p>
            <a:pPr algn="l">
              <a:spcAft>
                <a:spcPts val="600"/>
              </a:spcAft>
            </a:pPr>
            <a:r>
              <a:rPr lang="en-US" sz="1400" b="1" dirty="0">
                <a:solidFill>
                  <a:srgbClr val="303030"/>
                </a:solidFill>
                <a:latin typeface="Poppins" pitchFamily="2" charset="77"/>
                <a:cs typeface="Poppins" pitchFamily="2" charset="77"/>
              </a:rPr>
              <a:t>API domain: </a:t>
            </a:r>
            <a:r>
              <a:rPr lang="en-US" sz="1400" b="1" dirty="0" err="1">
                <a:solidFill>
                  <a:srgbClr val="303030"/>
                </a:solidFill>
                <a:latin typeface="Poppins" pitchFamily="2" charset="77"/>
                <a:cs typeface="Poppins" pitchFamily="2" charset="77"/>
              </a:rPr>
              <a:t>verdaEnvironment</a:t>
            </a:r>
            <a:r>
              <a:rPr lang="en-US" sz="1400" b="1" dirty="0">
                <a:solidFill>
                  <a:srgbClr val="303030"/>
                </a:solidFill>
                <a:latin typeface="Poppins" pitchFamily="2" charset="77"/>
                <a:cs typeface="Poppins" pitchFamily="2" charset="77"/>
              </a:rPr>
              <a:t>/ecommerce/</a:t>
            </a:r>
            <a:r>
              <a:rPr lang="en-US" sz="1400" b="1" dirty="0" err="1">
                <a:solidFill>
                  <a:srgbClr val="303030"/>
                </a:solidFill>
                <a:latin typeface="Poppins" pitchFamily="2" charset="77"/>
                <a:cs typeface="Poppins" pitchFamily="2" charset="77"/>
              </a:rPr>
              <a:t>offsetQuotation</a:t>
            </a:r>
            <a:endParaRPr lang="en-US" sz="1400" b="1" dirty="0">
              <a:solidFill>
                <a:srgbClr val="303030"/>
              </a:solidFill>
              <a:latin typeface="Poppins" pitchFamily="2" charset="77"/>
              <a:cs typeface="Poppins" pitchFamily="2" charset="77"/>
            </a:endParaRPr>
          </a:p>
        </p:txBody>
      </p:sp>
    </p:spTree>
    <p:extLst>
      <p:ext uri="{BB962C8B-B14F-4D97-AF65-F5344CB8AC3E}">
        <p14:creationId xmlns:p14="http://schemas.microsoft.com/office/powerpoint/2010/main" val="134778987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180346207"/>
              </p:ext>
            </p:extLst>
          </p:nvPr>
        </p:nvGraphicFramePr>
        <p:xfrm>
          <a:off x="381000" y="842963"/>
          <a:ext cx="8382001" cy="38736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Header</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integrationKey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The key that uniquely identifies the account in the system</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L0</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request</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extLst>
                  <a:ext uri="{0D108BD9-81ED-4DB2-BD59-A6C34878D82A}">
                    <a16:rowId xmlns:a16="http://schemas.microsoft.com/office/drawing/2014/main" val="1000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localDateTime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Client date-time the API was called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Date-time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YYYY-MM-DD HH:MM:SS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51526921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input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body information required for the API to be processed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59847412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deliveryServiceKey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Client code that identifies the service related to the delivery executed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60637121"/>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countryVehicleKey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the vehicle used in transportation is registered in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vehicleTypeId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Client ID that identifies the type of vehicle used in the transportation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255458339"/>
                  </a:ext>
                </a:extLst>
              </a:tr>
            </a:tbl>
          </a:graphicData>
        </a:graphic>
      </p:graphicFrame>
      <p:sp>
        <p:nvSpPr>
          <p:cNvPr id="4" name="CaixaDeTexto 1">
            <a:extLst>
              <a:ext uri="{FF2B5EF4-FFF2-40B4-BE49-F238E27FC236}">
                <a16:creationId xmlns:a16="http://schemas.microsoft.com/office/drawing/2014/main" id="{3F9CA278-ABCE-FD39-C16E-656A662AFBDE}"/>
              </a:ext>
            </a:extLst>
          </p:cNvPr>
          <p:cNvSpPr txBox="1"/>
          <p:nvPr/>
        </p:nvSpPr>
        <p:spPr>
          <a:xfrm>
            <a:off x="381000" y="4627145"/>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9884528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1308595314"/>
              </p:ext>
            </p:extLst>
          </p:nvPr>
        </p:nvGraphicFramePr>
        <p:xfrm>
          <a:off x="381000" y="842963"/>
          <a:ext cx="8382001" cy="36204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vehicleUtilization</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Share of the vehicle capacity used by the items to be delivered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3535554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distanceUnitKey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Verda code that identifies the unit used to measure travelled distances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279826844"/>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distance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between the distribution center and the delivery location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583141899"/>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address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Address of the delivery location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street</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Name of the address street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number</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Street number of the delivery location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20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postalCode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Delivery location postal code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20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411434757"/>
                  </a:ext>
                </a:extLst>
              </a:tr>
            </a:tbl>
          </a:graphicData>
        </a:graphic>
      </p:graphicFrame>
      <p:sp>
        <p:nvSpPr>
          <p:cNvPr id="2" name="CaixaDeTexto 1">
            <a:extLst>
              <a:ext uri="{FF2B5EF4-FFF2-40B4-BE49-F238E27FC236}">
                <a16:creationId xmlns:a16="http://schemas.microsoft.com/office/drawing/2014/main" id="{8071CBF8-9DE2-D2B3-FC8C-14DDF1360DAB}"/>
              </a:ext>
            </a:extLst>
          </p:cNvPr>
          <p:cNvSpPr txBox="1"/>
          <p:nvPr/>
        </p:nvSpPr>
        <p:spPr>
          <a:xfrm>
            <a:off x="381000" y="4627145"/>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25375833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3188990095"/>
              </p:ext>
            </p:extLst>
          </p:nvPr>
        </p:nvGraphicFramePr>
        <p:xfrm>
          <a:off x="381000" y="842963"/>
          <a:ext cx="8382001" cy="35172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city</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City of the delivery location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456754937"/>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state</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State of the delivery location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911869958"/>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country</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Country of the delivery location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80731270"/>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latitude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Latitude of the delivery location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longitude</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Longitude of the delivery location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returnDistance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between the delivery location and the location the vehicle will return to</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82910553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3</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currencyKey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4217 currency code related to be used in the quotation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27753398"/>
                  </a:ext>
                </a:extLst>
              </a:tr>
            </a:tbl>
          </a:graphicData>
        </a:graphic>
      </p:graphicFrame>
    </p:spTree>
    <p:extLst>
      <p:ext uri="{BB962C8B-B14F-4D97-AF65-F5344CB8AC3E}">
        <p14:creationId xmlns:p14="http://schemas.microsoft.com/office/powerpoint/2010/main" val="17171700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386756166"/>
              </p:ext>
            </p:extLst>
          </p:nvPr>
        </p:nvGraphicFramePr>
        <p:xfrm>
          <a:off x="381000" y="842963"/>
          <a:ext cx="8382001" cy="35196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return</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API response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success</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the API was processed successfully</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message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Message providing details for the API output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4197323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transactionId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transaction generated when the API is processed successfully</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002011227"/>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totalDistance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informed as input of the API</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82910553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distanceUnitKey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Verda code that identifies the unit used to measure travelled distances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195551467"/>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totalCO2e</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Amount of CO2e calculated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193126900"/>
                  </a:ext>
                </a:extLst>
              </a:tr>
            </a:tbl>
          </a:graphicData>
        </a:graphic>
      </p:graphicFrame>
    </p:spTree>
    <p:extLst>
      <p:ext uri="{BB962C8B-B14F-4D97-AF65-F5344CB8AC3E}">
        <p14:creationId xmlns:p14="http://schemas.microsoft.com/office/powerpoint/2010/main" val="32751631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1313685453"/>
              </p:ext>
            </p:extLst>
          </p:nvPr>
        </p:nvGraphicFramePr>
        <p:xfrm>
          <a:off x="381000" y="842963"/>
          <a:ext cx="8382001" cy="16560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CO2ePrice</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Price to be charged by </a:t>
                      </a:r>
                      <a:r>
                        <a:rPr lang="en-US" sz="1000" noProof="0" dirty="0" err="1">
                          <a:solidFill>
                            <a:srgbClr val="303030"/>
                          </a:solidFill>
                          <a:latin typeface="Poppins" pitchFamily="2" charset="77"/>
                          <a:ea typeface="Open Sans" panose="020B0606030504020204" pitchFamily="34" charset="0"/>
                          <a:cs typeface="Poppins" pitchFamily="2" charset="77"/>
                        </a:rPr>
                        <a:t>Verda</a:t>
                      </a:r>
                      <a:r>
                        <a:rPr lang="en-US" sz="1000" noProof="0" dirty="0">
                          <a:solidFill>
                            <a:srgbClr val="303030"/>
                          </a:solidFill>
                          <a:latin typeface="Poppins" pitchFamily="2" charset="77"/>
                          <a:ea typeface="Open Sans" panose="020B0606030504020204" pitchFamily="34" charset="0"/>
                          <a:cs typeface="Poppins" pitchFamily="2" charset="77"/>
                        </a:rPr>
                        <a:t> if total_CO2e is sold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211994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currencyKey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4217 currency code related to CO2e_price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86477191"/>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creditProjectId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Verda carbon credit ID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404587638"/>
                  </a:ext>
                </a:extLst>
              </a:tr>
            </a:tbl>
          </a:graphicData>
        </a:graphic>
      </p:graphicFrame>
      <p:sp>
        <p:nvSpPr>
          <p:cNvPr id="3" name="CaixaDeTexto 1">
            <a:extLst>
              <a:ext uri="{FF2B5EF4-FFF2-40B4-BE49-F238E27FC236}">
                <a16:creationId xmlns:a16="http://schemas.microsoft.com/office/drawing/2014/main" id="{05DCD41B-E6A1-9F37-A427-3D79B5AA883B}"/>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en.wikipedia.org</a:t>
            </a:r>
            <a:r>
              <a:rPr lang="pt-BR" sz="900" dirty="0">
                <a:solidFill>
                  <a:schemeClr val="bg1">
                    <a:lumMod val="50000"/>
                  </a:schemeClr>
                </a:solidFill>
                <a:latin typeface="Poppins" pitchFamily="2" charset="77"/>
                <a:ea typeface="Open Sans" panose="020B0606030504020204" pitchFamily="34" charset="0"/>
                <a:cs typeface="Poppins" pitchFamily="2" charset="77"/>
              </a:rPr>
              <a:t>/wiki/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5782158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E64012D-6C2C-8167-5695-05A09E1F6FB5}"/>
              </a:ext>
            </a:extLst>
          </p:cNvPr>
          <p:cNvSpPr>
            <a:spLocks noGrp="1"/>
          </p:cNvSpPr>
          <p:nvPr>
            <p:ph type="title"/>
          </p:nvPr>
        </p:nvSpPr>
        <p:spPr/>
        <p:txBody>
          <a:bodyPr/>
          <a:lstStyle/>
          <a:p>
            <a:br>
              <a:rPr lang="en-US" sz="2800" dirty="0"/>
            </a:br>
            <a:r>
              <a:rPr lang="en-US" sz="2800" dirty="0"/>
              <a:t>API </a:t>
            </a:r>
            <a:r>
              <a:rPr lang="en-US" sz="2800" dirty="0" err="1"/>
              <a:t>roadOrchestration</a:t>
            </a:r>
            <a:endParaRPr lang="en-US" dirty="0"/>
          </a:p>
        </p:txBody>
      </p:sp>
      <p:sp>
        <p:nvSpPr>
          <p:cNvPr id="5" name="Text Placeholder 4">
            <a:extLst>
              <a:ext uri="{FF2B5EF4-FFF2-40B4-BE49-F238E27FC236}">
                <a16:creationId xmlns:a16="http://schemas.microsoft.com/office/drawing/2014/main" id="{B1C8469E-B03F-B5CC-A847-989CA9502782}"/>
              </a:ext>
            </a:extLst>
          </p:cNvPr>
          <p:cNvSpPr>
            <a:spLocks noGrp="1"/>
          </p:cNvSpPr>
          <p:nvPr>
            <p:ph type="body" sz="quarter" idx="10"/>
          </p:nvPr>
        </p:nvSpPr>
        <p:spPr>
          <a:xfrm>
            <a:off x="381000" y="1142930"/>
            <a:ext cx="8382000" cy="3351212"/>
          </a:xfrm>
        </p:spPr>
        <p:txBody>
          <a:bodyPr/>
          <a:lstStyle/>
          <a:p>
            <a:pPr marL="0" indent="0">
              <a:buNone/>
            </a:pPr>
            <a:r>
              <a:rPr lang="en-US" sz="1200" dirty="0"/>
              <a:t>This API is used by clients to provide Verda with road transportation-related data to be processed by Verda Orchestration.</a:t>
            </a:r>
          </a:p>
          <a:p>
            <a:pPr marL="0" indent="0">
              <a:buNone/>
            </a:pPr>
            <a:r>
              <a:rPr lang="en-US" sz="1200" dirty="0"/>
              <a:t>Based on the information provided Verda Orchestration calculates the carbon footprint related to the whole transportation and breaks it down to all dimensions informed like type of service, location, items and companies.</a:t>
            </a:r>
          </a:p>
          <a:p>
            <a:pPr marL="0" indent="0">
              <a:buNone/>
            </a:pPr>
            <a:r>
              <a:rPr lang="en-US" sz="1200" dirty="0"/>
              <a:t>Attention points:</a:t>
            </a:r>
          </a:p>
          <a:p>
            <a:r>
              <a:rPr lang="en-US" sz="1200" dirty="0"/>
              <a:t>The file informed must comprise information related to only one transportation</a:t>
            </a:r>
          </a:p>
          <a:p>
            <a:r>
              <a:rPr lang="en-US" sz="1200" dirty="0"/>
              <a:t>Files must be submitted in the order transportations are executed</a:t>
            </a:r>
          </a:p>
          <a:p>
            <a:r>
              <a:rPr lang="en-US" sz="1200" dirty="0"/>
              <a:t>Every waypoint informed must have, at least, one delivery related it</a:t>
            </a:r>
          </a:p>
          <a:p>
            <a:r>
              <a:rPr lang="en-US" sz="1200" dirty="0"/>
              <a:t>Every delivery informed must be related to one single waypoint</a:t>
            </a:r>
          </a:p>
        </p:txBody>
      </p:sp>
      <p:sp>
        <p:nvSpPr>
          <p:cNvPr id="2" name="TextBox 1">
            <a:extLst>
              <a:ext uri="{FF2B5EF4-FFF2-40B4-BE49-F238E27FC236}">
                <a16:creationId xmlns:a16="http://schemas.microsoft.com/office/drawing/2014/main" id="{84FEFA77-DDF4-D314-F0DB-927F74782284}"/>
              </a:ext>
            </a:extLst>
          </p:cNvPr>
          <p:cNvSpPr txBox="1"/>
          <p:nvPr/>
        </p:nvSpPr>
        <p:spPr>
          <a:xfrm>
            <a:off x="381000" y="4197408"/>
            <a:ext cx="8381998" cy="307777"/>
          </a:xfrm>
          <a:prstGeom prst="rect">
            <a:avLst/>
          </a:prstGeom>
          <a:noFill/>
        </p:spPr>
        <p:txBody>
          <a:bodyPr wrap="square" lIns="0" rIns="0" rtlCol="0">
            <a:spAutoFit/>
          </a:bodyPr>
          <a:lstStyle/>
          <a:p>
            <a:pPr algn="l">
              <a:spcAft>
                <a:spcPts val="600"/>
              </a:spcAft>
            </a:pPr>
            <a:r>
              <a:rPr lang="en-US" sz="1400" b="1" dirty="0">
                <a:solidFill>
                  <a:srgbClr val="303030"/>
                </a:solidFill>
                <a:latin typeface="Poppins" pitchFamily="2" charset="77"/>
                <a:cs typeface="Poppins" pitchFamily="2" charset="77"/>
              </a:rPr>
              <a:t>API domain: </a:t>
            </a:r>
            <a:r>
              <a:rPr lang="en-US" sz="1400" b="1" dirty="0" err="1">
                <a:solidFill>
                  <a:srgbClr val="303030"/>
                </a:solidFill>
                <a:latin typeface="Poppins" pitchFamily="2" charset="77"/>
                <a:cs typeface="Poppins" pitchFamily="2" charset="77"/>
              </a:rPr>
              <a:t>verdaEnvironment</a:t>
            </a:r>
            <a:r>
              <a:rPr lang="en-US" sz="1400" b="1" dirty="0">
                <a:solidFill>
                  <a:srgbClr val="303030"/>
                </a:solidFill>
                <a:latin typeface="Poppins" pitchFamily="2" charset="77"/>
                <a:cs typeface="Poppins" pitchFamily="2" charset="77"/>
              </a:rPr>
              <a:t>/orchestration/</a:t>
            </a:r>
            <a:r>
              <a:rPr lang="en-US" sz="1400" b="1" dirty="0" err="1">
                <a:solidFill>
                  <a:srgbClr val="303030"/>
                </a:solidFill>
                <a:latin typeface="Poppins" pitchFamily="2" charset="77"/>
                <a:cs typeface="Poppins" pitchFamily="2" charset="77"/>
              </a:rPr>
              <a:t>roadOrchestration</a:t>
            </a:r>
            <a:endParaRPr lang="en-US" sz="1400" b="1" dirty="0">
              <a:solidFill>
                <a:srgbClr val="303030"/>
              </a:solidFill>
              <a:latin typeface="Poppins" pitchFamily="2" charset="77"/>
              <a:cs typeface="Poppins" pitchFamily="2" charset="77"/>
            </a:endParaRPr>
          </a:p>
        </p:txBody>
      </p:sp>
    </p:spTree>
    <p:extLst>
      <p:ext uri="{BB962C8B-B14F-4D97-AF65-F5344CB8AC3E}">
        <p14:creationId xmlns:p14="http://schemas.microsoft.com/office/powerpoint/2010/main" val="188709790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971375674"/>
              </p:ext>
            </p:extLst>
          </p:nvPr>
        </p:nvGraphicFramePr>
        <p:xfrm>
          <a:off x="381000" y="842963"/>
          <a:ext cx="8382001" cy="31428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Header</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integrationKey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The key that uniquely identifies the account in the system</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L0</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request</a:t>
                      </a: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extLst>
                  <a:ext uri="{0D108BD9-81ED-4DB2-BD59-A6C34878D82A}">
                    <a16:rowId xmlns:a16="http://schemas.microsoft.com/office/drawing/2014/main" val="1000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localDateTime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Local date-time the API was called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Date-time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YYYY-MM-DD HH-MM-SS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362462561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transportationId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transportation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163883047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transportationDate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Date when the transportation started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YYYY-MM-DD</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55401399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countryVehicleKey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the vehicle used in transportation is registered in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bl>
          </a:graphicData>
        </a:graphic>
      </p:graphicFrame>
      <p:sp>
        <p:nvSpPr>
          <p:cNvPr id="4" name="CaixaDeTexto 1">
            <a:extLst>
              <a:ext uri="{FF2B5EF4-FFF2-40B4-BE49-F238E27FC236}">
                <a16:creationId xmlns:a16="http://schemas.microsoft.com/office/drawing/2014/main" id="{3F9CA278-ABCE-FD39-C16E-656A662AFBDE}"/>
              </a:ext>
            </a:extLst>
          </p:cNvPr>
          <p:cNvSpPr txBox="1"/>
          <p:nvPr/>
        </p:nvSpPr>
        <p:spPr>
          <a:xfrm>
            <a:off x="381000" y="4497774"/>
            <a:ext cx="4059849" cy="2769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www.nationsonline.org</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oneworld</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country_code_list.htm</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36149162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9EBFACC-E950-139B-21BF-5781E6767B4C}"/>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DFC7F1-E7CB-49F2-5B04-5CD9CA9EC21E}"/>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6228B4-51FC-075C-3350-AD8A735FD210}"/>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2B686-7B4E-73C4-EFF5-44E9076EF412}"/>
              </a:ext>
            </a:extLst>
          </p:cNvPr>
          <p:cNvSpPr txBox="1"/>
          <p:nvPr/>
        </p:nvSpPr>
        <p:spPr>
          <a:xfrm>
            <a:off x="381000" y="1734201"/>
            <a:ext cx="6847568" cy="2457596"/>
          </a:xfrm>
          <a:prstGeom prst="rect">
            <a:avLst/>
          </a:prstGeom>
          <a:noFill/>
        </p:spPr>
        <p:txBody>
          <a:bodyPr wrap="square" lIns="0" rIns="0" rtlCol="0">
            <a:spAutoFit/>
          </a:bodyPr>
          <a:lstStyle/>
          <a:p>
            <a:pPr>
              <a:lnSpc>
                <a:spcPct val="120000"/>
              </a:lnSpc>
              <a:spcAft>
                <a:spcPts val="1200"/>
              </a:spcAft>
            </a:pPr>
            <a:r>
              <a:rPr lang="en-US" sz="1400" dirty="0">
                <a:solidFill>
                  <a:srgbClr val="000000"/>
                </a:solidFill>
                <a:latin typeface="Poppins" pitchFamily="2" charset="77"/>
                <a:cs typeface="Poppins" pitchFamily="2" charset="77"/>
              </a:rPr>
              <a:t>This document provides the list and the details of the Application Program Interfaces (APIs) to be used by our clients to integrate with Verda.</a:t>
            </a:r>
          </a:p>
          <a:p>
            <a:pPr>
              <a:lnSpc>
                <a:spcPct val="120000"/>
              </a:lnSpc>
              <a:spcAft>
                <a:spcPts val="1200"/>
              </a:spcAft>
            </a:pPr>
            <a:r>
              <a:rPr lang="en-US" sz="1400" dirty="0">
                <a:solidFill>
                  <a:srgbClr val="000000"/>
                </a:solidFill>
                <a:latin typeface="Poppins" pitchFamily="2" charset="77"/>
                <a:cs typeface="Poppins" pitchFamily="2" charset="77"/>
              </a:rPr>
              <a:t>APIs are a living components of any online system, so as system functionalities change and grow, APIs need to be updated to accommodate those changes.</a:t>
            </a:r>
          </a:p>
          <a:p>
            <a:pPr>
              <a:lnSpc>
                <a:spcPct val="120000"/>
              </a:lnSpc>
              <a:spcAft>
                <a:spcPts val="1200"/>
              </a:spcAft>
            </a:pPr>
            <a:r>
              <a:rPr lang="en-US" sz="1400" dirty="0">
                <a:solidFill>
                  <a:srgbClr val="000000"/>
                </a:solidFill>
                <a:latin typeface="Poppins" pitchFamily="2" charset="77"/>
                <a:cs typeface="Poppins" pitchFamily="2" charset="77"/>
              </a:rPr>
              <a:t>This document is the source of true of the APIs related to Verda. However, in case you find any discrepancy between the document and the system, please send us a message through </a:t>
            </a:r>
            <a:r>
              <a:rPr lang="en-US" sz="1400" dirty="0" err="1">
                <a:solidFill>
                  <a:srgbClr val="000000"/>
                </a:solidFill>
                <a:latin typeface="Poppins" pitchFamily="2" charset="77"/>
                <a:cs typeface="Poppins" pitchFamily="2" charset="77"/>
              </a:rPr>
              <a:t>contact@verda.global</a:t>
            </a:r>
            <a:r>
              <a:rPr lang="en-US" sz="1400" dirty="0">
                <a:solidFill>
                  <a:srgbClr val="000000"/>
                </a:solidFill>
                <a:latin typeface="Poppins" pitchFamily="2" charset="77"/>
                <a:cs typeface="Poppins" pitchFamily="2" charset="77"/>
              </a:rPr>
              <a:t>.</a:t>
            </a:r>
            <a:endParaRPr lang="en-US" sz="900" dirty="0">
              <a:solidFill>
                <a:srgbClr val="000000"/>
              </a:solidFill>
              <a:latin typeface="Poppins" pitchFamily="2" charset="77"/>
              <a:cs typeface="Poppins" pitchFamily="2" charset="77"/>
            </a:endParaRPr>
          </a:p>
        </p:txBody>
      </p:sp>
      <p:sp>
        <p:nvSpPr>
          <p:cNvPr id="12" name="Title 23">
            <a:extLst>
              <a:ext uri="{FF2B5EF4-FFF2-40B4-BE49-F238E27FC236}">
                <a16:creationId xmlns:a16="http://schemas.microsoft.com/office/drawing/2014/main" id="{19ABA48E-A106-CFF9-DA72-71BDCB9B8F67}"/>
              </a:ext>
            </a:extLst>
          </p:cNvPr>
          <p:cNvSpPr>
            <a:spLocks noGrp="1"/>
          </p:cNvSpPr>
          <p:nvPr>
            <p:ph type="title"/>
          </p:nvPr>
        </p:nvSpPr>
        <p:spPr>
          <a:xfrm>
            <a:off x="381000" y="298023"/>
            <a:ext cx="8382000" cy="650081"/>
          </a:xfrm>
        </p:spPr>
        <p:txBody>
          <a:bodyPr/>
          <a:lstStyle/>
          <a:p>
            <a:r>
              <a:rPr lang="en-US" dirty="0"/>
              <a:t>Objective</a:t>
            </a:r>
          </a:p>
        </p:txBody>
      </p:sp>
      <p:cxnSp>
        <p:nvCxnSpPr>
          <p:cNvPr id="13" name="Straight Connector 12">
            <a:extLst>
              <a:ext uri="{FF2B5EF4-FFF2-40B4-BE49-F238E27FC236}">
                <a16:creationId xmlns:a16="http://schemas.microsoft.com/office/drawing/2014/main" id="{A341C6A1-9365-B538-C711-28100DCBE1A5}"/>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3B94276B-7C84-BA11-CA41-1D524F54D8E3}"/>
              </a:ext>
            </a:extLst>
          </p:cNvPr>
          <p:cNvPicPr>
            <a:picLocks noChangeAspect="1"/>
          </p:cNvPicPr>
          <p:nvPr/>
        </p:nvPicPr>
        <p:blipFill>
          <a:blip r:embed="rId2"/>
          <a:stretch>
            <a:fillRect/>
          </a:stretch>
        </p:blipFill>
        <p:spPr>
          <a:xfrm>
            <a:off x="7863000" y="2512999"/>
            <a:ext cx="900000" cy="900000"/>
          </a:xfrm>
          <a:prstGeom prst="rect">
            <a:avLst/>
          </a:prstGeom>
        </p:spPr>
      </p:pic>
    </p:spTree>
    <p:extLst>
      <p:ext uri="{BB962C8B-B14F-4D97-AF65-F5344CB8AC3E}">
        <p14:creationId xmlns:p14="http://schemas.microsoft.com/office/powerpoint/2010/main" val="3133856905"/>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1739004340"/>
              </p:ext>
            </p:extLst>
          </p:nvPr>
        </p:nvGraphicFramePr>
        <p:xfrm>
          <a:off x="381000" y="842963"/>
          <a:ext cx="8382000" cy="3445240"/>
        </p:xfrm>
        <a:graphic>
          <a:graphicData uri="http://schemas.openxmlformats.org/drawingml/2006/table">
            <a:tbl>
              <a:tblPr firstRow="1" bandRow="1">
                <a:tableStyleId>{93296810-A885-4BE3-A3E7-6D5BEEA58F35}</a:tableStyleId>
              </a:tblPr>
              <a:tblGrid>
                <a:gridCol w="658527">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3">
                  <a:extLst>
                    <a:ext uri="{9D8B030D-6E8A-4147-A177-3AD203B41FA5}">
                      <a16:colId xmlns:a16="http://schemas.microsoft.com/office/drawing/2014/main" val="1434422458"/>
                    </a:ext>
                  </a:extLst>
                </a:gridCol>
                <a:gridCol w="875898">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vehicleTypeId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ID that identifies the type of vehicle used in the transportation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07278608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vehicleUtilization</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Share of the vehicle capacity used by the items delivered in the transportation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6083317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distanceUnitKey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The code that identifies the unit used to measure travelled distances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63883047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ItemsList</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JSON list comprising information related to delivered items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 list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55401399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waypointOrder</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Order of each delivery stop location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Integer</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487250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waypointDistance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between current waypoint and previous waypoint or stating point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147595133"/>
                  </a:ext>
                </a:extLst>
              </a:tr>
            </a:tbl>
          </a:graphicData>
        </a:graphic>
      </p:graphicFrame>
    </p:spTree>
    <p:extLst>
      <p:ext uri="{BB962C8B-B14F-4D97-AF65-F5344CB8AC3E}">
        <p14:creationId xmlns:p14="http://schemas.microsoft.com/office/powerpoint/2010/main" val="33219742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2700371360"/>
              </p:ext>
            </p:extLst>
          </p:nvPr>
        </p:nvGraphicFramePr>
        <p:xfrm>
          <a:off x="381000" y="842963"/>
          <a:ext cx="8382000" cy="3445240"/>
        </p:xfrm>
        <a:graphic>
          <a:graphicData uri="http://schemas.openxmlformats.org/drawingml/2006/table">
            <a:tbl>
              <a:tblPr firstRow="1" bandRow="1">
                <a:tableStyleId>{93296810-A885-4BE3-A3E7-6D5BEEA58F35}</a:tableStyleId>
              </a:tblPr>
              <a:tblGrid>
                <a:gridCol w="658527">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3">
                  <a:extLst>
                    <a:ext uri="{9D8B030D-6E8A-4147-A177-3AD203B41FA5}">
                      <a16:colId xmlns:a16="http://schemas.microsoft.com/office/drawing/2014/main" val="1434422458"/>
                    </a:ext>
                  </a:extLst>
                </a:gridCol>
                <a:gridCol w="875898">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deliveryServiceKey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Code that identifies the service related to the delivery executed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07278608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deliveryId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r>
                        <a:rPr lang="en-US" sz="1000" dirty="0">
                          <a:solidFill>
                            <a:srgbClr val="000000"/>
                          </a:solidFill>
                        </a:rPr>
                        <a:t>ID of the delivery, from a retailer’s point of view, like invoice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6083317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previousTransportationId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previous transportation to which </a:t>
                      </a:r>
                      <a:r>
                        <a:rPr lang="en-US" sz="1000" noProof="0" dirty="0" err="1">
                          <a:solidFill>
                            <a:srgbClr val="303030"/>
                          </a:solidFill>
                          <a:latin typeface="Poppins" pitchFamily="2" charset="77"/>
                          <a:ea typeface="Open Sans" panose="020B0606030504020204" pitchFamily="34" charset="0"/>
                          <a:cs typeface="Poppins" pitchFamily="2" charset="77"/>
                        </a:rPr>
                        <a:t>delivery_id</a:t>
                      </a:r>
                      <a:r>
                        <a:rPr lang="en-US" sz="1000" noProof="0" dirty="0">
                          <a:solidFill>
                            <a:srgbClr val="303030"/>
                          </a:solidFill>
                          <a:latin typeface="Poppins" pitchFamily="2" charset="77"/>
                          <a:ea typeface="Open Sans" panose="020B0606030504020204" pitchFamily="34" charset="0"/>
                          <a:cs typeface="Poppins" pitchFamily="2" charset="77"/>
                        </a:rPr>
                        <a:t> was involved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63883047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organizationCountryKey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where the </a:t>
                      </a:r>
                      <a:r>
                        <a:rPr lang="en-US" sz="1000" noProof="0" dirty="0" err="1">
                          <a:solidFill>
                            <a:srgbClr val="303030"/>
                          </a:solidFill>
                          <a:latin typeface="Poppins" pitchFamily="2" charset="77"/>
                          <a:ea typeface="Open Sans" panose="020B0606030504020204" pitchFamily="34" charset="0"/>
                          <a:cs typeface="Poppins" pitchFamily="2" charset="77"/>
                        </a:rPr>
                        <a:t>organization_id</a:t>
                      </a:r>
                      <a:r>
                        <a:rPr lang="en-US" sz="1000" noProof="0" dirty="0">
                          <a:solidFill>
                            <a:srgbClr val="303030"/>
                          </a:solidFill>
                          <a:latin typeface="Poppins" pitchFamily="2" charset="77"/>
                          <a:ea typeface="Open Sans" panose="020B0606030504020204" pitchFamily="34" charset="0"/>
                          <a:cs typeface="Poppins" pitchFamily="2" charset="77"/>
                        </a:rPr>
                        <a:t> is located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55401399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organizationKey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Code of the organization on behalf of the delivery service was provided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Corporate taxpayer 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487250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itemId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item delivered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47595133"/>
                  </a:ext>
                </a:extLst>
              </a:tr>
            </a:tbl>
          </a:graphicData>
        </a:graphic>
      </p:graphicFrame>
      <p:sp>
        <p:nvSpPr>
          <p:cNvPr id="3" name="CaixaDeTexto 1">
            <a:extLst>
              <a:ext uri="{FF2B5EF4-FFF2-40B4-BE49-F238E27FC236}">
                <a16:creationId xmlns:a16="http://schemas.microsoft.com/office/drawing/2014/main" id="{5C817139-D97E-1366-D82B-058075169C6A}"/>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www.nationsonline.org</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oneworld</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country_code_list.htm</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374374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3608348849"/>
              </p:ext>
            </p:extLst>
          </p:nvPr>
        </p:nvGraphicFramePr>
        <p:xfrm>
          <a:off x="381000" y="842963"/>
          <a:ext cx="8382000" cy="3470440"/>
        </p:xfrm>
        <a:graphic>
          <a:graphicData uri="http://schemas.openxmlformats.org/drawingml/2006/table">
            <a:tbl>
              <a:tblPr firstRow="1" bandRow="1">
                <a:tableStyleId>{93296810-A885-4BE3-A3E7-6D5BEEA58F35}</a:tableStyleId>
              </a:tblPr>
              <a:tblGrid>
                <a:gridCol w="658527">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3">
                  <a:extLst>
                    <a:ext uri="{9D8B030D-6E8A-4147-A177-3AD203B41FA5}">
                      <a16:colId xmlns:a16="http://schemas.microsoft.com/office/drawing/2014/main" val="1434422458"/>
                    </a:ext>
                  </a:extLst>
                </a:gridCol>
                <a:gridCol w="875898">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itemWeightIndex</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The relative share of the vehicle utilization the </a:t>
                      </a:r>
                      <a:r>
                        <a:rPr lang="en-US" sz="1000" noProof="0" dirty="0" err="1">
                          <a:solidFill>
                            <a:srgbClr val="303030"/>
                          </a:solidFill>
                          <a:latin typeface="Poppins" pitchFamily="2" charset="77"/>
                          <a:ea typeface="Open Sans" panose="020B0606030504020204" pitchFamily="34" charset="0"/>
                          <a:cs typeface="Poppins" pitchFamily="2" charset="77"/>
                        </a:rPr>
                        <a:t>item_id</a:t>
                      </a:r>
                      <a:r>
                        <a:rPr lang="en-US" sz="1000" noProof="0" dirty="0">
                          <a:solidFill>
                            <a:srgbClr val="303030"/>
                          </a:solidFill>
                          <a:latin typeface="Poppins" pitchFamily="2" charset="77"/>
                          <a:ea typeface="Open Sans" panose="020B0606030504020204" pitchFamily="34" charset="0"/>
                          <a:cs typeface="Poppins" pitchFamily="2" charset="77"/>
                        </a:rPr>
                        <a:t> represents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07278608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endCustomerId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end customer the </a:t>
                      </a:r>
                      <a:r>
                        <a:rPr lang="en-US" sz="1000" noProof="0" dirty="0" err="1">
                          <a:solidFill>
                            <a:srgbClr val="303030"/>
                          </a:solidFill>
                          <a:latin typeface="Poppins" pitchFamily="2" charset="77"/>
                          <a:ea typeface="Open Sans" panose="020B0606030504020204" pitchFamily="34" charset="0"/>
                          <a:cs typeface="Poppins" pitchFamily="2" charset="77"/>
                        </a:rPr>
                        <a:t>delivery_id</a:t>
                      </a:r>
                      <a:r>
                        <a:rPr lang="en-US" sz="1000" noProof="0" dirty="0">
                          <a:solidFill>
                            <a:srgbClr val="303030"/>
                          </a:solidFill>
                          <a:latin typeface="Poppins" pitchFamily="2" charset="77"/>
                          <a:ea typeface="Open Sans" panose="020B0606030504020204" pitchFamily="34" charset="0"/>
                          <a:cs typeface="Poppins" pitchFamily="2" charset="77"/>
                        </a:rPr>
                        <a:t> was related to</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6083317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isLastWaypoint</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Identifies if current waypoint is the last one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63883047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addressStreet</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Street name of the waypoint address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55401399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addressNumber</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Street number of the waypoint address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487250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addressPostalCode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Postal code of the waypoint address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4759513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 L2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addressCity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City of the waypoint address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566695821"/>
                  </a:ext>
                </a:extLst>
              </a:tr>
            </a:tbl>
          </a:graphicData>
        </a:graphic>
      </p:graphicFrame>
    </p:spTree>
    <p:extLst>
      <p:ext uri="{BB962C8B-B14F-4D97-AF65-F5344CB8AC3E}">
        <p14:creationId xmlns:p14="http://schemas.microsoft.com/office/powerpoint/2010/main" val="21522319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3013203033"/>
              </p:ext>
            </p:extLst>
          </p:nvPr>
        </p:nvGraphicFramePr>
        <p:xfrm>
          <a:off x="381000" y="842963"/>
          <a:ext cx="8382000" cy="2866840"/>
        </p:xfrm>
        <a:graphic>
          <a:graphicData uri="http://schemas.openxmlformats.org/drawingml/2006/table">
            <a:tbl>
              <a:tblPr firstRow="1" bandRow="1">
                <a:tableStyleId>{93296810-A885-4BE3-A3E7-6D5BEEA58F35}</a:tableStyleId>
              </a:tblPr>
              <a:tblGrid>
                <a:gridCol w="658527">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3">
                  <a:extLst>
                    <a:ext uri="{9D8B030D-6E8A-4147-A177-3AD203B41FA5}">
                      <a16:colId xmlns:a16="http://schemas.microsoft.com/office/drawing/2014/main" val="1434422458"/>
                    </a:ext>
                  </a:extLst>
                </a:gridCol>
                <a:gridCol w="875898">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 L2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addressState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State of the waypoint address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072786080"/>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 L2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addressCountry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Country of the waypoint address</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6083317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partnerCountryKey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where the </a:t>
                      </a:r>
                      <a:r>
                        <a:rPr lang="en-US" sz="1000" noProof="0" dirty="0" err="1">
                          <a:solidFill>
                            <a:srgbClr val="303030"/>
                          </a:solidFill>
                          <a:latin typeface="Poppins" pitchFamily="2" charset="77"/>
                          <a:ea typeface="Open Sans" panose="020B0606030504020204" pitchFamily="34" charset="0"/>
                          <a:cs typeface="Poppins" pitchFamily="2" charset="77"/>
                        </a:rPr>
                        <a:t>organization_id</a:t>
                      </a:r>
                      <a:r>
                        <a:rPr lang="en-US" sz="1000" noProof="0" dirty="0">
                          <a:solidFill>
                            <a:srgbClr val="303030"/>
                          </a:solidFill>
                          <a:latin typeface="Poppins" pitchFamily="2" charset="77"/>
                          <a:ea typeface="Open Sans" panose="020B0606030504020204" pitchFamily="34" charset="0"/>
                          <a:cs typeface="Poppins" pitchFamily="2" charset="77"/>
                        </a:rPr>
                        <a:t> is located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487250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partnerKey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Code of the business partner involved in the transportation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4759513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returnDistance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between the location of the last item delivered and the location the vehicle will return to</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663367920"/>
                  </a:ext>
                </a:extLst>
              </a:tr>
            </a:tbl>
          </a:graphicData>
        </a:graphic>
      </p:graphicFrame>
      <p:sp>
        <p:nvSpPr>
          <p:cNvPr id="3" name="CaixaDeTexto 1">
            <a:extLst>
              <a:ext uri="{FF2B5EF4-FFF2-40B4-BE49-F238E27FC236}">
                <a16:creationId xmlns:a16="http://schemas.microsoft.com/office/drawing/2014/main" id="{5C817139-D97E-1366-D82B-058075169C6A}"/>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www.nationsonline.org</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oneworld</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country_code_list.htm</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13728311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3117586419"/>
              </p:ext>
            </p:extLst>
          </p:nvPr>
        </p:nvGraphicFramePr>
        <p:xfrm>
          <a:off x="381000" y="842963"/>
          <a:ext cx="8382001" cy="20304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return</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API response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extLst>
                  <a:ext uri="{0D108BD9-81ED-4DB2-BD59-A6C34878D82A}">
                    <a16:rowId xmlns:a16="http://schemas.microsoft.com/office/drawing/2014/main" val="3676017018"/>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success</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the API was processed successfully</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1754958330"/>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message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Message providing details for the API output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119973649"/>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transactionId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transaction generated when the API call is correct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626305338"/>
                  </a:ext>
                </a:extLst>
              </a:tr>
            </a:tbl>
          </a:graphicData>
        </a:graphic>
      </p:graphicFrame>
    </p:spTree>
    <p:extLst>
      <p:ext uri="{BB962C8B-B14F-4D97-AF65-F5344CB8AC3E}">
        <p14:creationId xmlns:p14="http://schemas.microsoft.com/office/powerpoint/2010/main" val="41374685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E64012D-6C2C-8167-5695-05A09E1F6FB5}"/>
              </a:ext>
            </a:extLst>
          </p:cNvPr>
          <p:cNvSpPr>
            <a:spLocks noGrp="1"/>
          </p:cNvSpPr>
          <p:nvPr>
            <p:ph type="title"/>
          </p:nvPr>
        </p:nvSpPr>
        <p:spPr/>
        <p:txBody>
          <a:bodyPr/>
          <a:lstStyle/>
          <a:p>
            <a:br>
              <a:rPr lang="en-US" sz="2800" dirty="0"/>
            </a:br>
            <a:r>
              <a:rPr lang="en-US" sz="2800" dirty="0"/>
              <a:t>API </a:t>
            </a:r>
            <a:r>
              <a:rPr lang="en-US" sz="2800" dirty="0" err="1"/>
              <a:t>airBusinessTravel</a:t>
            </a:r>
            <a:endParaRPr lang="en-US" dirty="0"/>
          </a:p>
        </p:txBody>
      </p:sp>
      <p:sp>
        <p:nvSpPr>
          <p:cNvPr id="5" name="Text Placeholder 4">
            <a:extLst>
              <a:ext uri="{FF2B5EF4-FFF2-40B4-BE49-F238E27FC236}">
                <a16:creationId xmlns:a16="http://schemas.microsoft.com/office/drawing/2014/main" id="{B1C8469E-B03F-B5CC-A847-989CA9502782}"/>
              </a:ext>
            </a:extLst>
          </p:cNvPr>
          <p:cNvSpPr>
            <a:spLocks noGrp="1"/>
          </p:cNvSpPr>
          <p:nvPr>
            <p:ph type="body" sz="quarter" idx="10"/>
          </p:nvPr>
        </p:nvSpPr>
        <p:spPr>
          <a:xfrm>
            <a:off x="381000" y="1142930"/>
            <a:ext cx="8382000" cy="3351212"/>
          </a:xfrm>
        </p:spPr>
        <p:txBody>
          <a:bodyPr/>
          <a:lstStyle/>
          <a:p>
            <a:pPr marL="0" indent="0">
              <a:buNone/>
            </a:pPr>
            <a:r>
              <a:rPr lang="en-US" sz="1200" dirty="0"/>
              <a:t>This API is used by clients to provide Verda with air transportation-related data, linked to trips travelled by individuals.</a:t>
            </a:r>
          </a:p>
          <a:p>
            <a:pPr marL="0" indent="0">
              <a:buNone/>
            </a:pPr>
            <a:r>
              <a:rPr lang="en-US" sz="1200" dirty="0"/>
              <a:t>Based on the information provided Verda calculates the carbon footprint related to the whole transportation and breaks it down to all dimensions informed like type of service, client and business unit.</a:t>
            </a:r>
          </a:p>
          <a:p>
            <a:pPr marL="0" indent="0">
              <a:buNone/>
            </a:pPr>
            <a:r>
              <a:rPr lang="en-US" sz="1200" dirty="0"/>
              <a:t>Attention points:</a:t>
            </a:r>
          </a:p>
          <a:p>
            <a:r>
              <a:rPr lang="en-US" sz="1200" dirty="0"/>
              <a:t>A multi-lag trip must be represented as different lines comprising all </a:t>
            </a:r>
            <a:r>
              <a:rPr lang="en-US" sz="1200" noProof="0" dirty="0" err="1">
                <a:solidFill>
                  <a:srgbClr val="303030"/>
                </a:solidFill>
                <a:latin typeface="Poppins" pitchFamily="2" charset="77"/>
                <a:ea typeface="Open Sans" panose="020B0606030504020204" pitchFamily="34" charset="0"/>
                <a:cs typeface="Poppins" pitchFamily="2" charset="77"/>
              </a:rPr>
              <a:t>airportFromKey</a:t>
            </a:r>
            <a:r>
              <a:rPr lang="en-US" sz="1200" dirty="0"/>
              <a:t> and </a:t>
            </a:r>
            <a:r>
              <a:rPr lang="en-US" sz="1200" noProof="0" dirty="0" err="1">
                <a:solidFill>
                  <a:srgbClr val="303030"/>
                </a:solidFill>
                <a:latin typeface="Poppins" pitchFamily="2" charset="77"/>
                <a:ea typeface="Open Sans" panose="020B0606030504020204" pitchFamily="34" charset="0"/>
                <a:cs typeface="Poppins" pitchFamily="2" charset="77"/>
              </a:rPr>
              <a:t>airporttoKey</a:t>
            </a:r>
            <a:r>
              <a:rPr lang="en-US" sz="1200" dirty="0"/>
              <a:t> records linked to the same </a:t>
            </a:r>
            <a:r>
              <a:rPr lang="en-US" sz="1200" dirty="0" err="1"/>
              <a:t>tripId</a:t>
            </a:r>
            <a:endParaRPr lang="en-US" sz="1200" dirty="0"/>
          </a:p>
          <a:p>
            <a:r>
              <a:rPr lang="en-US" sz="1200" noProof="0" dirty="0" err="1">
                <a:solidFill>
                  <a:srgbClr val="303030"/>
                </a:solidFill>
                <a:latin typeface="Poppins" pitchFamily="2" charset="77"/>
                <a:ea typeface="Open Sans" panose="020B0606030504020204" pitchFamily="34" charset="0"/>
                <a:cs typeface="Poppins" pitchFamily="2" charset="77"/>
              </a:rPr>
              <a:t>beneficiaryCountryKey</a:t>
            </a:r>
            <a:r>
              <a:rPr lang="en-US" sz="1200" noProof="0" dirty="0">
                <a:solidFill>
                  <a:srgbClr val="303030"/>
                </a:solidFill>
                <a:latin typeface="Poppins" pitchFamily="2" charset="77"/>
                <a:ea typeface="Open Sans" panose="020B0606030504020204" pitchFamily="34" charset="0"/>
                <a:cs typeface="Poppins" pitchFamily="2" charset="77"/>
              </a:rPr>
              <a:t> and </a:t>
            </a:r>
            <a:r>
              <a:rPr lang="en-US" sz="1200" noProof="0" dirty="0" err="1">
                <a:solidFill>
                  <a:srgbClr val="303030"/>
                </a:solidFill>
                <a:latin typeface="Poppins" pitchFamily="2" charset="77"/>
                <a:ea typeface="Open Sans" panose="020B0606030504020204" pitchFamily="34" charset="0"/>
                <a:cs typeface="Poppins" pitchFamily="2" charset="77"/>
              </a:rPr>
              <a:t>beneficiaryKey</a:t>
            </a:r>
            <a:r>
              <a:rPr lang="en-US" sz="1200" noProof="0" dirty="0">
                <a:solidFill>
                  <a:srgbClr val="303030"/>
                </a:solidFill>
                <a:latin typeface="Poppins" pitchFamily="2" charset="77"/>
                <a:ea typeface="Open Sans" panose="020B0606030504020204" pitchFamily="34" charset="0"/>
                <a:cs typeface="Poppins" pitchFamily="2" charset="77"/>
              </a:rPr>
              <a:t> exist to inform the company the traveler was linked to </a:t>
            </a:r>
            <a:r>
              <a:rPr lang="en-US" sz="1200" noProof="0">
                <a:solidFill>
                  <a:srgbClr val="303030"/>
                </a:solidFill>
                <a:latin typeface="Poppins" pitchFamily="2" charset="77"/>
                <a:ea typeface="Open Sans" panose="020B0606030504020204" pitchFamily="34" charset="0"/>
                <a:cs typeface="Poppins" pitchFamily="2" charset="77"/>
              </a:rPr>
              <a:t>only when </a:t>
            </a:r>
            <a:r>
              <a:rPr lang="en-US" sz="1200" noProof="0" dirty="0">
                <a:solidFill>
                  <a:srgbClr val="303030"/>
                </a:solidFill>
                <a:latin typeface="Poppins" pitchFamily="2" charset="77"/>
                <a:ea typeface="Open Sans" panose="020B0606030504020204" pitchFamily="34" charset="0"/>
                <a:cs typeface="Poppins" pitchFamily="2" charset="77"/>
              </a:rPr>
              <a:t>an agent is responsible for submitting the trip to Verda</a:t>
            </a:r>
            <a:endParaRPr lang="en-US" sz="1200" dirty="0"/>
          </a:p>
        </p:txBody>
      </p:sp>
      <p:sp>
        <p:nvSpPr>
          <p:cNvPr id="2" name="TextBox 1">
            <a:extLst>
              <a:ext uri="{FF2B5EF4-FFF2-40B4-BE49-F238E27FC236}">
                <a16:creationId xmlns:a16="http://schemas.microsoft.com/office/drawing/2014/main" id="{84FEFA77-DDF4-D314-F0DB-927F74782284}"/>
              </a:ext>
            </a:extLst>
          </p:cNvPr>
          <p:cNvSpPr txBox="1"/>
          <p:nvPr/>
        </p:nvSpPr>
        <p:spPr>
          <a:xfrm>
            <a:off x="381000" y="4197408"/>
            <a:ext cx="8381998" cy="307777"/>
          </a:xfrm>
          <a:prstGeom prst="rect">
            <a:avLst/>
          </a:prstGeom>
          <a:noFill/>
        </p:spPr>
        <p:txBody>
          <a:bodyPr wrap="square" lIns="0" rIns="0" rtlCol="0">
            <a:spAutoFit/>
          </a:bodyPr>
          <a:lstStyle/>
          <a:p>
            <a:pPr algn="l">
              <a:spcAft>
                <a:spcPts val="600"/>
              </a:spcAft>
            </a:pPr>
            <a:r>
              <a:rPr lang="en-US" sz="1400" b="1" dirty="0">
                <a:solidFill>
                  <a:srgbClr val="303030"/>
                </a:solidFill>
                <a:latin typeface="Poppins" pitchFamily="2" charset="77"/>
                <a:cs typeface="Poppins" pitchFamily="2" charset="77"/>
              </a:rPr>
              <a:t>API domain: </a:t>
            </a:r>
            <a:r>
              <a:rPr lang="en-US" sz="1400" b="1" dirty="0" err="1">
                <a:solidFill>
                  <a:srgbClr val="303030"/>
                </a:solidFill>
                <a:latin typeface="Poppins" pitchFamily="2" charset="77"/>
                <a:cs typeface="Poppins" pitchFamily="2" charset="77"/>
              </a:rPr>
              <a:t>verdaEnvironment</a:t>
            </a:r>
            <a:r>
              <a:rPr lang="en-US" sz="1400" b="1" dirty="0">
                <a:solidFill>
                  <a:srgbClr val="303030"/>
                </a:solidFill>
                <a:latin typeface="Poppins" pitchFamily="2" charset="77"/>
                <a:cs typeface="Poppins" pitchFamily="2" charset="77"/>
              </a:rPr>
              <a:t>/</a:t>
            </a:r>
            <a:r>
              <a:rPr lang="en-US" sz="1400" b="1" dirty="0" err="1">
                <a:solidFill>
                  <a:srgbClr val="303030"/>
                </a:solidFill>
                <a:latin typeface="Poppins" pitchFamily="2" charset="77"/>
                <a:cs typeface="Poppins" pitchFamily="2" charset="77"/>
              </a:rPr>
              <a:t>ecoBusiness</a:t>
            </a:r>
            <a:r>
              <a:rPr lang="en-US" sz="1400" b="1" dirty="0">
                <a:solidFill>
                  <a:srgbClr val="303030"/>
                </a:solidFill>
                <a:latin typeface="Poppins" pitchFamily="2" charset="77"/>
                <a:cs typeface="Poppins" pitchFamily="2" charset="77"/>
              </a:rPr>
              <a:t>/</a:t>
            </a:r>
            <a:r>
              <a:rPr lang="en-US" sz="1400" b="1" dirty="0" err="1">
                <a:solidFill>
                  <a:srgbClr val="303030"/>
                </a:solidFill>
                <a:latin typeface="Poppins" pitchFamily="2" charset="77"/>
                <a:cs typeface="Poppins" pitchFamily="2" charset="77"/>
              </a:rPr>
              <a:t>airBusinessTravel</a:t>
            </a:r>
            <a:endParaRPr lang="en-US" sz="1400" b="1" dirty="0">
              <a:solidFill>
                <a:srgbClr val="303030"/>
              </a:solidFill>
              <a:latin typeface="Poppins" pitchFamily="2" charset="77"/>
              <a:cs typeface="Poppins" pitchFamily="2" charset="77"/>
            </a:endParaRPr>
          </a:p>
        </p:txBody>
      </p:sp>
    </p:spTree>
    <p:extLst>
      <p:ext uri="{BB962C8B-B14F-4D97-AF65-F5344CB8AC3E}">
        <p14:creationId xmlns:p14="http://schemas.microsoft.com/office/powerpoint/2010/main" val="350394275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134639832"/>
              </p:ext>
            </p:extLst>
          </p:nvPr>
        </p:nvGraphicFramePr>
        <p:xfrm>
          <a:off x="381000" y="842963"/>
          <a:ext cx="8382001" cy="36720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Header</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integrationKey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The key that uniquely identifies the account in the system</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L0</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request</a:t>
                      </a: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extLst>
                  <a:ext uri="{0D108BD9-81ED-4DB2-BD59-A6C34878D82A}">
                    <a16:rowId xmlns:a16="http://schemas.microsoft.com/office/drawing/2014/main" val="1000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localDateTime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Local date-time the API was called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Date-time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YYYY-MM-DD HH-MM-SS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6044823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input</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body information required for the API to be processed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Structure</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6083317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airTransportationFile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Text file comprising information related to trips travelled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Binary data</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04874824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return</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API response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extLst>
                  <a:ext uri="{0D108BD9-81ED-4DB2-BD59-A6C34878D82A}">
                    <a16:rowId xmlns:a16="http://schemas.microsoft.com/office/drawing/2014/main" val="385301345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success</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the API was processed successfully</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758855173"/>
                  </a:ext>
                </a:extLst>
              </a:tr>
            </a:tbl>
          </a:graphicData>
        </a:graphic>
      </p:graphicFrame>
      <p:sp>
        <p:nvSpPr>
          <p:cNvPr id="2" name="CaixaDeTexto 1">
            <a:extLst>
              <a:ext uri="{FF2B5EF4-FFF2-40B4-BE49-F238E27FC236}">
                <a16:creationId xmlns:a16="http://schemas.microsoft.com/office/drawing/2014/main" id="{B5767DA9-2C2B-6E6E-CE90-8C8EC5AB37A2}"/>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4153641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808672846"/>
              </p:ext>
            </p:extLst>
          </p:nvPr>
        </p:nvGraphicFramePr>
        <p:xfrm>
          <a:off x="381000" y="842963"/>
          <a:ext cx="8382001" cy="12768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message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Message providing details for the API output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119973649"/>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transactionId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transaction generated when the API is processed successfully</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626305338"/>
                  </a:ext>
                </a:extLst>
              </a:tr>
            </a:tbl>
          </a:graphicData>
        </a:graphic>
      </p:graphicFrame>
    </p:spTree>
    <p:extLst>
      <p:ext uri="{BB962C8B-B14F-4D97-AF65-F5344CB8AC3E}">
        <p14:creationId xmlns:p14="http://schemas.microsoft.com/office/powerpoint/2010/main" val="1882480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a:extLst>
              <a:ext uri="{FF2B5EF4-FFF2-40B4-BE49-F238E27FC236}">
                <a16:creationId xmlns:a16="http://schemas.microsoft.com/office/drawing/2014/main" id="{753792F5-4C63-3088-A84E-05C945494046}"/>
              </a:ext>
            </a:extLst>
          </p:cNvPr>
          <p:cNvSpPr>
            <a:spLocks noGrp="1"/>
          </p:cNvSpPr>
          <p:nvPr>
            <p:ph type="title"/>
          </p:nvPr>
        </p:nvSpPr>
        <p:spPr>
          <a:xfrm>
            <a:off x="381000" y="298023"/>
            <a:ext cx="8382000" cy="650081"/>
          </a:xfrm>
        </p:spPr>
        <p:txBody>
          <a:bodyPr/>
          <a:lstStyle/>
          <a:p>
            <a:r>
              <a:rPr lang="en-US" sz="1800" dirty="0" err="1"/>
              <a:t>airTransportationFile</a:t>
            </a:r>
            <a:r>
              <a:rPr lang="en-US" sz="1800" dirty="0"/>
              <a:t> specification</a:t>
            </a:r>
            <a:endParaRPr lang="en-US" sz="1800" b="0" dirty="0"/>
          </a:p>
        </p:txBody>
      </p:sp>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3624849085"/>
              </p:ext>
            </p:extLst>
          </p:nvPr>
        </p:nvGraphicFramePr>
        <p:xfrm>
          <a:off x="381000" y="1135255"/>
          <a:ext cx="8381997" cy="3112915"/>
        </p:xfrm>
        <a:graphic>
          <a:graphicData uri="http://schemas.openxmlformats.org/drawingml/2006/table">
            <a:tbl>
              <a:tblPr firstRow="1" bandRow="1">
                <a:tableStyleId>{93296810-A885-4BE3-A3E7-6D5BEEA58F35}</a:tableStyleId>
              </a:tblPr>
              <a:tblGrid>
                <a:gridCol w="1681797">
                  <a:extLst>
                    <a:ext uri="{9D8B030D-6E8A-4147-A177-3AD203B41FA5}">
                      <a16:colId xmlns:a16="http://schemas.microsoft.com/office/drawing/2014/main" val="2530980410"/>
                    </a:ext>
                  </a:extLst>
                </a:gridCol>
                <a:gridCol w="2266769">
                  <a:extLst>
                    <a:ext uri="{9D8B030D-6E8A-4147-A177-3AD203B41FA5}">
                      <a16:colId xmlns:a16="http://schemas.microsoft.com/office/drawing/2014/main" val="1434422458"/>
                    </a:ext>
                  </a:extLst>
                </a:gridCol>
                <a:gridCol w="877701">
                  <a:extLst>
                    <a:ext uri="{9D8B030D-6E8A-4147-A177-3AD203B41FA5}">
                      <a16:colId xmlns:a16="http://schemas.microsoft.com/office/drawing/2014/main" val="3971098690"/>
                    </a:ext>
                  </a:extLst>
                </a:gridCol>
                <a:gridCol w="1607419">
                  <a:extLst>
                    <a:ext uri="{9D8B030D-6E8A-4147-A177-3AD203B41FA5}">
                      <a16:colId xmlns:a16="http://schemas.microsoft.com/office/drawing/2014/main" val="3543153166"/>
                    </a:ext>
                  </a:extLst>
                </a:gridCol>
                <a:gridCol w="741146">
                  <a:extLst>
                    <a:ext uri="{9D8B030D-6E8A-4147-A177-3AD203B41FA5}">
                      <a16:colId xmlns:a16="http://schemas.microsoft.com/office/drawing/2014/main" val="4212133137"/>
                    </a:ext>
                  </a:extLst>
                </a:gridCol>
                <a:gridCol w="1207165">
                  <a:extLst>
                    <a:ext uri="{9D8B030D-6E8A-4147-A177-3AD203B41FA5}">
                      <a16:colId xmlns:a16="http://schemas.microsoft.com/office/drawing/2014/main" val="938008074"/>
                    </a:ext>
                  </a:extLst>
                </a:gridCol>
              </a:tblGrid>
              <a:tr h="370840">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Field</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tripId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trip</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3490380068"/>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tripStartDate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Date when the trip started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YYYY-MM-DD</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781049894"/>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flightOrder</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Order of each trip lag</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Integer</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3171368365"/>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airportFromKey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IATA location code of the origin airport*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4119973649"/>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airportToKey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IATA location code of the destination airport*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626305338"/>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isRoundtrip</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it’s a round trip information</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0: False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131963979"/>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businessUnitId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a:t>
                      </a:r>
                      <a:r>
                        <a:rPr lang="en-US" sz="1000" noProof="0" dirty="0" err="1">
                          <a:solidFill>
                            <a:srgbClr val="303030"/>
                          </a:solidFill>
                          <a:latin typeface="Poppins" pitchFamily="2" charset="77"/>
                          <a:ea typeface="Open Sans" panose="020B0606030504020204" pitchFamily="34" charset="0"/>
                          <a:cs typeface="Poppins" pitchFamily="2" charset="77"/>
                        </a:rPr>
                        <a:t>ot</a:t>
                      </a:r>
                      <a:r>
                        <a:rPr lang="en-US" sz="1000" noProof="0" dirty="0">
                          <a:solidFill>
                            <a:srgbClr val="303030"/>
                          </a:solidFill>
                          <a:latin typeface="Poppins" pitchFamily="2" charset="77"/>
                          <a:ea typeface="Open Sans" panose="020B0606030504020204" pitchFamily="34" charset="0"/>
                          <a:cs typeface="Poppins" pitchFamily="2" charset="77"/>
                        </a:rPr>
                        <a:t> the business unit linked to the trip</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L="72000" marR="72000"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902299371"/>
                  </a:ext>
                </a:extLst>
              </a:tr>
              <a:tr h="286025">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serviceId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service provided linked to the trip</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646233053"/>
                  </a:ext>
                </a:extLst>
              </a:tr>
            </a:tbl>
          </a:graphicData>
        </a:graphic>
      </p:graphicFrame>
      <p:sp>
        <p:nvSpPr>
          <p:cNvPr id="3" name="CaixaDeTexto 1">
            <a:extLst>
              <a:ext uri="{FF2B5EF4-FFF2-40B4-BE49-F238E27FC236}">
                <a16:creationId xmlns:a16="http://schemas.microsoft.com/office/drawing/2014/main" id="{AB28A310-DAEB-170E-6FFD-4119A8B25C24}"/>
              </a:ext>
            </a:extLst>
          </p:cNvPr>
          <p:cNvSpPr txBox="1"/>
          <p:nvPr/>
        </p:nvSpPr>
        <p:spPr>
          <a:xfrm>
            <a:off x="381000" y="4640362"/>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www.iata.org</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en</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services</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codes</a:t>
            </a:r>
            <a:r>
              <a:rPr lang="pt-BR" sz="900" dirty="0">
                <a:solidFill>
                  <a:schemeClr val="bg1">
                    <a:lumMod val="50000"/>
                  </a:schemeClr>
                </a:solidFill>
                <a:latin typeface="Poppins" pitchFamily="2" charset="77"/>
                <a:ea typeface="Open Sans" panose="020B0606030504020204" pitchFamily="34" charset="0"/>
                <a:cs typeface="Poppins" pitchFamily="2" charset="77"/>
              </a:rPr>
              <a:t>/</a:t>
            </a:r>
          </a:p>
        </p:txBody>
      </p:sp>
    </p:spTree>
    <p:extLst>
      <p:ext uri="{BB962C8B-B14F-4D97-AF65-F5344CB8AC3E}">
        <p14:creationId xmlns:p14="http://schemas.microsoft.com/office/powerpoint/2010/main" val="41469052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a:extLst>
              <a:ext uri="{FF2B5EF4-FFF2-40B4-BE49-F238E27FC236}">
                <a16:creationId xmlns:a16="http://schemas.microsoft.com/office/drawing/2014/main" id="{753792F5-4C63-3088-A84E-05C945494046}"/>
              </a:ext>
            </a:extLst>
          </p:cNvPr>
          <p:cNvSpPr>
            <a:spLocks noGrp="1"/>
          </p:cNvSpPr>
          <p:nvPr>
            <p:ph type="title"/>
          </p:nvPr>
        </p:nvSpPr>
        <p:spPr>
          <a:xfrm>
            <a:off x="381000" y="298023"/>
            <a:ext cx="8382000" cy="650081"/>
          </a:xfrm>
        </p:spPr>
        <p:txBody>
          <a:bodyPr/>
          <a:lstStyle/>
          <a:p>
            <a:r>
              <a:rPr lang="en-US" sz="1800" dirty="0" err="1"/>
              <a:t>airTransportationFile</a:t>
            </a:r>
            <a:r>
              <a:rPr lang="en-US" sz="1800" dirty="0"/>
              <a:t> specification </a:t>
            </a:r>
            <a:r>
              <a:rPr lang="en-US" sz="1400" b="0" dirty="0"/>
              <a:t>(continued)</a:t>
            </a:r>
            <a:endParaRPr lang="en-US" sz="1800" b="0" dirty="0"/>
          </a:p>
        </p:txBody>
      </p:sp>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2" name="Tabela 15">
            <a:extLst>
              <a:ext uri="{FF2B5EF4-FFF2-40B4-BE49-F238E27FC236}">
                <a16:creationId xmlns:a16="http://schemas.microsoft.com/office/drawing/2014/main" id="{CACAB91B-4D42-B5A6-837C-FFAAA6C9404F}"/>
              </a:ext>
            </a:extLst>
          </p:cNvPr>
          <p:cNvGraphicFramePr>
            <a:graphicFrameLocks noGrp="1"/>
          </p:cNvGraphicFramePr>
          <p:nvPr>
            <p:extLst>
              <p:ext uri="{D42A27DB-BD31-4B8C-83A1-F6EECF244321}">
                <p14:modId xmlns:p14="http://schemas.microsoft.com/office/powerpoint/2010/main" val="2532082671"/>
              </p:ext>
            </p:extLst>
          </p:nvPr>
        </p:nvGraphicFramePr>
        <p:xfrm>
          <a:off x="381000" y="1135255"/>
          <a:ext cx="8381997" cy="2407240"/>
        </p:xfrm>
        <a:graphic>
          <a:graphicData uri="http://schemas.openxmlformats.org/drawingml/2006/table">
            <a:tbl>
              <a:tblPr firstRow="1" bandRow="1">
                <a:tableStyleId>{93296810-A885-4BE3-A3E7-6D5BEEA58F35}</a:tableStyleId>
              </a:tblPr>
              <a:tblGrid>
                <a:gridCol w="1681797">
                  <a:extLst>
                    <a:ext uri="{9D8B030D-6E8A-4147-A177-3AD203B41FA5}">
                      <a16:colId xmlns:a16="http://schemas.microsoft.com/office/drawing/2014/main" val="2530980410"/>
                    </a:ext>
                  </a:extLst>
                </a:gridCol>
                <a:gridCol w="2266769">
                  <a:extLst>
                    <a:ext uri="{9D8B030D-6E8A-4147-A177-3AD203B41FA5}">
                      <a16:colId xmlns:a16="http://schemas.microsoft.com/office/drawing/2014/main" val="1434422458"/>
                    </a:ext>
                  </a:extLst>
                </a:gridCol>
                <a:gridCol w="877701">
                  <a:extLst>
                    <a:ext uri="{9D8B030D-6E8A-4147-A177-3AD203B41FA5}">
                      <a16:colId xmlns:a16="http://schemas.microsoft.com/office/drawing/2014/main" val="3971098690"/>
                    </a:ext>
                  </a:extLst>
                </a:gridCol>
                <a:gridCol w="1607419">
                  <a:extLst>
                    <a:ext uri="{9D8B030D-6E8A-4147-A177-3AD203B41FA5}">
                      <a16:colId xmlns:a16="http://schemas.microsoft.com/office/drawing/2014/main" val="3543153166"/>
                    </a:ext>
                  </a:extLst>
                </a:gridCol>
                <a:gridCol w="741146">
                  <a:extLst>
                    <a:ext uri="{9D8B030D-6E8A-4147-A177-3AD203B41FA5}">
                      <a16:colId xmlns:a16="http://schemas.microsoft.com/office/drawing/2014/main" val="4212133137"/>
                    </a:ext>
                  </a:extLst>
                </a:gridCol>
                <a:gridCol w="1207165">
                  <a:extLst>
                    <a:ext uri="{9D8B030D-6E8A-4147-A177-3AD203B41FA5}">
                      <a16:colId xmlns:a16="http://schemas.microsoft.com/office/drawing/2014/main" val="938008074"/>
                    </a:ext>
                  </a:extLst>
                </a:gridCol>
              </a:tblGrid>
              <a:tr h="370840">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Field</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passengerId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passenger linked to the trip</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271321728"/>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clientCountryKey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where </a:t>
                      </a:r>
                      <a:r>
                        <a:rPr lang="en-US" sz="1000" noProof="0" dirty="0" err="1">
                          <a:solidFill>
                            <a:srgbClr val="303030"/>
                          </a:solidFill>
                          <a:latin typeface="Poppins" pitchFamily="2" charset="77"/>
                          <a:ea typeface="Open Sans" panose="020B0606030504020204" pitchFamily="34" charset="0"/>
                          <a:cs typeface="Poppins" pitchFamily="2" charset="77"/>
                        </a:rPr>
                        <a:t>clientKey</a:t>
                      </a:r>
                      <a:r>
                        <a:rPr lang="en-US" sz="1000" noProof="0" dirty="0">
                          <a:solidFill>
                            <a:srgbClr val="303030"/>
                          </a:solidFill>
                          <a:latin typeface="Poppins" pitchFamily="2" charset="77"/>
                          <a:ea typeface="Open Sans" panose="020B0606030504020204" pitchFamily="34" charset="0"/>
                          <a:cs typeface="Poppins" pitchFamily="2" charset="77"/>
                        </a:rPr>
                        <a:t> is located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996499726"/>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clientKey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Code of the company that received the service related to the trip</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Corporate taxpayer 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Variable</a:t>
                      </a:r>
                    </a:p>
                  </a:txBody>
                  <a:tcPr marL="72000" marR="72000"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880124813"/>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beneficiaryCountryKey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Alpha 3 code* of the country where </a:t>
                      </a:r>
                      <a:r>
                        <a:rPr lang="en-US" sz="1000" noProof="0" dirty="0" err="1">
                          <a:solidFill>
                            <a:srgbClr val="303030"/>
                          </a:solidFill>
                          <a:latin typeface="Poppins" pitchFamily="2" charset="77"/>
                          <a:ea typeface="Open Sans" panose="020B0606030504020204" pitchFamily="34" charset="0"/>
                          <a:cs typeface="Poppins" pitchFamily="2" charset="77"/>
                        </a:rPr>
                        <a:t>beneficiaryKey</a:t>
                      </a:r>
                      <a:r>
                        <a:rPr lang="en-US" sz="1000" noProof="0" dirty="0">
                          <a:solidFill>
                            <a:srgbClr val="303030"/>
                          </a:solidFill>
                          <a:latin typeface="Poppins" pitchFamily="2" charset="77"/>
                          <a:ea typeface="Open Sans" panose="020B0606030504020204" pitchFamily="34" charset="0"/>
                          <a:cs typeface="Poppins" pitchFamily="2" charset="77"/>
                        </a:rPr>
                        <a:t> is located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3726210245"/>
                  </a:ext>
                </a:extLst>
              </a:tr>
              <a:tr h="286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beneficiaryKey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Code of the company the traveler was linked to</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Corporate taxpayer 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Variable</a:t>
                      </a:r>
                    </a:p>
                  </a:txBody>
                  <a:tcPr marL="72000" marR="72000"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350436387"/>
                  </a:ext>
                </a:extLst>
              </a:tr>
            </a:tbl>
          </a:graphicData>
        </a:graphic>
      </p:graphicFrame>
      <p:sp>
        <p:nvSpPr>
          <p:cNvPr id="3" name="CaixaDeTexto 1">
            <a:extLst>
              <a:ext uri="{FF2B5EF4-FFF2-40B4-BE49-F238E27FC236}">
                <a16:creationId xmlns:a16="http://schemas.microsoft.com/office/drawing/2014/main" id="{EDC553B0-7AA3-52E9-36F6-C156BEA2F679}"/>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a:t>
            </a:r>
            <a:r>
              <a:rPr lang="pt-BR" sz="900" dirty="0" err="1">
                <a:solidFill>
                  <a:schemeClr val="bg1">
                    <a:lumMod val="50000"/>
                  </a:schemeClr>
                </a:solidFill>
                <a:latin typeface="Poppins" pitchFamily="2" charset="77"/>
                <a:ea typeface="Open Sans" panose="020B0606030504020204" pitchFamily="34" charset="0"/>
                <a:cs typeface="Poppins" pitchFamily="2" charset="77"/>
              </a:rPr>
              <a:t>www.nationsonline.org</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oneworld</a:t>
            </a:r>
            <a:r>
              <a:rPr lang="pt-BR" sz="900" dirty="0">
                <a:solidFill>
                  <a:schemeClr val="bg1">
                    <a:lumMod val="50000"/>
                  </a:schemeClr>
                </a:solidFill>
                <a:latin typeface="Poppins" pitchFamily="2" charset="77"/>
                <a:ea typeface="Open Sans" panose="020B0606030504020204" pitchFamily="34" charset="0"/>
                <a:cs typeface="Poppins" pitchFamily="2" charset="77"/>
              </a:rPr>
              <a:t>/</a:t>
            </a:r>
            <a:r>
              <a:rPr lang="pt-BR" sz="900" dirty="0" err="1">
                <a:solidFill>
                  <a:schemeClr val="bg1">
                    <a:lumMod val="50000"/>
                  </a:schemeClr>
                </a:solidFill>
                <a:latin typeface="Poppins" pitchFamily="2" charset="77"/>
                <a:ea typeface="Open Sans" panose="020B0606030504020204" pitchFamily="34" charset="0"/>
                <a:cs typeface="Poppins" pitchFamily="2" charset="77"/>
              </a:rPr>
              <a:t>country_code_list.htm</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32219897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7C3A90-FAF9-B1DA-1EE5-BB621C03EE28}"/>
              </a:ext>
            </a:extLst>
          </p:cNvPr>
          <p:cNvSpPr txBox="1"/>
          <p:nvPr/>
        </p:nvSpPr>
        <p:spPr>
          <a:xfrm>
            <a:off x="381000" y="1131888"/>
            <a:ext cx="4063998" cy="2646878"/>
          </a:xfrm>
          <a:prstGeom prst="rect">
            <a:avLst/>
          </a:prstGeom>
          <a:noFill/>
        </p:spPr>
        <p:txBody>
          <a:bodyPr wrap="square" lIns="0" rIns="0" rtlCol="0">
            <a:spAutoFit/>
          </a:bodyPr>
          <a:lstStyle/>
          <a:p>
            <a:pPr>
              <a:spcAft>
                <a:spcPts val="600"/>
              </a:spcAft>
              <a:buClr>
                <a:srgbClr val="045B69"/>
              </a:buClr>
            </a:pPr>
            <a:r>
              <a:rPr lang="en-US" sz="1400" b="1" dirty="0">
                <a:solidFill>
                  <a:srgbClr val="000000"/>
                </a:solidFill>
                <a:latin typeface="Poppins" pitchFamily="2" charset="77"/>
                <a:cs typeface="Poppins" pitchFamily="2" charset="77"/>
              </a:rPr>
              <a:t>/</a:t>
            </a:r>
            <a:r>
              <a:rPr lang="en-US" sz="1400" b="1" dirty="0" err="1">
                <a:solidFill>
                  <a:srgbClr val="000000"/>
                </a:solidFill>
                <a:latin typeface="Poppins" pitchFamily="2" charset="77"/>
                <a:cs typeface="Poppins" pitchFamily="2" charset="77"/>
              </a:rPr>
              <a:t>carbonCreditProject</a:t>
            </a:r>
            <a:endParaRPr lang="en-US" sz="1400" b="1" dirty="0">
              <a:solidFill>
                <a:srgbClr val="000000"/>
              </a:solidFill>
              <a:latin typeface="Poppins" pitchFamily="2" charset="77"/>
              <a:cs typeface="Poppins" pitchFamily="2" charset="77"/>
            </a:endParaRPr>
          </a:p>
          <a:p>
            <a:pPr marL="184150" indent="-184150">
              <a:spcAft>
                <a:spcPts val="600"/>
              </a:spcAft>
              <a:buClr>
                <a:srgbClr val="045B69"/>
              </a:buClr>
              <a:buFont typeface="Arial" panose="020B0604020202020204" pitchFamily="34" charset="0"/>
              <a:buChar char="•"/>
            </a:pPr>
            <a:r>
              <a:rPr lang="en-US" sz="1400" dirty="0" err="1">
                <a:solidFill>
                  <a:srgbClr val="000000"/>
                </a:solidFill>
                <a:latin typeface="Poppins" pitchFamily="2" charset="77"/>
                <a:cs typeface="Poppins" pitchFamily="2" charset="77"/>
              </a:rPr>
              <a:t>projectDetails</a:t>
            </a:r>
            <a:endParaRPr lang="en-US" sz="1400" b="1" dirty="0">
              <a:solidFill>
                <a:srgbClr val="000000"/>
              </a:solidFill>
              <a:latin typeface="Poppins" pitchFamily="2" charset="77"/>
              <a:cs typeface="Poppins" pitchFamily="2" charset="77"/>
            </a:endParaRPr>
          </a:p>
          <a:p>
            <a:pPr>
              <a:spcAft>
                <a:spcPts val="600"/>
              </a:spcAft>
              <a:buClr>
                <a:srgbClr val="045B69"/>
              </a:buClr>
            </a:pPr>
            <a:r>
              <a:rPr lang="en-US" sz="1400" b="1" dirty="0">
                <a:solidFill>
                  <a:srgbClr val="000000"/>
                </a:solidFill>
                <a:latin typeface="Poppins" pitchFamily="2" charset="77"/>
                <a:cs typeface="Poppins" pitchFamily="2" charset="77"/>
              </a:rPr>
              <a:t>/</a:t>
            </a:r>
            <a:r>
              <a:rPr lang="en-US" sz="1400" b="1" dirty="0" err="1">
                <a:solidFill>
                  <a:srgbClr val="000000"/>
                </a:solidFill>
                <a:latin typeface="Poppins" pitchFamily="2" charset="77"/>
                <a:cs typeface="Poppins" pitchFamily="2" charset="77"/>
              </a:rPr>
              <a:t>ecoBusiness</a:t>
            </a:r>
            <a:endParaRPr lang="en-US" sz="1400" b="1" dirty="0">
              <a:solidFill>
                <a:srgbClr val="000000"/>
              </a:solidFill>
              <a:latin typeface="Poppins" pitchFamily="2" charset="77"/>
              <a:cs typeface="Poppins" pitchFamily="2" charset="77"/>
            </a:endParaRPr>
          </a:p>
          <a:p>
            <a:pPr marL="184150" indent="-184150">
              <a:spcAft>
                <a:spcPts val="600"/>
              </a:spcAft>
              <a:buClr>
                <a:srgbClr val="045B69"/>
              </a:buClr>
              <a:buFont typeface="Arial" panose="020B0604020202020204" pitchFamily="34" charset="0"/>
              <a:buChar char="•"/>
            </a:pPr>
            <a:r>
              <a:rPr lang="en-US" sz="1400" dirty="0" err="1">
                <a:solidFill>
                  <a:srgbClr val="000000"/>
                </a:solidFill>
                <a:latin typeface="Poppins" pitchFamily="2" charset="77"/>
                <a:cs typeface="Poppins" pitchFamily="2" charset="77"/>
              </a:rPr>
              <a:t>airBusinessTravel</a:t>
            </a:r>
            <a:endParaRPr lang="en-US" sz="1400" b="1" dirty="0">
              <a:solidFill>
                <a:srgbClr val="000000"/>
              </a:solidFill>
              <a:latin typeface="Poppins" pitchFamily="2" charset="77"/>
              <a:cs typeface="Poppins" pitchFamily="2" charset="77"/>
            </a:endParaRPr>
          </a:p>
          <a:p>
            <a:pPr>
              <a:spcAft>
                <a:spcPts val="600"/>
              </a:spcAft>
              <a:buClr>
                <a:srgbClr val="045B69"/>
              </a:buClr>
            </a:pPr>
            <a:r>
              <a:rPr lang="en-US" sz="1400" b="1" dirty="0">
                <a:solidFill>
                  <a:srgbClr val="000000"/>
                </a:solidFill>
                <a:latin typeface="Poppins" pitchFamily="2" charset="77"/>
                <a:cs typeface="Poppins" pitchFamily="2" charset="77"/>
              </a:rPr>
              <a:t>/ecommerce</a:t>
            </a:r>
          </a:p>
          <a:p>
            <a:pPr marL="182563" indent="-182563">
              <a:spcAft>
                <a:spcPts val="600"/>
              </a:spcAft>
              <a:buClr>
                <a:srgbClr val="045B69"/>
              </a:buClr>
              <a:buFont typeface="Arial" panose="020B0604020202020204" pitchFamily="34" charset="0"/>
              <a:buChar char="•"/>
            </a:pPr>
            <a:r>
              <a:rPr lang="en-US" sz="1400" dirty="0" err="1">
                <a:solidFill>
                  <a:srgbClr val="000000"/>
                </a:solidFill>
                <a:latin typeface="Poppins" pitchFamily="2" charset="77"/>
                <a:cs typeface="Poppins" pitchFamily="2" charset="77"/>
              </a:rPr>
              <a:t>offsetPurchase</a:t>
            </a:r>
            <a:endParaRPr lang="en-US" sz="1400" dirty="0">
              <a:solidFill>
                <a:srgbClr val="000000"/>
              </a:solidFill>
              <a:latin typeface="Poppins" pitchFamily="2" charset="77"/>
              <a:cs typeface="Poppins" pitchFamily="2" charset="77"/>
            </a:endParaRPr>
          </a:p>
          <a:p>
            <a:pPr marL="182563" indent="-182563">
              <a:spcAft>
                <a:spcPts val="600"/>
              </a:spcAft>
              <a:buClr>
                <a:srgbClr val="045B69"/>
              </a:buClr>
              <a:buFont typeface="Arial" panose="020B0604020202020204" pitchFamily="34" charset="0"/>
              <a:buChar char="•"/>
            </a:pPr>
            <a:r>
              <a:rPr lang="en-US" sz="1400" dirty="0" err="1">
                <a:solidFill>
                  <a:srgbClr val="000000"/>
                </a:solidFill>
                <a:latin typeface="Poppins" pitchFamily="2" charset="77"/>
                <a:cs typeface="Poppins" pitchFamily="2" charset="77"/>
              </a:rPr>
              <a:t>offsetQuotation</a:t>
            </a:r>
            <a:endParaRPr lang="en-US" sz="1400" dirty="0">
              <a:solidFill>
                <a:srgbClr val="000000"/>
              </a:solidFill>
              <a:latin typeface="Poppins" pitchFamily="2" charset="77"/>
              <a:cs typeface="Poppins" pitchFamily="2" charset="77"/>
            </a:endParaRPr>
          </a:p>
          <a:p>
            <a:pPr>
              <a:spcAft>
                <a:spcPts val="600"/>
              </a:spcAft>
              <a:buClr>
                <a:srgbClr val="045B69"/>
              </a:buClr>
            </a:pPr>
            <a:r>
              <a:rPr lang="en-US" sz="1400" b="1" dirty="0">
                <a:solidFill>
                  <a:srgbClr val="000000"/>
                </a:solidFill>
                <a:latin typeface="Poppins" pitchFamily="2" charset="77"/>
                <a:cs typeface="Poppins" pitchFamily="2" charset="77"/>
              </a:rPr>
              <a:t>/orchestration</a:t>
            </a:r>
            <a:endParaRPr lang="en-US" sz="1400" dirty="0">
              <a:solidFill>
                <a:srgbClr val="000000"/>
              </a:solidFill>
              <a:latin typeface="Poppins" pitchFamily="2" charset="77"/>
              <a:cs typeface="Poppins" pitchFamily="2" charset="77"/>
            </a:endParaRPr>
          </a:p>
          <a:p>
            <a:pPr marL="184150" indent="-184150">
              <a:spcAft>
                <a:spcPts val="600"/>
              </a:spcAft>
              <a:buClr>
                <a:srgbClr val="045B69"/>
              </a:buClr>
              <a:buFont typeface="Arial" panose="020B0604020202020204" pitchFamily="34" charset="0"/>
              <a:buChar char="•"/>
            </a:pPr>
            <a:r>
              <a:rPr lang="en-US" sz="1400" dirty="0" err="1">
                <a:solidFill>
                  <a:srgbClr val="000000"/>
                </a:solidFill>
                <a:latin typeface="Poppins" pitchFamily="2" charset="77"/>
                <a:cs typeface="Poppins" pitchFamily="2" charset="77"/>
              </a:rPr>
              <a:t>roadOrchestration</a:t>
            </a:r>
            <a:endParaRPr lang="en-US" sz="1400" dirty="0">
              <a:solidFill>
                <a:srgbClr val="000000"/>
              </a:solidFill>
              <a:latin typeface="Poppins" pitchFamily="2" charset="77"/>
              <a:cs typeface="Poppins" pitchFamily="2" charset="77"/>
            </a:endParaRPr>
          </a:p>
        </p:txBody>
      </p:sp>
      <p:sp>
        <p:nvSpPr>
          <p:cNvPr id="11" name="Title 10">
            <a:extLst>
              <a:ext uri="{FF2B5EF4-FFF2-40B4-BE49-F238E27FC236}">
                <a16:creationId xmlns:a16="http://schemas.microsoft.com/office/drawing/2014/main" id="{31A93CB6-2057-420C-E155-6601B2FF0946}"/>
              </a:ext>
            </a:extLst>
          </p:cNvPr>
          <p:cNvSpPr>
            <a:spLocks noGrp="1"/>
          </p:cNvSpPr>
          <p:nvPr>
            <p:ph type="title"/>
          </p:nvPr>
        </p:nvSpPr>
        <p:spPr/>
        <p:txBody>
          <a:bodyPr/>
          <a:lstStyle/>
          <a:p>
            <a:r>
              <a:rPr lang="en-US" dirty="0"/>
              <a:t>List of APIs</a:t>
            </a:r>
          </a:p>
        </p:txBody>
      </p:sp>
    </p:spTree>
    <p:extLst>
      <p:ext uri="{BB962C8B-B14F-4D97-AF65-F5344CB8AC3E}">
        <p14:creationId xmlns:p14="http://schemas.microsoft.com/office/powerpoint/2010/main" val="290401989"/>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2F5ECC-608C-D295-C29E-7E77F125346B}"/>
              </a:ext>
            </a:extLst>
          </p:cNvPr>
          <p:cNvSpPr txBox="1"/>
          <p:nvPr/>
        </p:nvSpPr>
        <p:spPr>
          <a:xfrm>
            <a:off x="381000" y="2417862"/>
            <a:ext cx="8382000" cy="338554"/>
          </a:xfrm>
          <a:prstGeom prst="rect">
            <a:avLst/>
          </a:prstGeom>
          <a:noFill/>
        </p:spPr>
        <p:txBody>
          <a:bodyPr wrap="square" lIns="0" rIns="0" rtlCol="0">
            <a:spAutoFit/>
          </a:bodyPr>
          <a:lstStyle/>
          <a:p>
            <a:pPr algn="l">
              <a:spcAft>
                <a:spcPts val="600"/>
              </a:spcAft>
            </a:pPr>
            <a:r>
              <a:rPr lang="en-US" sz="1600" b="1" dirty="0">
                <a:solidFill>
                  <a:srgbClr val="303030"/>
                </a:solidFill>
                <a:latin typeface="Poppins" pitchFamily="2" charset="77"/>
                <a:cs typeface="Poppins" pitchFamily="2" charset="77"/>
              </a:rPr>
              <a:t>List of Verda-specific codes and formats</a:t>
            </a:r>
          </a:p>
        </p:txBody>
      </p:sp>
    </p:spTree>
    <p:extLst>
      <p:ext uri="{BB962C8B-B14F-4D97-AF65-F5344CB8AC3E}">
        <p14:creationId xmlns:p14="http://schemas.microsoft.com/office/powerpoint/2010/main" val="380092955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25E997F-CB4F-AD63-760F-808FC35927C2}"/>
              </a:ext>
            </a:extLst>
          </p:cNvPr>
          <p:cNvSpPr txBox="1"/>
          <p:nvPr/>
        </p:nvSpPr>
        <p:spPr>
          <a:xfrm>
            <a:off x="381000" y="842963"/>
            <a:ext cx="8382000" cy="738664"/>
          </a:xfrm>
          <a:prstGeom prst="rect">
            <a:avLst/>
          </a:prstGeom>
          <a:noFill/>
        </p:spPr>
        <p:txBody>
          <a:bodyPr wrap="square" lIns="0" rIns="0" rtlCol="0">
            <a:spAutoFit/>
          </a:bodyPr>
          <a:lstStyle/>
          <a:p>
            <a:r>
              <a:rPr lang="en-US" sz="1400" b="1" noProof="0" dirty="0">
                <a:solidFill>
                  <a:srgbClr val="303030"/>
                </a:solidFill>
                <a:latin typeface="Poppins" pitchFamily="2" charset="77"/>
                <a:ea typeface="Open Sans" panose="020B0606030504020204" pitchFamily="34" charset="0"/>
                <a:cs typeface="Poppins" pitchFamily="2" charset="77"/>
              </a:rPr>
              <a:t>Corporate taxpayer ID format</a:t>
            </a:r>
          </a:p>
          <a:p>
            <a:pPr marL="182563" indent="-182563">
              <a:buClr>
                <a:srgbClr val="045B69"/>
              </a:buClr>
              <a:buFont typeface="Arial" panose="020B0604020202020204" pitchFamily="34" charset="0"/>
              <a:buChar char="•"/>
            </a:pPr>
            <a:r>
              <a:rPr lang="en-US" sz="1400" dirty="0">
                <a:solidFill>
                  <a:srgbClr val="303030"/>
                </a:solidFill>
                <a:latin typeface="Poppins" pitchFamily="2" charset="77"/>
                <a:ea typeface="Open Sans" panose="020B0606030504020204" pitchFamily="34" charset="0"/>
                <a:cs typeface="Poppins" pitchFamily="2" charset="77"/>
              </a:rPr>
              <a:t>Brazil: 99.999.999/9999-00</a:t>
            </a:r>
          </a:p>
          <a:p>
            <a:pPr marL="182563" indent="-182563">
              <a:buClr>
                <a:srgbClr val="045B69"/>
              </a:buClr>
              <a:buFont typeface="Arial" panose="020B0604020202020204" pitchFamily="34" charset="0"/>
              <a:buChar char="•"/>
            </a:pPr>
            <a:r>
              <a:rPr lang="en-US" sz="1400" noProof="0" dirty="0">
                <a:solidFill>
                  <a:srgbClr val="303030"/>
                </a:solidFill>
                <a:latin typeface="Poppins" pitchFamily="2" charset="77"/>
                <a:ea typeface="Open Sans" panose="020B0606030504020204" pitchFamily="34" charset="0"/>
                <a:cs typeface="Poppins" pitchFamily="2" charset="77"/>
              </a:rPr>
              <a:t>United States of America: 99-9999999</a:t>
            </a:r>
          </a:p>
        </p:txBody>
      </p:sp>
    </p:spTree>
    <p:extLst>
      <p:ext uri="{BB962C8B-B14F-4D97-AF65-F5344CB8AC3E}">
        <p14:creationId xmlns:p14="http://schemas.microsoft.com/office/powerpoint/2010/main" val="10678749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75731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E64012D-6C2C-8167-5695-05A09E1F6FB5}"/>
              </a:ext>
            </a:extLst>
          </p:cNvPr>
          <p:cNvSpPr>
            <a:spLocks noGrp="1"/>
          </p:cNvSpPr>
          <p:nvPr>
            <p:ph type="title"/>
          </p:nvPr>
        </p:nvSpPr>
        <p:spPr/>
        <p:txBody>
          <a:bodyPr/>
          <a:lstStyle/>
          <a:p>
            <a:r>
              <a:rPr lang="en-US" sz="2800" dirty="0"/>
              <a:t>API </a:t>
            </a:r>
            <a:r>
              <a:rPr lang="en-US" sz="2800" dirty="0" err="1"/>
              <a:t>projectDetails</a:t>
            </a:r>
            <a:endParaRPr lang="en-US" dirty="0"/>
          </a:p>
        </p:txBody>
      </p:sp>
      <p:sp>
        <p:nvSpPr>
          <p:cNvPr id="5" name="Text Placeholder 4">
            <a:extLst>
              <a:ext uri="{FF2B5EF4-FFF2-40B4-BE49-F238E27FC236}">
                <a16:creationId xmlns:a16="http://schemas.microsoft.com/office/drawing/2014/main" id="{B1C8469E-B03F-B5CC-A847-989CA9502782}"/>
              </a:ext>
            </a:extLst>
          </p:cNvPr>
          <p:cNvSpPr>
            <a:spLocks noGrp="1"/>
          </p:cNvSpPr>
          <p:nvPr>
            <p:ph type="body" sz="quarter" idx="10"/>
          </p:nvPr>
        </p:nvSpPr>
        <p:spPr>
          <a:xfrm>
            <a:off x="381000" y="1142930"/>
            <a:ext cx="8382000" cy="3351212"/>
          </a:xfrm>
        </p:spPr>
        <p:txBody>
          <a:bodyPr/>
          <a:lstStyle/>
          <a:p>
            <a:pPr marL="0" indent="0">
              <a:buNone/>
            </a:pPr>
            <a:r>
              <a:rPr lang="en-US" sz="1200" dirty="0"/>
              <a:t>This API is used by clients to get details of a specific carbon credit project.</a:t>
            </a:r>
          </a:p>
        </p:txBody>
      </p:sp>
      <p:sp>
        <p:nvSpPr>
          <p:cNvPr id="2" name="TextBox 1">
            <a:extLst>
              <a:ext uri="{FF2B5EF4-FFF2-40B4-BE49-F238E27FC236}">
                <a16:creationId xmlns:a16="http://schemas.microsoft.com/office/drawing/2014/main" id="{E844532D-D5FE-3524-3D40-0916FE8F56DC}"/>
              </a:ext>
            </a:extLst>
          </p:cNvPr>
          <p:cNvSpPr txBox="1"/>
          <p:nvPr/>
        </p:nvSpPr>
        <p:spPr>
          <a:xfrm>
            <a:off x="381000" y="4197408"/>
            <a:ext cx="8381998" cy="307777"/>
          </a:xfrm>
          <a:prstGeom prst="rect">
            <a:avLst/>
          </a:prstGeom>
          <a:noFill/>
        </p:spPr>
        <p:txBody>
          <a:bodyPr wrap="square" lIns="0" rIns="0" rtlCol="0">
            <a:spAutoFit/>
          </a:bodyPr>
          <a:lstStyle/>
          <a:p>
            <a:pPr algn="l">
              <a:spcAft>
                <a:spcPts val="600"/>
              </a:spcAft>
            </a:pPr>
            <a:r>
              <a:rPr lang="en-US" sz="1400" b="1" dirty="0">
                <a:solidFill>
                  <a:srgbClr val="303030"/>
                </a:solidFill>
                <a:latin typeface="Poppins" pitchFamily="2" charset="77"/>
                <a:cs typeface="Poppins" pitchFamily="2" charset="77"/>
              </a:rPr>
              <a:t>API domain: </a:t>
            </a:r>
            <a:r>
              <a:rPr lang="en-US" sz="1400" b="1" dirty="0" err="1">
                <a:solidFill>
                  <a:srgbClr val="303030"/>
                </a:solidFill>
                <a:latin typeface="Poppins" pitchFamily="2" charset="77"/>
                <a:cs typeface="Poppins" pitchFamily="2" charset="77"/>
              </a:rPr>
              <a:t>verdaEnvironment</a:t>
            </a:r>
            <a:r>
              <a:rPr lang="en-US" sz="1400" b="1" dirty="0">
                <a:solidFill>
                  <a:srgbClr val="303030"/>
                </a:solidFill>
                <a:latin typeface="Poppins" pitchFamily="2" charset="77"/>
                <a:cs typeface="Poppins" pitchFamily="2" charset="77"/>
              </a:rPr>
              <a:t>/</a:t>
            </a:r>
            <a:r>
              <a:rPr lang="en-US" sz="1400" b="1" dirty="0" err="1">
                <a:solidFill>
                  <a:srgbClr val="303030"/>
                </a:solidFill>
                <a:latin typeface="Poppins" pitchFamily="2" charset="77"/>
                <a:cs typeface="Poppins" pitchFamily="2" charset="77"/>
              </a:rPr>
              <a:t>carbonCreditProject</a:t>
            </a:r>
            <a:r>
              <a:rPr lang="en-US" sz="1400" b="1" dirty="0">
                <a:solidFill>
                  <a:srgbClr val="303030"/>
                </a:solidFill>
                <a:latin typeface="Poppins" pitchFamily="2" charset="77"/>
                <a:cs typeface="Poppins" pitchFamily="2" charset="77"/>
              </a:rPr>
              <a:t>/</a:t>
            </a:r>
            <a:r>
              <a:rPr lang="en-US" sz="1400" b="1" dirty="0" err="1">
                <a:solidFill>
                  <a:srgbClr val="303030"/>
                </a:solidFill>
                <a:latin typeface="Poppins" pitchFamily="2" charset="77"/>
                <a:cs typeface="Poppins" pitchFamily="2" charset="77"/>
              </a:rPr>
              <a:t>projectDetails</a:t>
            </a:r>
            <a:endParaRPr lang="en-US" sz="1400" b="1" dirty="0">
              <a:solidFill>
                <a:srgbClr val="303030"/>
              </a:solidFill>
              <a:latin typeface="Poppins" pitchFamily="2" charset="77"/>
              <a:cs typeface="Poppins" pitchFamily="2" charset="77"/>
            </a:endParaRPr>
          </a:p>
        </p:txBody>
      </p:sp>
    </p:spTree>
    <p:extLst>
      <p:ext uri="{BB962C8B-B14F-4D97-AF65-F5344CB8AC3E}">
        <p14:creationId xmlns:p14="http://schemas.microsoft.com/office/powerpoint/2010/main" val="239352513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310859214"/>
              </p:ext>
            </p:extLst>
          </p:nvPr>
        </p:nvGraphicFramePr>
        <p:xfrm>
          <a:off x="381000" y="842963"/>
          <a:ext cx="8382001" cy="36720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Header</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integrationKey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The key that uniquely identifies the account in the system</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creditProjectId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that uniquely identifies the carbon credit project in the system</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languageKey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Verda</a:t>
                      </a:r>
                      <a:r>
                        <a:rPr lang="en-US" sz="1000" noProof="0" dirty="0">
                          <a:solidFill>
                            <a:srgbClr val="303030"/>
                          </a:solidFill>
                          <a:latin typeface="Poppins" pitchFamily="2" charset="77"/>
                          <a:ea typeface="Open Sans" panose="020B0606030504020204" pitchFamily="34" charset="0"/>
                          <a:cs typeface="Poppins" pitchFamily="2" charset="77"/>
                        </a:rPr>
                        <a:t> key that establishes the language of the information to be provided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return</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API response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14197323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success</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the API was processed successfully</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3046264587"/>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message</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Message providing details for the API output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1411920119"/>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name</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Carbon credit project name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160099531"/>
                  </a:ext>
                </a:extLst>
              </a:tr>
            </a:tbl>
          </a:graphicData>
        </a:graphic>
      </p:graphicFrame>
      <p:sp>
        <p:nvSpPr>
          <p:cNvPr id="4" name="CaixaDeTexto 1">
            <a:extLst>
              <a:ext uri="{FF2B5EF4-FFF2-40B4-BE49-F238E27FC236}">
                <a16:creationId xmlns:a16="http://schemas.microsoft.com/office/drawing/2014/main" id="{3F9CA278-ABCE-FD39-C16E-656A662AFBDE}"/>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14402546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3205557095"/>
              </p:ext>
            </p:extLst>
          </p:nvPr>
        </p:nvGraphicFramePr>
        <p:xfrm>
          <a:off x="381000" y="842963"/>
          <a:ext cx="8382001" cy="30912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Description of the carbon credit project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country</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Country where the carbon credit project is located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region</a:t>
                      </a: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Region of the country where the carbon credit project is located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imageUrl</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URL of the carbon credit project image selected by </a:t>
                      </a:r>
                      <a:r>
                        <a:rPr lang="en-US" sz="1000" noProof="0" dirty="0" err="1">
                          <a:solidFill>
                            <a:srgbClr val="303030"/>
                          </a:solidFill>
                          <a:latin typeface="Poppins" pitchFamily="2" charset="77"/>
                          <a:ea typeface="Open Sans" panose="020B0606030504020204" pitchFamily="34" charset="0"/>
                          <a:cs typeface="Poppins" pitchFamily="2" charset="77"/>
                        </a:rPr>
                        <a:t>Verda</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URL</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41973238"/>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websiteUrl</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URL of the carbon credit project website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URL</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3046264587"/>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status</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Status of the carbon credit project in the system</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1411920119"/>
                  </a:ext>
                </a:extLst>
              </a:tr>
            </a:tbl>
          </a:graphicData>
        </a:graphic>
      </p:graphicFrame>
    </p:spTree>
    <p:extLst>
      <p:ext uri="{BB962C8B-B14F-4D97-AF65-F5344CB8AC3E}">
        <p14:creationId xmlns:p14="http://schemas.microsoft.com/office/powerpoint/2010/main" val="14956129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E64012D-6C2C-8167-5695-05A09E1F6FB5}"/>
              </a:ext>
            </a:extLst>
          </p:cNvPr>
          <p:cNvSpPr>
            <a:spLocks noGrp="1"/>
          </p:cNvSpPr>
          <p:nvPr>
            <p:ph type="title"/>
          </p:nvPr>
        </p:nvSpPr>
        <p:spPr/>
        <p:txBody>
          <a:bodyPr/>
          <a:lstStyle/>
          <a:p>
            <a:br>
              <a:rPr lang="en-US" sz="2800" dirty="0"/>
            </a:br>
            <a:r>
              <a:rPr lang="en-US" sz="2800" dirty="0"/>
              <a:t>API </a:t>
            </a:r>
            <a:r>
              <a:rPr lang="en-US" sz="2800" dirty="0" err="1"/>
              <a:t>offsetPurchase</a:t>
            </a:r>
            <a:endParaRPr lang="en-US" dirty="0"/>
          </a:p>
        </p:txBody>
      </p:sp>
      <p:sp>
        <p:nvSpPr>
          <p:cNvPr id="5" name="Text Placeholder 4">
            <a:extLst>
              <a:ext uri="{FF2B5EF4-FFF2-40B4-BE49-F238E27FC236}">
                <a16:creationId xmlns:a16="http://schemas.microsoft.com/office/drawing/2014/main" id="{B1C8469E-B03F-B5CC-A847-989CA9502782}"/>
              </a:ext>
            </a:extLst>
          </p:cNvPr>
          <p:cNvSpPr>
            <a:spLocks noGrp="1"/>
          </p:cNvSpPr>
          <p:nvPr>
            <p:ph type="body" sz="quarter" idx="10"/>
          </p:nvPr>
        </p:nvSpPr>
        <p:spPr>
          <a:xfrm>
            <a:off x="381000" y="1142930"/>
            <a:ext cx="8382000" cy="3351212"/>
          </a:xfrm>
        </p:spPr>
        <p:txBody>
          <a:bodyPr/>
          <a:lstStyle/>
          <a:p>
            <a:pPr marL="0" indent="0">
              <a:buNone/>
            </a:pPr>
            <a:r>
              <a:rPr lang="en-US" sz="1200" dirty="0"/>
              <a:t>This API is used by clients to convert a carbon offset price quotation into a purchase through Verda Ecommerce.</a:t>
            </a:r>
          </a:p>
        </p:txBody>
      </p:sp>
      <p:sp>
        <p:nvSpPr>
          <p:cNvPr id="2" name="TextBox 1">
            <a:extLst>
              <a:ext uri="{FF2B5EF4-FFF2-40B4-BE49-F238E27FC236}">
                <a16:creationId xmlns:a16="http://schemas.microsoft.com/office/drawing/2014/main" id="{BA6CA45C-12F2-1C0B-43D8-2DD40104656D}"/>
              </a:ext>
            </a:extLst>
          </p:cNvPr>
          <p:cNvSpPr txBox="1"/>
          <p:nvPr/>
        </p:nvSpPr>
        <p:spPr>
          <a:xfrm>
            <a:off x="381000" y="4197408"/>
            <a:ext cx="8381998" cy="307777"/>
          </a:xfrm>
          <a:prstGeom prst="rect">
            <a:avLst/>
          </a:prstGeom>
          <a:noFill/>
        </p:spPr>
        <p:txBody>
          <a:bodyPr wrap="square" lIns="0" rIns="0" rtlCol="0">
            <a:spAutoFit/>
          </a:bodyPr>
          <a:lstStyle/>
          <a:p>
            <a:pPr algn="l">
              <a:spcAft>
                <a:spcPts val="600"/>
              </a:spcAft>
            </a:pPr>
            <a:r>
              <a:rPr lang="en-US" sz="1400" b="1" dirty="0">
                <a:solidFill>
                  <a:srgbClr val="303030"/>
                </a:solidFill>
                <a:latin typeface="Poppins" pitchFamily="2" charset="77"/>
                <a:cs typeface="Poppins" pitchFamily="2" charset="77"/>
              </a:rPr>
              <a:t>API domain: </a:t>
            </a:r>
            <a:r>
              <a:rPr lang="en-US" sz="1400" b="1" dirty="0" err="1">
                <a:solidFill>
                  <a:srgbClr val="303030"/>
                </a:solidFill>
                <a:latin typeface="Poppins" pitchFamily="2" charset="77"/>
                <a:cs typeface="Poppins" pitchFamily="2" charset="77"/>
              </a:rPr>
              <a:t>verdaEnvironment</a:t>
            </a:r>
            <a:r>
              <a:rPr lang="en-US" sz="1400" b="1" dirty="0">
                <a:solidFill>
                  <a:srgbClr val="303030"/>
                </a:solidFill>
                <a:latin typeface="Poppins" pitchFamily="2" charset="77"/>
                <a:cs typeface="Poppins" pitchFamily="2" charset="77"/>
              </a:rPr>
              <a:t>/ecommerce/</a:t>
            </a:r>
            <a:r>
              <a:rPr lang="en-US" sz="1400" b="1" dirty="0" err="1">
                <a:solidFill>
                  <a:srgbClr val="303030"/>
                </a:solidFill>
                <a:latin typeface="Poppins" pitchFamily="2" charset="77"/>
                <a:cs typeface="Poppins" pitchFamily="2" charset="77"/>
              </a:rPr>
              <a:t>offsetPurchase</a:t>
            </a:r>
            <a:endParaRPr lang="en-US" sz="1400" b="1" dirty="0">
              <a:solidFill>
                <a:srgbClr val="303030"/>
              </a:solidFill>
              <a:latin typeface="Poppins" pitchFamily="2" charset="77"/>
              <a:cs typeface="Poppins" pitchFamily="2" charset="77"/>
            </a:endParaRPr>
          </a:p>
        </p:txBody>
      </p:sp>
    </p:spTree>
    <p:extLst>
      <p:ext uri="{BB962C8B-B14F-4D97-AF65-F5344CB8AC3E}">
        <p14:creationId xmlns:p14="http://schemas.microsoft.com/office/powerpoint/2010/main" val="186555889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2277310041"/>
              </p:ext>
            </p:extLst>
          </p:nvPr>
        </p:nvGraphicFramePr>
        <p:xfrm>
          <a:off x="381000" y="842963"/>
          <a:ext cx="8382001" cy="34680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Header</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integrationKey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The key that uniquely identifies the account in the system</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UUID*</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36</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L0</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request</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algn="ct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extLst>
                  <a:ext uri="{0D108BD9-81ED-4DB2-BD59-A6C34878D82A}">
                    <a16:rowId xmlns:a16="http://schemas.microsoft.com/office/drawing/2014/main" val="2054651515"/>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localDateTime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Client date-time the API was called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Date-time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YYYY-MM-DD HH:MM:SS</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0003"/>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Input</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body information required for the API to be processed</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transactionId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quotation transaction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CO2ePrice</a:t>
                      </a: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Price informed by the quotation API output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currencyKey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ISO 4217 currency code related to CO2e_price</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XXX</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3</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141973238"/>
                  </a:ext>
                </a:extLst>
              </a:tr>
            </a:tbl>
          </a:graphicData>
        </a:graphic>
      </p:graphicFrame>
      <p:sp>
        <p:nvSpPr>
          <p:cNvPr id="4" name="CaixaDeTexto 1">
            <a:extLst>
              <a:ext uri="{FF2B5EF4-FFF2-40B4-BE49-F238E27FC236}">
                <a16:creationId xmlns:a16="http://schemas.microsoft.com/office/drawing/2014/main" id="{3F9CA278-ABCE-FD39-C16E-656A662AFBDE}"/>
              </a:ext>
            </a:extLst>
          </p:cNvPr>
          <p:cNvSpPr txBox="1"/>
          <p:nvPr/>
        </p:nvSpPr>
        <p:spPr>
          <a:xfrm>
            <a:off x="381000" y="4636274"/>
            <a:ext cx="4059849" cy="138499"/>
          </a:xfrm>
          <a:prstGeom prst="rect">
            <a:avLst/>
          </a:prstGeom>
          <a:noFill/>
        </p:spPr>
        <p:txBody>
          <a:bodyPr wrap="square" lIns="0" tIns="0" rIns="0" bIns="0" rtlCol="0">
            <a:spAutoFit/>
          </a:bodyPr>
          <a:lstStyle/>
          <a:p>
            <a:r>
              <a:rPr lang="pt-BR" sz="900" dirty="0">
                <a:solidFill>
                  <a:schemeClr val="bg1">
                    <a:lumMod val="50000"/>
                  </a:schemeClr>
                </a:solidFill>
                <a:latin typeface="Poppins" pitchFamily="2" charset="77"/>
                <a:ea typeface="Open Sans" panose="020B0606030504020204" pitchFamily="34" charset="0"/>
                <a:cs typeface="Poppins" pitchFamily="2" charset="77"/>
              </a:rPr>
              <a:t>* https://en.wikipedia.org/wiki/</a:t>
            </a:r>
            <a:r>
              <a:rPr lang="pt-BR" sz="900" dirty="0" err="1">
                <a:solidFill>
                  <a:schemeClr val="bg1">
                    <a:lumMod val="50000"/>
                  </a:schemeClr>
                </a:solidFill>
                <a:latin typeface="Poppins" pitchFamily="2" charset="77"/>
                <a:ea typeface="Open Sans" panose="020B0606030504020204" pitchFamily="34" charset="0"/>
                <a:cs typeface="Poppins" pitchFamily="2" charset="77"/>
              </a:rPr>
              <a:t>Universally_unique_identifier</a:t>
            </a:r>
            <a:endParaRPr lang="pt-BR" sz="900" dirty="0">
              <a:solidFill>
                <a:schemeClr val="bg1">
                  <a:lumMod val="50000"/>
                </a:schemeClr>
              </a:solidFill>
              <a:latin typeface="Poppins" pitchFamily="2" charset="77"/>
              <a:ea typeface="Open Sans" panose="020B0606030504020204" pitchFamily="34" charset="0"/>
              <a:cs typeface="Poppins" pitchFamily="2" charset="77"/>
            </a:endParaRPr>
          </a:p>
        </p:txBody>
      </p:sp>
    </p:spTree>
    <p:extLst>
      <p:ext uri="{BB962C8B-B14F-4D97-AF65-F5344CB8AC3E}">
        <p14:creationId xmlns:p14="http://schemas.microsoft.com/office/powerpoint/2010/main" val="10727439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461A494D-8A4F-5A24-FBA3-F94BD70C6927}"/>
              </a:ext>
            </a:extLst>
          </p:cNvPr>
          <p:cNvCxnSpPr>
            <a:cxnSpLocks/>
          </p:cNvCxnSpPr>
          <p:nvPr/>
        </p:nvCxnSpPr>
        <p:spPr>
          <a:xfrm>
            <a:off x="-205740" y="1420813"/>
            <a:ext cx="0" cy="3084372"/>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3EBDC-C8BA-0697-2A14-C0319CA108B3}"/>
              </a:ext>
            </a:extLst>
          </p:cNvPr>
          <p:cNvCxnSpPr>
            <a:cxnSpLocks/>
          </p:cNvCxnSpPr>
          <p:nvPr/>
        </p:nvCxnSpPr>
        <p:spPr>
          <a:xfrm>
            <a:off x="381000" y="-137160"/>
            <a:ext cx="4191000" cy="0"/>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CBCC0D-B68A-E5C4-8EF9-088B282FEBC7}"/>
              </a:ext>
            </a:extLst>
          </p:cNvPr>
          <p:cNvCxnSpPr>
            <a:cxnSpLocks/>
          </p:cNvCxnSpPr>
          <p:nvPr/>
        </p:nvCxnSpPr>
        <p:spPr>
          <a:xfrm>
            <a:off x="4572000" y="-137160"/>
            <a:ext cx="4191000" cy="0"/>
          </a:xfrm>
          <a:prstGeom prst="line">
            <a:avLst/>
          </a:prstGeom>
          <a:ln w="38100" cap="rnd">
            <a:solidFill>
              <a:srgbClr val="05E29D"/>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897205-EE42-21EB-552A-6D168493B90D}"/>
              </a:ext>
            </a:extLst>
          </p:cNvPr>
          <p:cNvCxnSpPr>
            <a:cxnSpLocks/>
          </p:cNvCxnSpPr>
          <p:nvPr/>
        </p:nvCxnSpPr>
        <p:spPr>
          <a:xfrm>
            <a:off x="-297180" y="1131888"/>
            <a:ext cx="0" cy="3373297"/>
          </a:xfrm>
          <a:prstGeom prst="line">
            <a:avLst/>
          </a:prstGeom>
          <a:ln w="38100" cap="rnd">
            <a:solidFill>
              <a:srgbClr val="025B69"/>
            </a:solidFill>
            <a:round/>
            <a:headEnd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9" name="Tabela 15">
            <a:extLst>
              <a:ext uri="{FF2B5EF4-FFF2-40B4-BE49-F238E27FC236}">
                <a16:creationId xmlns:a16="http://schemas.microsoft.com/office/drawing/2014/main" id="{8EA74F90-5997-B5BA-D170-7BFFB5F1DAD5}"/>
              </a:ext>
            </a:extLst>
          </p:cNvPr>
          <p:cNvGraphicFramePr>
            <a:graphicFrameLocks noGrp="1"/>
          </p:cNvGraphicFramePr>
          <p:nvPr>
            <p:extLst>
              <p:ext uri="{D42A27DB-BD31-4B8C-83A1-F6EECF244321}">
                <p14:modId xmlns:p14="http://schemas.microsoft.com/office/powerpoint/2010/main" val="932658176"/>
              </p:ext>
            </p:extLst>
          </p:nvPr>
        </p:nvGraphicFramePr>
        <p:xfrm>
          <a:off x="381000" y="842963"/>
          <a:ext cx="8382001" cy="3416440"/>
        </p:xfrm>
        <a:graphic>
          <a:graphicData uri="http://schemas.openxmlformats.org/drawingml/2006/table">
            <a:tbl>
              <a:tblPr firstRow="1" bandRow="1">
                <a:tableStyleId>{93296810-A885-4BE3-A3E7-6D5BEEA58F35}</a:tableStyleId>
              </a:tblPr>
              <a:tblGrid>
                <a:gridCol w="658528">
                  <a:extLst>
                    <a:ext uri="{9D8B030D-6E8A-4147-A177-3AD203B41FA5}">
                      <a16:colId xmlns:a16="http://schemas.microsoft.com/office/drawing/2014/main" val="1532954365"/>
                    </a:ext>
                  </a:extLst>
                </a:gridCol>
                <a:gridCol w="1549668">
                  <a:extLst>
                    <a:ext uri="{9D8B030D-6E8A-4147-A177-3AD203B41FA5}">
                      <a16:colId xmlns:a16="http://schemas.microsoft.com/office/drawing/2014/main" val="2530980410"/>
                    </a:ext>
                  </a:extLst>
                </a:gridCol>
                <a:gridCol w="2088682">
                  <a:extLst>
                    <a:ext uri="{9D8B030D-6E8A-4147-A177-3AD203B41FA5}">
                      <a16:colId xmlns:a16="http://schemas.microsoft.com/office/drawing/2014/main" val="1434422458"/>
                    </a:ext>
                  </a:extLst>
                </a:gridCol>
                <a:gridCol w="875899">
                  <a:extLst>
                    <a:ext uri="{9D8B030D-6E8A-4147-A177-3AD203B41FA5}">
                      <a16:colId xmlns:a16="http://schemas.microsoft.com/office/drawing/2014/main" val="3971098690"/>
                    </a:ext>
                  </a:extLst>
                </a:gridCol>
                <a:gridCol w="1472665">
                  <a:extLst>
                    <a:ext uri="{9D8B030D-6E8A-4147-A177-3AD203B41FA5}">
                      <a16:colId xmlns:a16="http://schemas.microsoft.com/office/drawing/2014/main" val="3543153166"/>
                    </a:ext>
                  </a:extLst>
                </a:gridCol>
                <a:gridCol w="712270">
                  <a:extLst>
                    <a:ext uri="{9D8B030D-6E8A-4147-A177-3AD203B41FA5}">
                      <a16:colId xmlns:a16="http://schemas.microsoft.com/office/drawing/2014/main" val="4212133137"/>
                    </a:ext>
                  </a:extLst>
                </a:gridCol>
                <a:gridCol w="1024289">
                  <a:extLst>
                    <a:ext uri="{9D8B030D-6E8A-4147-A177-3AD203B41FA5}">
                      <a16:colId xmlns:a16="http://schemas.microsoft.com/office/drawing/2014/main" val="938008074"/>
                    </a:ext>
                  </a:extLst>
                </a:gridCol>
              </a:tblGrid>
              <a:tr h="370840">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Object</a:t>
                      </a:r>
                    </a:p>
                  </a:txBody>
                  <a:tcPr marL="0" marR="0"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Parameter</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Description</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Type</a:t>
                      </a:r>
                    </a:p>
                  </a:txBody>
                  <a:tcPr marT="36000" marB="36000" anchor="ctr">
                    <a:solidFill>
                      <a:srgbClr val="FFD026"/>
                    </a:solidFill>
                  </a:tcPr>
                </a:tc>
                <a:tc>
                  <a:txBody>
                    <a:bodyPr/>
                    <a:lstStyle/>
                    <a:p>
                      <a:r>
                        <a:rPr lang="en-US" sz="1100" noProof="0" dirty="0">
                          <a:solidFill>
                            <a:srgbClr val="303030"/>
                          </a:solidFill>
                          <a:latin typeface="Poppins" pitchFamily="2" charset="77"/>
                          <a:ea typeface="Open Sans" panose="020B0606030504020204" pitchFamily="34" charset="0"/>
                          <a:cs typeface="Poppins" pitchFamily="2" charset="77"/>
                        </a:rPr>
                        <a:t>Format</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Length</a:t>
                      </a:r>
                    </a:p>
                  </a:txBody>
                  <a:tcPr marT="36000" marB="36000" anchor="ctr">
                    <a:solidFill>
                      <a:srgbClr val="FFD026"/>
                    </a:solidFill>
                  </a:tcPr>
                </a:tc>
                <a:tc>
                  <a:txBody>
                    <a:bodyPr/>
                    <a:lstStyle/>
                    <a:p>
                      <a:pPr algn="ctr"/>
                      <a:r>
                        <a:rPr lang="en-US" sz="1100" noProof="0" dirty="0">
                          <a:solidFill>
                            <a:srgbClr val="303030"/>
                          </a:solidFill>
                          <a:latin typeface="Poppins" pitchFamily="2" charset="77"/>
                          <a:ea typeface="Open Sans" panose="020B0606030504020204" pitchFamily="34" charset="0"/>
                          <a:cs typeface="Poppins" pitchFamily="2" charset="77"/>
                        </a:rPr>
                        <a:t>Mandatory</a:t>
                      </a:r>
                    </a:p>
                  </a:txBody>
                  <a:tcPr marT="36000" marB="36000" anchor="ctr">
                    <a:solidFill>
                      <a:srgbClr val="FFD026"/>
                    </a:solidFill>
                  </a:tcPr>
                </a:tc>
                <a:extLst>
                  <a:ext uri="{0D108BD9-81ED-4DB2-BD59-A6C34878D82A}">
                    <a16:rowId xmlns:a16="http://schemas.microsoft.com/office/drawing/2014/main" val="9809376"/>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L2</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deliveryId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item to be delivered</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2399433631"/>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0</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return</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Structure containing the API response</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670669793"/>
                  </a:ext>
                </a:extLst>
              </a:tr>
              <a:tr h="286025">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success</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Indicates if the API was processed successfully</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Boolean</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0: False</a:t>
                      </a:r>
                    </a:p>
                    <a:p>
                      <a:r>
                        <a:rPr lang="en-US" sz="1000" noProof="0" dirty="0">
                          <a:solidFill>
                            <a:srgbClr val="303030"/>
                          </a:solidFill>
                          <a:latin typeface="Poppins" pitchFamily="2" charset="77"/>
                          <a:ea typeface="Open Sans" panose="020B0606030504020204" pitchFamily="34" charset="0"/>
                          <a:cs typeface="Poppins" pitchFamily="2" charset="77"/>
                        </a:rPr>
                        <a:t>1: True</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1</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95000"/>
                      </a:schemeClr>
                    </a:solidFill>
                  </a:tcPr>
                </a:tc>
                <a:extLst>
                  <a:ext uri="{0D108BD9-81ED-4DB2-BD59-A6C34878D82A}">
                    <a16:rowId xmlns:a16="http://schemas.microsoft.com/office/drawing/2014/main" val="407785301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message</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Message providing details for the API output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Yes</a:t>
                      </a:r>
                    </a:p>
                  </a:txBody>
                  <a:tcPr marT="36000" marB="36000">
                    <a:solidFill>
                      <a:schemeClr val="bg1">
                        <a:lumMod val="85000"/>
                      </a:schemeClr>
                    </a:solidFill>
                  </a:tcPr>
                </a:tc>
                <a:extLst>
                  <a:ext uri="{0D108BD9-81ED-4DB2-BD59-A6C34878D82A}">
                    <a16:rowId xmlns:a16="http://schemas.microsoft.com/office/drawing/2014/main" val="329338792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transactionId</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ID of the transaction generated when the API is processed successfully</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50</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2377108752"/>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err="1">
                          <a:solidFill>
                            <a:srgbClr val="303030"/>
                          </a:solidFill>
                          <a:latin typeface="Poppins" pitchFamily="2" charset="77"/>
                          <a:ea typeface="Open Sans" panose="020B0606030504020204" pitchFamily="34" charset="0"/>
                          <a:cs typeface="Poppins" pitchFamily="2" charset="77"/>
                        </a:rPr>
                        <a:t>totalDistance</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Distance informed as input of the API</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Decimal</a:t>
                      </a:r>
                    </a:p>
                  </a:txBody>
                  <a:tcPr marT="36000" marB="36000">
                    <a:solidFill>
                      <a:schemeClr val="bg1">
                        <a:lumMod val="8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Limited to 8 decimal places</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8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85000"/>
                      </a:schemeClr>
                    </a:solidFill>
                  </a:tcPr>
                </a:tc>
                <a:extLst>
                  <a:ext uri="{0D108BD9-81ED-4DB2-BD59-A6C34878D82A}">
                    <a16:rowId xmlns:a16="http://schemas.microsoft.com/office/drawing/2014/main" val="2952317174"/>
                  </a:ext>
                </a:extLst>
              </a:tr>
              <a:tr h="428400">
                <a:tc>
                  <a:txBody>
                    <a:bodyPr/>
                    <a:lstStyle/>
                    <a:p>
                      <a:pPr algn="l"/>
                      <a:r>
                        <a:rPr lang="en-US" sz="1000" noProof="0" dirty="0">
                          <a:solidFill>
                            <a:srgbClr val="303030"/>
                          </a:solidFill>
                          <a:latin typeface="Poppins" pitchFamily="2" charset="77"/>
                          <a:ea typeface="Open Sans" panose="020B0606030504020204" pitchFamily="34" charset="0"/>
                          <a:cs typeface="Poppins" pitchFamily="2" charset="77"/>
                        </a:rPr>
                        <a:t>Body</a:t>
                      </a:r>
                    </a:p>
                    <a:p>
                      <a:pPr algn="l"/>
                      <a:r>
                        <a:rPr lang="en-US" sz="1000" noProof="0" dirty="0">
                          <a:solidFill>
                            <a:srgbClr val="303030"/>
                          </a:solidFill>
                          <a:latin typeface="Poppins" pitchFamily="2" charset="77"/>
                          <a:ea typeface="Open Sans" panose="020B0606030504020204" pitchFamily="34" charset="0"/>
                          <a:cs typeface="Poppins" pitchFamily="2" charset="77"/>
                        </a:rPr>
                        <a:t>L 1</a:t>
                      </a:r>
                    </a:p>
                  </a:txBody>
                  <a:tcPr marT="36000" marB="36000">
                    <a:solidFill>
                      <a:schemeClr val="bg1">
                        <a:lumMod val="95000"/>
                      </a:schemeClr>
                    </a:solidFill>
                  </a:tcPr>
                </a:tc>
                <a:tc>
                  <a:txBody>
                    <a:bodyPr/>
                    <a:lstStyle/>
                    <a:p>
                      <a:r>
                        <a:rPr lang="en-US" sz="1000" noProof="0" dirty="0" err="1">
                          <a:solidFill>
                            <a:srgbClr val="303030"/>
                          </a:solidFill>
                          <a:latin typeface="Poppins" pitchFamily="2" charset="77"/>
                          <a:ea typeface="Open Sans" panose="020B0606030504020204" pitchFamily="34" charset="0"/>
                          <a:cs typeface="Poppins" pitchFamily="2" charset="77"/>
                        </a:rPr>
                        <a:t>distanceUnitKey</a:t>
                      </a:r>
                      <a:endParaRPr lang="en-US" sz="1000" noProof="0" dirty="0">
                        <a:solidFill>
                          <a:srgbClr val="303030"/>
                        </a:solidFill>
                        <a:latin typeface="Poppins" pitchFamily="2" charset="77"/>
                        <a:ea typeface="Open Sans" panose="020B0606030504020204" pitchFamily="34" charset="0"/>
                        <a:cs typeface="Poppins" pitchFamily="2" charset="77"/>
                      </a:endParaRPr>
                    </a:p>
                  </a:txBody>
                  <a:tcPr marT="36000" marB="36000">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Verda code that identifies the unit used to measure travelled distances</a:t>
                      </a:r>
                    </a:p>
                  </a:txBody>
                  <a:tcPr marT="36000" marB="36000">
                    <a:solidFill>
                      <a:schemeClr val="bg1">
                        <a:lumMod val="95000"/>
                      </a:schemeClr>
                    </a:solidFill>
                  </a:tcPr>
                </a:tc>
                <a:tc>
                  <a:txBody>
                    <a:bodyPr/>
                    <a:lstStyle/>
                    <a:p>
                      <a:r>
                        <a:rPr lang="en-US" sz="1000" noProof="0" dirty="0">
                          <a:solidFill>
                            <a:srgbClr val="303030"/>
                          </a:solidFill>
                          <a:latin typeface="Poppins" pitchFamily="2" charset="77"/>
                          <a:ea typeface="Open Sans" panose="020B0606030504020204" pitchFamily="34" charset="0"/>
                          <a:cs typeface="Poppins" pitchFamily="2" charset="77"/>
                        </a:rPr>
                        <a:t>Text</a:t>
                      </a:r>
                    </a:p>
                  </a:txBody>
                  <a:tcPr marT="36000" marB="36000">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NA</a:t>
                      </a:r>
                    </a:p>
                  </a:txBody>
                  <a:tcPr marT="36000" marB="36000">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noProof="0" dirty="0">
                          <a:solidFill>
                            <a:srgbClr val="303030"/>
                          </a:solidFill>
                          <a:latin typeface="Poppins" pitchFamily="2" charset="77"/>
                          <a:ea typeface="Open Sans" panose="020B0606030504020204" pitchFamily="34" charset="0"/>
                          <a:cs typeface="Poppins" pitchFamily="2" charset="77"/>
                        </a:rPr>
                        <a:t>5</a:t>
                      </a:r>
                    </a:p>
                  </a:txBody>
                  <a:tcPr marT="36000" marB="36000">
                    <a:solidFill>
                      <a:schemeClr val="bg1">
                        <a:lumMod val="95000"/>
                      </a:schemeClr>
                    </a:solidFill>
                  </a:tcPr>
                </a:tc>
                <a:tc>
                  <a:txBody>
                    <a:bodyPr/>
                    <a:lstStyle/>
                    <a:p>
                      <a:pPr algn="ctr"/>
                      <a:r>
                        <a:rPr lang="en-US" sz="1000" noProof="0" dirty="0">
                          <a:solidFill>
                            <a:srgbClr val="303030"/>
                          </a:solidFill>
                          <a:latin typeface="Poppins" pitchFamily="2" charset="77"/>
                          <a:ea typeface="Open Sans" panose="020B0606030504020204" pitchFamily="34" charset="0"/>
                          <a:cs typeface="Poppins" pitchFamily="2" charset="77"/>
                        </a:rPr>
                        <a:t>No</a:t>
                      </a:r>
                    </a:p>
                  </a:txBody>
                  <a:tcPr marT="36000" marB="36000">
                    <a:solidFill>
                      <a:schemeClr val="bg1">
                        <a:lumMod val="95000"/>
                      </a:schemeClr>
                    </a:solidFill>
                  </a:tcPr>
                </a:tc>
                <a:extLst>
                  <a:ext uri="{0D108BD9-81ED-4DB2-BD59-A6C34878D82A}">
                    <a16:rowId xmlns:a16="http://schemas.microsoft.com/office/drawing/2014/main" val="141973238"/>
                  </a:ext>
                </a:extLst>
              </a:tr>
            </a:tbl>
          </a:graphicData>
        </a:graphic>
      </p:graphicFrame>
    </p:spTree>
    <p:extLst>
      <p:ext uri="{BB962C8B-B14F-4D97-AF65-F5344CB8AC3E}">
        <p14:creationId xmlns:p14="http://schemas.microsoft.com/office/powerpoint/2010/main" val="37619727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ia">
  <a:themeElements>
    <a:clrScheme name="xSell">
      <a:dk1>
        <a:srgbClr val="2B57A5"/>
      </a:dk1>
      <a:lt1>
        <a:srgbClr val="FFFFFF"/>
      </a:lt1>
      <a:dk2>
        <a:srgbClr val="303030"/>
      </a:dk2>
      <a:lt2>
        <a:srgbClr val="E7FEFF"/>
      </a:lt2>
      <a:accent1>
        <a:srgbClr val="2B57A5"/>
      </a:accent1>
      <a:accent2>
        <a:srgbClr val="B5D10E"/>
      </a:accent2>
      <a:accent3>
        <a:srgbClr val="FFD026"/>
      </a:accent3>
      <a:accent4>
        <a:srgbClr val="FF4D32"/>
      </a:accent4>
      <a:accent5>
        <a:srgbClr val="B5D10E"/>
      </a:accent5>
      <a:accent6>
        <a:srgbClr val="989898"/>
      </a:accent6>
      <a:hlink>
        <a:srgbClr val="6C9AE0"/>
      </a:hlink>
      <a:folHlink>
        <a:srgbClr val="5476B1"/>
      </a:folHlink>
    </a:clrScheme>
    <a:fontScheme name="Custom 14">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tx1"/>
          </a:solidFill>
        </a:ln>
      </a:spPr>
      <a:bodyPr rtlCol="0" anchor="ctr"/>
      <a:lstStyle>
        <a:defPPr algn="ctr">
          <a:spcBef>
            <a:spcPts val="600"/>
          </a:spcBef>
          <a:defRPr sz="1400" dirty="0" err="1" smtClean="0">
            <a:solidFill>
              <a:srgbClr val="303030"/>
            </a:solidFill>
            <a:latin typeface="Poppins" pitchFamily="2" charset="77"/>
            <a:ea typeface="Open Sans" panose="020B0606030504020204" pitchFamily="34" charset="0"/>
            <a:cs typeface="Poppins"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bg1">
              <a:lumMod val="65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spcAft>
            <a:spcPts val="600"/>
          </a:spcAft>
          <a:defRPr sz="1400" dirty="0" err="1" smtClean="0">
            <a:solidFill>
              <a:srgbClr val="303030"/>
            </a:solidFill>
            <a:latin typeface="Poppins" pitchFamily="2" charset="77"/>
            <a:cs typeface="Poppins" pitchFamily="2" charset="77"/>
          </a:defRPr>
        </a:defPPr>
      </a:lstStyle>
    </a:txDef>
  </a:objectDefaults>
  <a:extraClrSchemeLst/>
  <a:custClrLst>
    <a:custClr name="East Bay">
      <a:srgbClr val="445F89"/>
    </a:custClr>
    <a:custClr name="Niagra">
      <a:srgbClr val="09A3A4"/>
    </a:custClr>
    <a:custClr name="Gold Tips">
      <a:srgbClr val="ECBE13"/>
    </a:custClr>
    <a:custClr name="Citron">
      <a:srgbClr val="93A42A"/>
    </a:custClr>
    <a:custClr name="Foam">
      <a:srgbClr val="E1FDFD"/>
    </a:custClr>
    <a:custClr name="Bud">
      <a:srgbClr val="9FA59B"/>
    </a:custClr>
    <a:custClr name="Midnight">
      <a:srgbClr val="000F29"/>
    </a:custClr>
  </a:custClrLst>
  <a:extLst>
    <a:ext uri="{05A4C25C-085E-4340-85A3-A5531E510DB2}">
      <thm15:themeFamily xmlns:thm15="http://schemas.microsoft.com/office/thememl/2012/main" name="Gaia overview -2022-06-01" id="{8A1077A1-8463-EC47-A6D5-A36E240BE490}" vid="{D46A2E89-FA89-6C47-B3AD-A4E75205B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ast Bay">
      <a:srgbClr val="445F89"/>
    </a:custClr>
    <a:custClr name="Niagra">
      <a:srgbClr val="09A3A4"/>
    </a:custClr>
    <a:custClr name="Gold Tips">
      <a:srgbClr val="ECBE13"/>
    </a:custClr>
    <a:custClr name="Citron">
      <a:srgbClr val="93A42A"/>
    </a:custClr>
    <a:custClr name="Foam">
      <a:srgbClr val="E1FDFD"/>
    </a:custClr>
    <a:custClr name="Bud">
      <a:srgbClr val="9FA59B"/>
    </a:custClr>
    <a:custClr name="Midnight">
      <a:srgbClr val="000F29"/>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F27F7E684EC645A824630440FDCEF3" ma:contentTypeVersion="5" ma:contentTypeDescription="Create a new document." ma:contentTypeScope="" ma:versionID="67adeac9328d148c9b415d9ee8f9f7c0">
  <xsd:schema xmlns:xsd="http://www.w3.org/2001/XMLSchema" xmlns:xs="http://www.w3.org/2001/XMLSchema" xmlns:p="http://schemas.microsoft.com/office/2006/metadata/properties" xmlns:ns2="534dbb67-e9c3-47ff-8e97-e427ac030f16" xmlns:ns3="a565f7dc-9625-4b47-a481-0bff98b01a39" targetNamespace="http://schemas.microsoft.com/office/2006/metadata/properties" ma:root="true" ma:fieldsID="5d27099bf1899218b34a333c8afc61c7" ns2:_="" ns3:_="">
    <xsd:import namespace="534dbb67-e9c3-47ff-8e97-e427ac030f16"/>
    <xsd:import namespace="a565f7dc-9625-4b47-a481-0bff98b01a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4dbb67-e9c3-47ff-8e97-e427ac030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65f7dc-9625-4b47-a481-0bff98b01a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84384-0BB5-462C-846F-E0644F652349}">
  <ds:schemaRefs>
    <ds:schemaRef ds:uri="http://schemas.microsoft.com/sharepoint/v3/contenttype/forms"/>
  </ds:schemaRefs>
</ds:datastoreItem>
</file>

<file path=customXml/itemProps2.xml><?xml version="1.0" encoding="utf-8"?>
<ds:datastoreItem xmlns:ds="http://schemas.openxmlformats.org/officeDocument/2006/customXml" ds:itemID="{3ECAC593-385E-4C3F-8F50-39804AB0ECAE}">
  <ds:schemaRefs>
    <ds:schemaRef ds:uri="http://purl.org/dc/terms/"/>
    <ds:schemaRef ds:uri="http://purl.org/dc/elements/1.1/"/>
    <ds:schemaRef ds:uri="http://purl.org/dc/dcmitype/"/>
    <ds:schemaRef ds:uri="534dbb67-e9c3-47ff-8e97-e427ac030f16"/>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a565f7dc-9625-4b47-a481-0bff98b01a39"/>
    <ds:schemaRef ds:uri="http://schemas.microsoft.com/office/2006/metadata/properties"/>
  </ds:schemaRefs>
</ds:datastoreItem>
</file>

<file path=customXml/itemProps3.xml><?xml version="1.0" encoding="utf-8"?>
<ds:datastoreItem xmlns:ds="http://schemas.openxmlformats.org/officeDocument/2006/customXml" ds:itemID="{05863FC7-A057-4DD6-8493-525D2C62149F}"/>
</file>

<file path=docProps/app.xml><?xml version="1.0" encoding="utf-8"?>
<Properties xmlns="http://schemas.openxmlformats.org/officeDocument/2006/extended-properties" xmlns:vt="http://schemas.openxmlformats.org/officeDocument/2006/docPropsVTypes">
  <Template/>
  <TotalTime>84042</TotalTime>
  <Words>2946</Words>
  <Application>Microsoft Macintosh PowerPoint</Application>
  <PresentationFormat>On-screen Show (16:9)</PresentationFormat>
  <Paragraphs>1184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Poppins</vt:lpstr>
      <vt:lpstr>gaia</vt:lpstr>
      <vt:lpstr>PowerPoint Presentation</vt:lpstr>
      <vt:lpstr>Objective</vt:lpstr>
      <vt:lpstr>List of APIs</vt:lpstr>
      <vt:lpstr>API projectDetails</vt:lpstr>
      <vt:lpstr>PowerPoint Presentation</vt:lpstr>
      <vt:lpstr>PowerPoint Presentation</vt:lpstr>
      <vt:lpstr> API offsetPurchase</vt:lpstr>
      <vt:lpstr>PowerPoint Presentation</vt:lpstr>
      <vt:lpstr>PowerPoint Presentation</vt:lpstr>
      <vt:lpstr>PowerPoint Presentation</vt:lpstr>
      <vt:lpstr>PowerPoint Presentation</vt:lpstr>
      <vt:lpstr> API offsetQuotation</vt:lpstr>
      <vt:lpstr>PowerPoint Presentation</vt:lpstr>
      <vt:lpstr>PowerPoint Presentation</vt:lpstr>
      <vt:lpstr>PowerPoint Presentation</vt:lpstr>
      <vt:lpstr>PowerPoint Presentation</vt:lpstr>
      <vt:lpstr>PowerPoint Presentation</vt:lpstr>
      <vt:lpstr> API roadOrchestration</vt:lpstr>
      <vt:lpstr>PowerPoint Presentation</vt:lpstr>
      <vt:lpstr>PowerPoint Presentation</vt:lpstr>
      <vt:lpstr>PowerPoint Presentation</vt:lpstr>
      <vt:lpstr>PowerPoint Presentation</vt:lpstr>
      <vt:lpstr>PowerPoint Presentation</vt:lpstr>
      <vt:lpstr>PowerPoint Presentation</vt:lpstr>
      <vt:lpstr> API airBusinessTravel</vt:lpstr>
      <vt:lpstr>PowerPoint Presentation</vt:lpstr>
      <vt:lpstr>PowerPoint Presentation</vt:lpstr>
      <vt:lpstr>airTransportationFile specification</vt:lpstr>
      <vt:lpstr>airTransportationFile specification (continued)</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Rafael Fanchini</dc:creator>
  <cp:keywords/>
  <dc:description/>
  <cp:lastModifiedBy>Rafael Fernandes Fanchini</cp:lastModifiedBy>
  <cp:revision>1436</cp:revision>
  <cp:lastPrinted>2022-12-22T18:51:30Z</cp:lastPrinted>
  <dcterms:created xsi:type="dcterms:W3CDTF">2021-04-21T14:24:56Z</dcterms:created>
  <dcterms:modified xsi:type="dcterms:W3CDTF">2023-07-21T22:06:41Z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0x01010004F27F7E684EC645A824630440FDCEF3</vt:lpwstr>
  </property>
</Properties>
</file>