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06B0-35FD-4CD3-B284-A498D8CDE8DB}" type="datetimeFigureOut">
              <a:rPr lang="tr-TR" smtClean="0"/>
              <a:t>25.08.2019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1EB-0ABC-46F6-BE20-2B6942A335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825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06B0-35FD-4CD3-B284-A498D8CDE8DB}" type="datetimeFigureOut">
              <a:rPr lang="tr-TR" smtClean="0"/>
              <a:t>25.08.2019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1EB-0ABC-46F6-BE20-2B6942A335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332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06B0-35FD-4CD3-B284-A498D8CDE8DB}" type="datetimeFigureOut">
              <a:rPr lang="tr-TR" smtClean="0"/>
              <a:t>25.08.2019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1EB-0ABC-46F6-BE20-2B6942A335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708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06B0-35FD-4CD3-B284-A498D8CDE8DB}" type="datetimeFigureOut">
              <a:rPr lang="tr-TR" smtClean="0"/>
              <a:t>25.08.2019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1EB-0ABC-46F6-BE20-2B6942A335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06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06B0-35FD-4CD3-B284-A498D8CDE8DB}" type="datetimeFigureOut">
              <a:rPr lang="tr-TR" smtClean="0"/>
              <a:t>25.08.2019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1EB-0ABC-46F6-BE20-2B6942A335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414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06B0-35FD-4CD3-B284-A498D8CDE8DB}" type="datetimeFigureOut">
              <a:rPr lang="tr-TR" smtClean="0"/>
              <a:t>25.08.2019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1EB-0ABC-46F6-BE20-2B6942A335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985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06B0-35FD-4CD3-B284-A498D8CDE8DB}" type="datetimeFigureOut">
              <a:rPr lang="tr-TR" smtClean="0"/>
              <a:t>25.08.2019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1EB-0ABC-46F6-BE20-2B6942A335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932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06B0-35FD-4CD3-B284-A498D8CDE8DB}" type="datetimeFigureOut">
              <a:rPr lang="tr-TR" smtClean="0"/>
              <a:t>25.08.2019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1EB-0ABC-46F6-BE20-2B6942A335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62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06B0-35FD-4CD3-B284-A498D8CDE8DB}" type="datetimeFigureOut">
              <a:rPr lang="tr-TR" smtClean="0"/>
              <a:t>25.08.2019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1EB-0ABC-46F6-BE20-2B6942A335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910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06B0-35FD-4CD3-B284-A498D8CDE8DB}" type="datetimeFigureOut">
              <a:rPr lang="tr-TR" smtClean="0"/>
              <a:t>25.08.2019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1EB-0ABC-46F6-BE20-2B6942A335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291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06B0-35FD-4CD3-B284-A498D8CDE8DB}" type="datetimeFigureOut">
              <a:rPr lang="tr-TR" smtClean="0"/>
              <a:t>25.08.2019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1EB-0ABC-46F6-BE20-2B6942A335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587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E06B0-35FD-4CD3-B284-A498D8CDE8DB}" type="datetimeFigureOut">
              <a:rPr lang="tr-TR" smtClean="0"/>
              <a:t>25.08.2019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0D1EB-0ABC-46F6-BE20-2B6942A335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562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42" y="502629"/>
            <a:ext cx="10524731" cy="6198818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609107" y="2022763"/>
            <a:ext cx="942110" cy="517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50" dirty="0" smtClean="0"/>
              <a:t>DC-DC </a:t>
            </a:r>
          </a:p>
          <a:p>
            <a:pPr algn="ctr"/>
            <a:r>
              <a:rPr lang="tr-TR" sz="1050" dirty="0" smtClean="0"/>
              <a:t>Dönüştürücü</a:t>
            </a:r>
            <a:endParaRPr lang="tr-TR" sz="1050" dirty="0"/>
          </a:p>
        </p:txBody>
      </p:sp>
      <p:sp>
        <p:nvSpPr>
          <p:cNvPr id="6" name="Dikdörtgen 5"/>
          <p:cNvSpPr/>
          <p:nvPr/>
        </p:nvSpPr>
        <p:spPr>
          <a:xfrm>
            <a:off x="3616035" y="2540290"/>
            <a:ext cx="623456" cy="3047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smtClean="0"/>
              <a:t>AKS</a:t>
            </a:r>
            <a:endParaRPr lang="tr-TR" sz="1100" dirty="0"/>
          </a:p>
        </p:txBody>
      </p:sp>
      <p:sp>
        <p:nvSpPr>
          <p:cNvPr id="7" name="Dikdörtgen 6"/>
          <p:cNvSpPr/>
          <p:nvPr/>
        </p:nvSpPr>
        <p:spPr>
          <a:xfrm rot="16200000">
            <a:off x="2909452" y="3267508"/>
            <a:ext cx="914400" cy="4849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SİLECEK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 rot="16200000">
            <a:off x="2103505" y="3275446"/>
            <a:ext cx="683636" cy="394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 smtClean="0"/>
              <a:t>KORNA</a:t>
            </a:r>
            <a:endParaRPr lang="tr-TR" sz="1100" dirty="0"/>
          </a:p>
        </p:txBody>
      </p:sp>
      <p:sp>
        <p:nvSpPr>
          <p:cNvPr id="9" name="Dikdörtgen 8"/>
          <p:cNvSpPr/>
          <p:nvPr/>
        </p:nvSpPr>
        <p:spPr>
          <a:xfrm>
            <a:off x="1766449" y="2009904"/>
            <a:ext cx="637310" cy="6125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FAR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1766449" y="4324855"/>
            <a:ext cx="637310" cy="6125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FAR</a:t>
            </a:r>
            <a:endParaRPr lang="tr-TR" dirty="0"/>
          </a:p>
        </p:txBody>
      </p:sp>
      <p:sp>
        <p:nvSpPr>
          <p:cNvPr id="11" name="Akış Çizelgesi: Toplam Birleşimi 10"/>
          <p:cNvSpPr/>
          <p:nvPr/>
        </p:nvSpPr>
        <p:spPr>
          <a:xfrm>
            <a:off x="4080162" y="2957314"/>
            <a:ext cx="397216" cy="304799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3" name="Düz Ok Bağlayıcısı 12"/>
          <p:cNvCxnSpPr>
            <a:endCxn id="15" idx="0"/>
          </p:cNvCxnSpPr>
          <p:nvPr/>
        </p:nvCxnSpPr>
        <p:spPr>
          <a:xfrm>
            <a:off x="4355433" y="3262113"/>
            <a:ext cx="1137895" cy="2987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/>
          <p:cNvSpPr txBox="1"/>
          <p:nvPr/>
        </p:nvSpPr>
        <p:spPr>
          <a:xfrm>
            <a:off x="4890655" y="6249970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ACİL STOP</a:t>
            </a:r>
            <a:endParaRPr lang="tr-TR" dirty="0"/>
          </a:p>
        </p:txBody>
      </p:sp>
      <p:sp>
        <p:nvSpPr>
          <p:cNvPr id="16" name="Akış Çizelgesi: Toplam Birleşimi 15"/>
          <p:cNvSpPr/>
          <p:nvPr/>
        </p:nvSpPr>
        <p:spPr>
          <a:xfrm>
            <a:off x="6096000" y="5197475"/>
            <a:ext cx="397216" cy="304799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9" name="Düz Ok Bağlayıcısı 18"/>
          <p:cNvCxnSpPr>
            <a:stCxn id="16" idx="4"/>
          </p:cNvCxnSpPr>
          <p:nvPr/>
        </p:nvCxnSpPr>
        <p:spPr>
          <a:xfrm flipH="1">
            <a:off x="5735782" y="5502274"/>
            <a:ext cx="558826" cy="74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ikdörtgen 22"/>
          <p:cNvSpPr/>
          <p:nvPr/>
        </p:nvSpPr>
        <p:spPr>
          <a:xfrm>
            <a:off x="4551217" y="2957314"/>
            <a:ext cx="658087" cy="2522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50" dirty="0" smtClean="0"/>
              <a:t>ŞALTER1</a:t>
            </a:r>
            <a:endParaRPr lang="tr-TR" sz="1050" dirty="0"/>
          </a:p>
        </p:txBody>
      </p:sp>
      <p:sp>
        <p:nvSpPr>
          <p:cNvPr id="24" name="Dikdörtgen 23"/>
          <p:cNvSpPr/>
          <p:nvPr/>
        </p:nvSpPr>
        <p:spPr>
          <a:xfrm rot="16200000" flipH="1">
            <a:off x="7332943" y="3160315"/>
            <a:ext cx="1385454" cy="4502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batarya</a:t>
            </a:r>
            <a:endParaRPr lang="tr-TR" dirty="0"/>
          </a:p>
        </p:txBody>
      </p:sp>
      <p:sp>
        <p:nvSpPr>
          <p:cNvPr id="25" name="Dikdörtgen 24"/>
          <p:cNvSpPr/>
          <p:nvPr/>
        </p:nvSpPr>
        <p:spPr>
          <a:xfrm rot="16200000">
            <a:off x="8166912" y="2934931"/>
            <a:ext cx="857378" cy="349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50" dirty="0" smtClean="0"/>
              <a:t>ŞALTER 2</a:t>
            </a:r>
            <a:endParaRPr lang="tr-TR" sz="1050" dirty="0"/>
          </a:p>
        </p:txBody>
      </p:sp>
      <p:sp>
        <p:nvSpPr>
          <p:cNvPr id="26" name="Dikdörtgen 25"/>
          <p:cNvSpPr/>
          <p:nvPr/>
        </p:nvSpPr>
        <p:spPr>
          <a:xfrm>
            <a:off x="8420819" y="3602038"/>
            <a:ext cx="1014126" cy="6235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Motor SÜRÜCÜ</a:t>
            </a:r>
            <a:endParaRPr lang="tr-TR" dirty="0"/>
          </a:p>
        </p:txBody>
      </p:sp>
      <p:sp>
        <p:nvSpPr>
          <p:cNvPr id="27" name="Dikdörtgen 26"/>
          <p:cNvSpPr/>
          <p:nvPr/>
        </p:nvSpPr>
        <p:spPr>
          <a:xfrm rot="16200000">
            <a:off x="8721513" y="2850669"/>
            <a:ext cx="725734" cy="465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50" dirty="0" smtClean="0"/>
              <a:t>DAĞITICI</a:t>
            </a:r>
            <a:endParaRPr lang="tr-TR" sz="1050" dirty="0"/>
          </a:p>
        </p:txBody>
      </p:sp>
      <p:sp>
        <p:nvSpPr>
          <p:cNvPr id="28" name="Dikdörtgen 27"/>
          <p:cNvSpPr/>
          <p:nvPr/>
        </p:nvSpPr>
        <p:spPr>
          <a:xfrm>
            <a:off x="8025670" y="5502274"/>
            <a:ext cx="1409275" cy="3738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MOTOR</a:t>
            </a:r>
            <a:endParaRPr lang="tr-TR" dirty="0"/>
          </a:p>
        </p:txBody>
      </p:sp>
      <p:sp>
        <p:nvSpPr>
          <p:cNvPr id="29" name="Dikdörtgen 28"/>
          <p:cNvSpPr/>
          <p:nvPr/>
        </p:nvSpPr>
        <p:spPr>
          <a:xfrm rot="16200000">
            <a:off x="9572045" y="3269266"/>
            <a:ext cx="1388349" cy="3325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STOP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783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</Words>
  <Application>Microsoft Office PowerPoint</Application>
  <PresentationFormat>Geniş ekran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>SolidShare.Net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verdan ateşman</dc:creator>
  <cp:lastModifiedBy>verdan ateşman</cp:lastModifiedBy>
  <cp:revision>3</cp:revision>
  <dcterms:created xsi:type="dcterms:W3CDTF">2019-08-25T19:27:27Z</dcterms:created>
  <dcterms:modified xsi:type="dcterms:W3CDTF">2019-08-25T19:46:32Z</dcterms:modified>
</cp:coreProperties>
</file>