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65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46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30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1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6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48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881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1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36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2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12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1D62-5A64-4719-A7CA-5A4C44E87B58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7D1A-7D76-4F0D-88FB-2B4DC4FEB3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327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5577" y="2590800"/>
            <a:ext cx="467723" cy="134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tr-TR" dirty="0" smtClean="0"/>
              <a:t>36 </a:t>
            </a:r>
            <a:r>
              <a:rPr lang="tr-TR" dirty="0" smtClean="0"/>
              <a:t>adet pil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2032000" y="1619151"/>
            <a:ext cx="881380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Balans Devresi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1866900" y="2590800"/>
            <a:ext cx="1211580" cy="33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LTC6802-2</a:t>
            </a:r>
            <a:endParaRPr lang="tr-TR" dirty="0"/>
          </a:p>
        </p:txBody>
      </p:sp>
      <p:sp>
        <p:nvSpPr>
          <p:cNvPr id="20" name="Dikdörtgen 19"/>
          <p:cNvSpPr/>
          <p:nvPr/>
        </p:nvSpPr>
        <p:spPr>
          <a:xfrm>
            <a:off x="3903980" y="1595120"/>
            <a:ext cx="1513840" cy="584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ADUM1411 </a:t>
            </a:r>
            <a:r>
              <a:rPr lang="tr-TR" dirty="0" smtClean="0"/>
              <a:t>Dijital </a:t>
            </a:r>
            <a:r>
              <a:rPr lang="tr-TR" dirty="0"/>
              <a:t>izolatör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6668770" y="1729195"/>
            <a:ext cx="1790701" cy="3160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STM32F103C8T6</a:t>
            </a:r>
            <a:endParaRPr lang="tr-TR" dirty="0"/>
          </a:p>
        </p:txBody>
      </p:sp>
      <p:cxnSp>
        <p:nvCxnSpPr>
          <p:cNvPr id="30" name="Dirsek Bağlayıcısı 29"/>
          <p:cNvCxnSpPr>
            <a:stCxn id="19" idx="3"/>
            <a:endCxn id="20" idx="2"/>
          </p:cNvCxnSpPr>
          <p:nvPr/>
        </p:nvCxnSpPr>
        <p:spPr>
          <a:xfrm flipV="1">
            <a:off x="3078480" y="2179320"/>
            <a:ext cx="1582420" cy="579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>
            <a:stCxn id="20" idx="3"/>
            <a:endCxn id="21" idx="1"/>
          </p:cNvCxnSpPr>
          <p:nvPr/>
        </p:nvCxnSpPr>
        <p:spPr>
          <a:xfrm>
            <a:off x="5417820" y="1887220"/>
            <a:ext cx="1250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>
            <a:stCxn id="6" idx="2"/>
            <a:endCxn id="19" idx="0"/>
          </p:cNvCxnSpPr>
          <p:nvPr/>
        </p:nvCxnSpPr>
        <p:spPr>
          <a:xfrm>
            <a:off x="2472690" y="2198271"/>
            <a:ext cx="0" cy="39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/>
          <p:cNvCxnSpPr>
            <a:stCxn id="19" idx="1"/>
          </p:cNvCxnSpPr>
          <p:nvPr/>
        </p:nvCxnSpPr>
        <p:spPr>
          <a:xfrm flipH="1">
            <a:off x="1003300" y="2758440"/>
            <a:ext cx="86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/>
          <p:cNvSpPr txBox="1"/>
          <p:nvPr/>
        </p:nvSpPr>
        <p:spPr>
          <a:xfrm>
            <a:off x="3718560" y="2696309"/>
            <a:ext cx="5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SPI</a:t>
            </a:r>
          </a:p>
          <a:p>
            <a:endParaRPr lang="tr-TR" dirty="0"/>
          </a:p>
        </p:txBody>
      </p:sp>
      <p:sp>
        <p:nvSpPr>
          <p:cNvPr id="42" name="Metin kutusu 41"/>
          <p:cNvSpPr txBox="1"/>
          <p:nvPr/>
        </p:nvSpPr>
        <p:spPr>
          <a:xfrm>
            <a:off x="5911850" y="1595120"/>
            <a:ext cx="5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SPI</a:t>
            </a:r>
          </a:p>
          <a:p>
            <a:endParaRPr lang="tr-TR" dirty="0"/>
          </a:p>
        </p:txBody>
      </p:sp>
      <p:sp>
        <p:nvSpPr>
          <p:cNvPr id="45" name="Dikdörtgen 44"/>
          <p:cNvSpPr/>
          <p:nvPr/>
        </p:nvSpPr>
        <p:spPr>
          <a:xfrm>
            <a:off x="1866900" y="3216728"/>
            <a:ext cx="1211580" cy="49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12 Tane</a:t>
            </a:r>
          </a:p>
          <a:p>
            <a:pPr algn="ctr"/>
            <a:r>
              <a:rPr lang="tr-TR" dirty="0"/>
              <a:t>D</a:t>
            </a:r>
            <a:r>
              <a:rPr lang="tr-TR" dirty="0" smtClean="0"/>
              <a:t>s18b20 </a:t>
            </a:r>
            <a:endParaRPr lang="tr-TR" dirty="0"/>
          </a:p>
        </p:txBody>
      </p:sp>
      <p:cxnSp>
        <p:nvCxnSpPr>
          <p:cNvPr id="47" name="Düz Bağlayıcı 46"/>
          <p:cNvCxnSpPr>
            <a:endCxn id="45" idx="1"/>
          </p:cNvCxnSpPr>
          <p:nvPr/>
        </p:nvCxnSpPr>
        <p:spPr>
          <a:xfrm>
            <a:off x="1019175" y="3465648"/>
            <a:ext cx="847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irsek Bağlayıcısı 50"/>
          <p:cNvCxnSpPr>
            <a:stCxn id="45" idx="3"/>
            <a:endCxn id="21" idx="2"/>
          </p:cNvCxnSpPr>
          <p:nvPr/>
        </p:nvCxnSpPr>
        <p:spPr>
          <a:xfrm flipV="1">
            <a:off x="3078480" y="2045244"/>
            <a:ext cx="4485641" cy="1420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8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</Words>
  <Application>Microsoft Office PowerPoint</Application>
  <PresentationFormat>Geniş ekran</PresentationFormat>
  <Paragraphs>9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6</cp:revision>
  <dcterms:created xsi:type="dcterms:W3CDTF">2021-03-18T20:05:26Z</dcterms:created>
  <dcterms:modified xsi:type="dcterms:W3CDTF">2021-03-19T07:54:06Z</dcterms:modified>
</cp:coreProperties>
</file>