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6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7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5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6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30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35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4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51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6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2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37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D0D4-3389-4DD8-9C73-556D712A4CFE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A232-AB82-4111-8D5A-CB195438B9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076552" y="649262"/>
            <a:ext cx="1005840" cy="248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BAŞLA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276451" y="1202646"/>
            <a:ext cx="2615838" cy="57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En Yüksek Sıcaklık = 0, sayac =0;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28704" y="2108727"/>
            <a:ext cx="2501536" cy="339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Sıcaklık Sensörü Girişleri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277667" y="6192294"/>
            <a:ext cx="613408" cy="2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864555" y="2364954"/>
            <a:ext cx="1170214" cy="274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Sayac++;</a:t>
            </a:r>
            <a:endParaRPr lang="tr-TR" dirty="0"/>
          </a:p>
        </p:txBody>
      </p:sp>
      <p:sp>
        <p:nvSpPr>
          <p:cNvPr id="14" name="Akış Çizelgesi: Karar 13"/>
          <p:cNvSpPr/>
          <p:nvPr/>
        </p:nvSpPr>
        <p:spPr>
          <a:xfrm>
            <a:off x="4418921" y="2804932"/>
            <a:ext cx="2330902" cy="10711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Sayac &gt;= </a:t>
            </a:r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7014393" y="3315354"/>
            <a:ext cx="6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Hayır</a:t>
            </a:r>
            <a:endParaRPr lang="tr-TR" dirty="0"/>
          </a:p>
        </p:txBody>
      </p:sp>
      <p:cxnSp>
        <p:nvCxnSpPr>
          <p:cNvPr id="10" name="Düz Ok Bağlayıcısı 9"/>
          <p:cNvCxnSpPr>
            <a:stCxn id="4" idx="2"/>
            <a:endCxn id="4" idx="2"/>
          </p:cNvCxnSpPr>
          <p:nvPr/>
        </p:nvCxnSpPr>
        <p:spPr>
          <a:xfrm>
            <a:off x="5579472" y="8974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stCxn id="4" idx="2"/>
            <a:endCxn id="5" idx="0"/>
          </p:cNvCxnSpPr>
          <p:nvPr/>
        </p:nvCxnSpPr>
        <p:spPr>
          <a:xfrm>
            <a:off x="5579472" y="897456"/>
            <a:ext cx="4898" cy="30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>
            <a:stCxn id="5" idx="2"/>
            <a:endCxn id="7" idx="0"/>
          </p:cNvCxnSpPr>
          <p:nvPr/>
        </p:nvCxnSpPr>
        <p:spPr>
          <a:xfrm flipH="1">
            <a:off x="5579472" y="1777411"/>
            <a:ext cx="4898" cy="33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7" idx="2"/>
            <a:endCxn id="14" idx="0"/>
          </p:cNvCxnSpPr>
          <p:nvPr/>
        </p:nvCxnSpPr>
        <p:spPr>
          <a:xfrm>
            <a:off x="5579472" y="2448363"/>
            <a:ext cx="4900" cy="35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irsek Bağlayıcısı 35"/>
          <p:cNvCxnSpPr>
            <a:stCxn id="11" idx="0"/>
            <a:endCxn id="7" idx="3"/>
          </p:cNvCxnSpPr>
          <p:nvPr/>
        </p:nvCxnSpPr>
        <p:spPr>
          <a:xfrm rot="16200000" flipV="1">
            <a:off x="9096747" y="12039"/>
            <a:ext cx="86409" cy="4619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 36"/>
          <p:cNvSpPr/>
          <p:nvPr/>
        </p:nvSpPr>
        <p:spPr>
          <a:xfrm>
            <a:off x="4925669" y="4279254"/>
            <a:ext cx="1317401" cy="339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Sayac = 0,</a:t>
            </a:r>
            <a:endParaRPr lang="tr-TR" dirty="0"/>
          </a:p>
        </p:txBody>
      </p:sp>
      <p:sp>
        <p:nvSpPr>
          <p:cNvPr id="39" name="Akış Çizelgesi: Karar 38"/>
          <p:cNvSpPr/>
          <p:nvPr/>
        </p:nvSpPr>
        <p:spPr>
          <a:xfrm>
            <a:off x="7915274" y="2509804"/>
            <a:ext cx="3198142" cy="169401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Sıcaklık Sensör Girişleri &gt; En Yüksek Sıcaklık</a:t>
            </a:r>
            <a:endParaRPr lang="tr-TR" dirty="0"/>
          </a:p>
        </p:txBody>
      </p:sp>
      <p:sp>
        <p:nvSpPr>
          <p:cNvPr id="41" name="Metin kutusu 40"/>
          <p:cNvSpPr txBox="1"/>
          <p:nvPr/>
        </p:nvSpPr>
        <p:spPr>
          <a:xfrm>
            <a:off x="11449662" y="3226317"/>
            <a:ext cx="6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Hayır</a:t>
            </a:r>
            <a:endParaRPr lang="tr-TR" dirty="0"/>
          </a:p>
        </p:txBody>
      </p:sp>
      <p:sp>
        <p:nvSpPr>
          <p:cNvPr id="42" name="Dikdörtgen 41"/>
          <p:cNvSpPr/>
          <p:nvPr/>
        </p:nvSpPr>
        <p:spPr>
          <a:xfrm>
            <a:off x="8240894" y="4724800"/>
            <a:ext cx="2565532" cy="69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En Yüksek Sıcaklı = Sıcaklık Sensörü Girişleri</a:t>
            </a:r>
            <a:endParaRPr lang="tr-TR" dirty="0"/>
          </a:p>
        </p:txBody>
      </p:sp>
      <p:sp>
        <p:nvSpPr>
          <p:cNvPr id="44" name="Dikdörtgen 43"/>
          <p:cNvSpPr/>
          <p:nvPr/>
        </p:nvSpPr>
        <p:spPr>
          <a:xfrm>
            <a:off x="4626700" y="5126308"/>
            <a:ext cx="1915341" cy="637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En Yüksek Sıcaklık Değerini gönder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8821496" y="420381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Evet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5044120" y="3771836"/>
            <a:ext cx="6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Evet</a:t>
            </a:r>
            <a:endParaRPr lang="tr-TR" dirty="0"/>
          </a:p>
        </p:txBody>
      </p:sp>
      <p:cxnSp>
        <p:nvCxnSpPr>
          <p:cNvPr id="48" name="Düz Ok Bağlayıcısı 47"/>
          <p:cNvCxnSpPr>
            <a:stCxn id="39" idx="2"/>
            <a:endCxn id="42" idx="0"/>
          </p:cNvCxnSpPr>
          <p:nvPr/>
        </p:nvCxnSpPr>
        <p:spPr>
          <a:xfrm>
            <a:off x="9514345" y="4203819"/>
            <a:ext cx="9315" cy="52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irsek Bağlayıcısı 51"/>
          <p:cNvCxnSpPr>
            <a:stCxn id="39" idx="3"/>
            <a:endCxn id="11" idx="2"/>
          </p:cNvCxnSpPr>
          <p:nvPr/>
        </p:nvCxnSpPr>
        <p:spPr>
          <a:xfrm flipV="1">
            <a:off x="11113416" y="2639282"/>
            <a:ext cx="336246" cy="717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irsek Bağlayıcısı 53"/>
          <p:cNvCxnSpPr>
            <a:stCxn id="42" idx="3"/>
          </p:cNvCxnSpPr>
          <p:nvPr/>
        </p:nvCxnSpPr>
        <p:spPr>
          <a:xfrm flipV="1">
            <a:off x="10806426" y="3356812"/>
            <a:ext cx="522704" cy="1716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14" idx="3"/>
            <a:endCxn id="39" idx="1"/>
          </p:cNvCxnSpPr>
          <p:nvPr/>
        </p:nvCxnSpPr>
        <p:spPr>
          <a:xfrm>
            <a:off x="6749823" y="3340510"/>
            <a:ext cx="1165451" cy="1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/>
          <p:cNvCxnSpPr>
            <a:stCxn id="14" idx="2"/>
            <a:endCxn id="37" idx="0"/>
          </p:cNvCxnSpPr>
          <p:nvPr/>
        </p:nvCxnSpPr>
        <p:spPr>
          <a:xfrm flipH="1">
            <a:off x="5584370" y="3876087"/>
            <a:ext cx="2" cy="40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Ok Bağlayıcısı 66"/>
          <p:cNvCxnSpPr>
            <a:stCxn id="37" idx="2"/>
            <a:endCxn id="44" idx="0"/>
          </p:cNvCxnSpPr>
          <p:nvPr/>
        </p:nvCxnSpPr>
        <p:spPr>
          <a:xfrm>
            <a:off x="5584370" y="4618890"/>
            <a:ext cx="1" cy="50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>
            <a:stCxn id="44" idx="2"/>
            <a:endCxn id="8" idx="0"/>
          </p:cNvCxnSpPr>
          <p:nvPr/>
        </p:nvCxnSpPr>
        <p:spPr>
          <a:xfrm>
            <a:off x="5584371" y="5763481"/>
            <a:ext cx="0" cy="42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</Words>
  <Application>Microsoft Office PowerPoint</Application>
  <PresentationFormat>Geniş ekran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5</cp:revision>
  <dcterms:created xsi:type="dcterms:W3CDTF">2021-03-17T09:29:12Z</dcterms:created>
  <dcterms:modified xsi:type="dcterms:W3CDTF">2021-08-04T14:12:49Z</dcterms:modified>
</cp:coreProperties>
</file>