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25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5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34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35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1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655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86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06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688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18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23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2668-5B8D-48A1-A5E7-01847AB62DB1}" type="datetimeFigureOut">
              <a:rPr lang="tr-TR" smtClean="0"/>
              <a:t>4.08.2021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5147B-D7B0-4D76-88E2-DCE165F0B6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2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216069" y="1998617"/>
            <a:ext cx="1751770" cy="804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4293326" y="1998617"/>
            <a:ext cx="1822661" cy="804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MASTER KART</a:t>
            </a:r>
          </a:p>
          <a:p>
            <a:pPr algn="ctr"/>
            <a:r>
              <a:rPr lang="tr-TR" dirty="0" smtClean="0"/>
              <a:t>STM32F407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441474" y="1998617"/>
            <a:ext cx="1447693" cy="804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>
                <a:solidFill>
                  <a:schemeClr val="tx1"/>
                </a:solidFill>
              </a:rPr>
              <a:t>AKS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1440485" y="2113612"/>
            <a:ext cx="170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SLAVE KART</a:t>
            </a:r>
          </a:p>
          <a:p>
            <a:r>
              <a:rPr lang="tr-TR" dirty="0" smtClean="0"/>
              <a:t>STM32F407</a:t>
            </a:r>
            <a:endParaRPr lang="tr-TR" dirty="0"/>
          </a:p>
        </p:txBody>
      </p:sp>
      <p:cxnSp>
        <p:nvCxnSpPr>
          <p:cNvPr id="10" name="Düz Ok Bağlayıcısı 9"/>
          <p:cNvCxnSpPr/>
          <p:nvPr/>
        </p:nvCxnSpPr>
        <p:spPr>
          <a:xfrm>
            <a:off x="3058600" y="2385899"/>
            <a:ext cx="1143962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/>
          <p:cNvCxnSpPr/>
          <p:nvPr/>
        </p:nvCxnSpPr>
        <p:spPr>
          <a:xfrm>
            <a:off x="6206749" y="2385899"/>
            <a:ext cx="1143962" cy="1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/>
          <p:cNvSpPr txBox="1"/>
          <p:nvPr/>
        </p:nvSpPr>
        <p:spPr>
          <a:xfrm>
            <a:off x="3283018" y="2016567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UART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6431167" y="2048513"/>
            <a:ext cx="69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UART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1657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</Words>
  <Application>Microsoft Office PowerPoint</Application>
  <PresentationFormat>Geniş ekran</PresentationFormat>
  <Paragraphs>7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2</cp:revision>
  <dcterms:created xsi:type="dcterms:W3CDTF">2021-08-04T16:45:31Z</dcterms:created>
  <dcterms:modified xsi:type="dcterms:W3CDTF">2021-08-04T17:28:54Z</dcterms:modified>
</cp:coreProperties>
</file>