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30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91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088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6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06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89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81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6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060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4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659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A2571-0CDC-436A-A7F6-A459E92AB5EA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134D-8D6D-4FCA-8E84-A7FA2D69F4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7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lindir 3"/>
          <p:cNvSpPr/>
          <p:nvPr/>
        </p:nvSpPr>
        <p:spPr>
          <a:xfrm>
            <a:off x="1635987" y="95712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ilindir 10"/>
          <p:cNvSpPr/>
          <p:nvPr/>
        </p:nvSpPr>
        <p:spPr>
          <a:xfrm>
            <a:off x="1635987" y="160482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ilindir 11"/>
          <p:cNvSpPr/>
          <p:nvPr/>
        </p:nvSpPr>
        <p:spPr>
          <a:xfrm>
            <a:off x="1635986" y="225252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Düz Bağlayıcı 13"/>
          <p:cNvCxnSpPr/>
          <p:nvPr/>
        </p:nvCxnSpPr>
        <p:spPr>
          <a:xfrm>
            <a:off x="1841363" y="3090726"/>
            <a:ext cx="0" cy="102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ilindir 15"/>
          <p:cNvSpPr/>
          <p:nvPr/>
        </p:nvSpPr>
        <p:spPr>
          <a:xfrm>
            <a:off x="1635986" y="432897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Silindir 16"/>
          <p:cNvSpPr/>
          <p:nvPr/>
        </p:nvSpPr>
        <p:spPr>
          <a:xfrm>
            <a:off x="1635986" y="497667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Silindir 17"/>
          <p:cNvSpPr/>
          <p:nvPr/>
        </p:nvSpPr>
        <p:spPr>
          <a:xfrm>
            <a:off x="1635985" y="562437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Silindir 18"/>
          <p:cNvSpPr/>
          <p:nvPr/>
        </p:nvSpPr>
        <p:spPr>
          <a:xfrm>
            <a:off x="2455137" y="957125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Silindir 19"/>
          <p:cNvSpPr/>
          <p:nvPr/>
        </p:nvSpPr>
        <p:spPr>
          <a:xfrm>
            <a:off x="3274287" y="957124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Sol Ayraç 20"/>
          <p:cNvSpPr/>
          <p:nvPr/>
        </p:nvSpPr>
        <p:spPr>
          <a:xfrm>
            <a:off x="1009650" y="957123"/>
            <a:ext cx="423318" cy="51084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 rot="16200000">
            <a:off x="-582085" y="3234366"/>
            <a:ext cx="2386459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Adet</a:t>
            </a:r>
            <a:endParaRPr lang="tr-TR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Sağ Ayraç 27"/>
          <p:cNvSpPr/>
          <p:nvPr/>
        </p:nvSpPr>
        <p:spPr>
          <a:xfrm rot="16200000">
            <a:off x="2549547" y="-148026"/>
            <a:ext cx="247467" cy="16638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Dikdörtgen 28"/>
          <p:cNvSpPr/>
          <p:nvPr/>
        </p:nvSpPr>
        <p:spPr>
          <a:xfrm>
            <a:off x="2095660" y="37562"/>
            <a:ext cx="1129706" cy="129266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Adet</a:t>
            </a:r>
          </a:p>
          <a:p>
            <a:pPr algn="ctr"/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Silindir 23"/>
          <p:cNvSpPr/>
          <p:nvPr/>
        </p:nvSpPr>
        <p:spPr>
          <a:xfrm>
            <a:off x="2455137" y="160482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Silindir 25"/>
          <p:cNvSpPr/>
          <p:nvPr/>
        </p:nvSpPr>
        <p:spPr>
          <a:xfrm>
            <a:off x="3274287" y="1604825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Silindir 26"/>
          <p:cNvSpPr/>
          <p:nvPr/>
        </p:nvSpPr>
        <p:spPr>
          <a:xfrm>
            <a:off x="2461234" y="2252526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Silindir 29"/>
          <p:cNvSpPr/>
          <p:nvPr/>
        </p:nvSpPr>
        <p:spPr>
          <a:xfrm>
            <a:off x="3280384" y="2252525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Silindir 32"/>
          <p:cNvSpPr/>
          <p:nvPr/>
        </p:nvSpPr>
        <p:spPr>
          <a:xfrm>
            <a:off x="2449040" y="4328974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Silindir 33"/>
          <p:cNvSpPr/>
          <p:nvPr/>
        </p:nvSpPr>
        <p:spPr>
          <a:xfrm>
            <a:off x="3268190" y="4328973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Silindir 34"/>
          <p:cNvSpPr/>
          <p:nvPr/>
        </p:nvSpPr>
        <p:spPr>
          <a:xfrm>
            <a:off x="2449040" y="4976675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Silindir 35"/>
          <p:cNvSpPr/>
          <p:nvPr/>
        </p:nvSpPr>
        <p:spPr>
          <a:xfrm>
            <a:off x="3268190" y="4976674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Silindir 36"/>
          <p:cNvSpPr/>
          <p:nvPr/>
        </p:nvSpPr>
        <p:spPr>
          <a:xfrm>
            <a:off x="2455137" y="5624375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Silindir 37"/>
          <p:cNvSpPr/>
          <p:nvPr/>
        </p:nvSpPr>
        <p:spPr>
          <a:xfrm>
            <a:off x="3274287" y="5624374"/>
            <a:ext cx="410755" cy="4412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3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</Words>
  <Application>Microsoft Office PowerPoint</Application>
  <PresentationFormat>Geniş ekran</PresentationFormat>
  <Paragraphs>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3</cp:revision>
  <dcterms:created xsi:type="dcterms:W3CDTF">2021-03-12T20:19:01Z</dcterms:created>
  <dcterms:modified xsi:type="dcterms:W3CDTF">2021-03-15T18:57:43Z</dcterms:modified>
</cp:coreProperties>
</file>