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15677E-7C4E-4581-89C0-14B0E0775330}" type="datetimeFigureOut">
              <a:rPr lang="tr-TR" smtClean="0"/>
              <a:t>4.08.2021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8378C0-F56A-496D-BECC-49B69A6569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80811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378C0-F56A-496D-BECC-49B69A65695C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12690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1492B-5289-4E59-9876-FC9505E948CA}" type="datetimeFigureOut">
              <a:rPr lang="tr-TR" smtClean="0"/>
              <a:t>4.08.2021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40A43-4EA8-4F81-8D93-E5D0CA89344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08578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1492B-5289-4E59-9876-FC9505E948CA}" type="datetimeFigureOut">
              <a:rPr lang="tr-TR" smtClean="0"/>
              <a:t>4.08.2021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40A43-4EA8-4F81-8D93-E5D0CA89344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37714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1492B-5289-4E59-9876-FC9505E948CA}" type="datetimeFigureOut">
              <a:rPr lang="tr-TR" smtClean="0"/>
              <a:t>4.08.2021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40A43-4EA8-4F81-8D93-E5D0CA89344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2867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1492B-5289-4E59-9876-FC9505E948CA}" type="datetimeFigureOut">
              <a:rPr lang="tr-TR" smtClean="0"/>
              <a:t>4.08.2021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40A43-4EA8-4F81-8D93-E5D0CA89344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22192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1492B-5289-4E59-9876-FC9505E948CA}" type="datetimeFigureOut">
              <a:rPr lang="tr-TR" smtClean="0"/>
              <a:t>4.08.2021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40A43-4EA8-4F81-8D93-E5D0CA89344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47192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1492B-5289-4E59-9876-FC9505E948CA}" type="datetimeFigureOut">
              <a:rPr lang="tr-TR" smtClean="0"/>
              <a:t>4.08.2021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40A43-4EA8-4F81-8D93-E5D0CA89344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73794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1492B-5289-4E59-9876-FC9505E948CA}" type="datetimeFigureOut">
              <a:rPr lang="tr-TR" smtClean="0"/>
              <a:t>4.08.2021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40A43-4EA8-4F81-8D93-E5D0CA89344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71367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1492B-5289-4E59-9876-FC9505E948CA}" type="datetimeFigureOut">
              <a:rPr lang="tr-TR" smtClean="0"/>
              <a:t>4.08.2021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40A43-4EA8-4F81-8D93-E5D0CA89344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87086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1492B-5289-4E59-9876-FC9505E948CA}" type="datetimeFigureOut">
              <a:rPr lang="tr-TR" smtClean="0"/>
              <a:t>4.08.2021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40A43-4EA8-4F81-8D93-E5D0CA89344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10589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1492B-5289-4E59-9876-FC9505E948CA}" type="datetimeFigureOut">
              <a:rPr lang="tr-TR" smtClean="0"/>
              <a:t>4.08.2021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40A43-4EA8-4F81-8D93-E5D0CA89344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59411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1492B-5289-4E59-9876-FC9505E948CA}" type="datetimeFigureOut">
              <a:rPr lang="tr-TR" smtClean="0"/>
              <a:t>4.08.2021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40A43-4EA8-4F81-8D93-E5D0CA89344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98595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1492B-5289-4E59-9876-FC9505E948CA}" type="datetimeFigureOut">
              <a:rPr lang="tr-TR" smtClean="0"/>
              <a:t>4.08.2021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40A43-4EA8-4F81-8D93-E5D0CA89344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9374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4340" y="-494950"/>
            <a:ext cx="13098779" cy="7732014"/>
          </a:xfrm>
          <a:prstGeom prst="rect">
            <a:avLst/>
          </a:prstGeom>
        </p:spPr>
      </p:pic>
      <p:sp>
        <p:nvSpPr>
          <p:cNvPr id="6" name="Dikdörtgen 5"/>
          <p:cNvSpPr/>
          <p:nvPr/>
        </p:nvSpPr>
        <p:spPr>
          <a:xfrm>
            <a:off x="211969" y="1528684"/>
            <a:ext cx="637310" cy="6125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FAR</a:t>
            </a:r>
            <a:endParaRPr lang="tr-TR" dirty="0"/>
          </a:p>
        </p:txBody>
      </p:sp>
      <p:sp>
        <p:nvSpPr>
          <p:cNvPr id="7" name="Dikdörtgen 6"/>
          <p:cNvSpPr/>
          <p:nvPr/>
        </p:nvSpPr>
        <p:spPr>
          <a:xfrm>
            <a:off x="211969" y="4164835"/>
            <a:ext cx="637310" cy="6125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FAR</a:t>
            </a:r>
            <a:endParaRPr lang="tr-TR" dirty="0"/>
          </a:p>
        </p:txBody>
      </p:sp>
      <p:sp>
        <p:nvSpPr>
          <p:cNvPr id="8" name="Dikdörtgen 7"/>
          <p:cNvSpPr/>
          <p:nvPr/>
        </p:nvSpPr>
        <p:spPr>
          <a:xfrm rot="16200000">
            <a:off x="1313409" y="2634313"/>
            <a:ext cx="914400" cy="48490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400" dirty="0" smtClean="0"/>
              <a:t>SİLECEK</a:t>
            </a:r>
            <a:endParaRPr lang="tr-TR" sz="1400" dirty="0"/>
          </a:p>
        </p:txBody>
      </p:sp>
      <p:sp>
        <p:nvSpPr>
          <p:cNvPr id="9" name="Dikdörtgen 8"/>
          <p:cNvSpPr/>
          <p:nvPr/>
        </p:nvSpPr>
        <p:spPr>
          <a:xfrm rot="16200000">
            <a:off x="507461" y="3136540"/>
            <a:ext cx="683636" cy="3948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100" dirty="0" smtClean="0"/>
              <a:t>KORNA</a:t>
            </a:r>
            <a:endParaRPr lang="tr-TR" sz="1100" dirty="0"/>
          </a:p>
        </p:txBody>
      </p:sp>
      <p:sp>
        <p:nvSpPr>
          <p:cNvPr id="10" name="Dikdörtgen 9"/>
          <p:cNvSpPr/>
          <p:nvPr/>
        </p:nvSpPr>
        <p:spPr>
          <a:xfrm rot="16200000">
            <a:off x="1389608" y="4012435"/>
            <a:ext cx="623456" cy="30479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500" dirty="0" smtClean="0"/>
              <a:t>AKS</a:t>
            </a:r>
            <a:endParaRPr lang="tr-TR" sz="1500" dirty="0"/>
          </a:p>
        </p:txBody>
      </p:sp>
      <p:sp>
        <p:nvSpPr>
          <p:cNvPr id="11" name="Akış Çizelgesi: Toplam Birleşimi 10"/>
          <p:cNvSpPr/>
          <p:nvPr/>
        </p:nvSpPr>
        <p:spPr>
          <a:xfrm>
            <a:off x="1957209" y="2141202"/>
            <a:ext cx="397216" cy="304799"/>
          </a:xfrm>
          <a:prstGeom prst="flowChartSummingJunct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cxnSp>
        <p:nvCxnSpPr>
          <p:cNvPr id="12" name="Düz Ok Bağlayıcısı 11"/>
          <p:cNvCxnSpPr/>
          <p:nvPr/>
        </p:nvCxnSpPr>
        <p:spPr>
          <a:xfrm>
            <a:off x="2263607" y="2504183"/>
            <a:ext cx="2597835" cy="41241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etin kutusu 12"/>
          <p:cNvSpPr txBox="1"/>
          <p:nvPr/>
        </p:nvSpPr>
        <p:spPr>
          <a:xfrm>
            <a:off x="4861442" y="6443668"/>
            <a:ext cx="120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ACİL STOP</a:t>
            </a:r>
            <a:endParaRPr lang="tr-TR" dirty="0"/>
          </a:p>
        </p:txBody>
      </p:sp>
      <p:sp>
        <p:nvSpPr>
          <p:cNvPr id="14" name="Akış Çizelgesi: Toplam Birleşimi 13"/>
          <p:cNvSpPr/>
          <p:nvPr/>
        </p:nvSpPr>
        <p:spPr>
          <a:xfrm>
            <a:off x="6896100" y="5805505"/>
            <a:ext cx="397216" cy="304799"/>
          </a:xfrm>
          <a:prstGeom prst="flowChartSummingJunct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cxnSp>
        <p:nvCxnSpPr>
          <p:cNvPr id="15" name="Düz Ok Bağlayıcısı 14"/>
          <p:cNvCxnSpPr>
            <a:stCxn id="14" idx="4"/>
          </p:cNvCxnSpPr>
          <p:nvPr/>
        </p:nvCxnSpPr>
        <p:spPr>
          <a:xfrm flipH="1">
            <a:off x="5897880" y="6110304"/>
            <a:ext cx="1196828" cy="518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Dikdörtgen 28"/>
          <p:cNvSpPr/>
          <p:nvPr/>
        </p:nvSpPr>
        <p:spPr>
          <a:xfrm>
            <a:off x="9076817" y="5976692"/>
            <a:ext cx="1409275" cy="3738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MOTOR</a:t>
            </a:r>
            <a:endParaRPr lang="tr-TR" dirty="0"/>
          </a:p>
        </p:txBody>
      </p:sp>
      <p:sp>
        <p:nvSpPr>
          <p:cNvPr id="30" name="Dikdörtgen 29"/>
          <p:cNvSpPr/>
          <p:nvPr/>
        </p:nvSpPr>
        <p:spPr>
          <a:xfrm rot="16200000" flipH="1">
            <a:off x="8297099" y="3126174"/>
            <a:ext cx="1385454" cy="45020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BATARYA</a:t>
            </a:r>
            <a:endParaRPr lang="tr-TR" dirty="0"/>
          </a:p>
        </p:txBody>
      </p:sp>
      <p:sp>
        <p:nvSpPr>
          <p:cNvPr id="31" name="Dikdörtgen 30"/>
          <p:cNvSpPr/>
          <p:nvPr/>
        </p:nvSpPr>
        <p:spPr>
          <a:xfrm rot="16200000">
            <a:off x="8944656" y="3021893"/>
            <a:ext cx="1058875" cy="4968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300" dirty="0" smtClean="0"/>
              <a:t>OTOMATİK SİGORTA</a:t>
            </a:r>
            <a:endParaRPr lang="tr-TR" sz="1300" dirty="0"/>
          </a:p>
        </p:txBody>
      </p:sp>
      <p:sp>
        <p:nvSpPr>
          <p:cNvPr id="32" name="Dikdörtgen 31"/>
          <p:cNvSpPr/>
          <p:nvPr/>
        </p:nvSpPr>
        <p:spPr>
          <a:xfrm rot="16200000">
            <a:off x="8903646" y="4271307"/>
            <a:ext cx="1014126" cy="62359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MOTOR SÜRÜCÜ</a:t>
            </a:r>
            <a:endParaRPr lang="tr-TR" dirty="0"/>
          </a:p>
        </p:txBody>
      </p:sp>
      <p:sp>
        <p:nvSpPr>
          <p:cNvPr id="33" name="Dikdörtgen 32"/>
          <p:cNvSpPr/>
          <p:nvPr/>
        </p:nvSpPr>
        <p:spPr>
          <a:xfrm rot="16200000">
            <a:off x="9458388" y="3172524"/>
            <a:ext cx="1057042" cy="46552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300" dirty="0" smtClean="0"/>
              <a:t>DC-DC CONVERTER</a:t>
            </a:r>
          </a:p>
        </p:txBody>
      </p:sp>
      <p:sp>
        <p:nvSpPr>
          <p:cNvPr id="34" name="Dikdörtgen 33"/>
          <p:cNvSpPr/>
          <p:nvPr/>
        </p:nvSpPr>
        <p:spPr>
          <a:xfrm rot="16200000">
            <a:off x="10666328" y="3183571"/>
            <a:ext cx="1388349" cy="3325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STOP</a:t>
            </a:r>
            <a:endParaRPr lang="tr-TR" dirty="0"/>
          </a:p>
        </p:txBody>
      </p:sp>
      <p:sp>
        <p:nvSpPr>
          <p:cNvPr id="37" name="Dikdörtgen 36"/>
          <p:cNvSpPr/>
          <p:nvPr/>
        </p:nvSpPr>
        <p:spPr>
          <a:xfrm rot="16200000">
            <a:off x="8750674" y="1829403"/>
            <a:ext cx="1014126" cy="62359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MOTOR SÜRÜCÜ</a:t>
            </a:r>
            <a:endParaRPr lang="tr-TR" dirty="0"/>
          </a:p>
        </p:txBody>
      </p:sp>
      <p:sp>
        <p:nvSpPr>
          <p:cNvPr id="38" name="Dikdörtgen 37"/>
          <p:cNvSpPr/>
          <p:nvPr/>
        </p:nvSpPr>
        <p:spPr>
          <a:xfrm>
            <a:off x="9017870" y="585328"/>
            <a:ext cx="1409275" cy="3738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MOTOR</a:t>
            </a:r>
            <a:endParaRPr lang="tr-TR" dirty="0"/>
          </a:p>
        </p:txBody>
      </p:sp>
      <p:sp>
        <p:nvSpPr>
          <p:cNvPr id="39" name="Dikdörtgen 38"/>
          <p:cNvSpPr/>
          <p:nvPr/>
        </p:nvSpPr>
        <p:spPr>
          <a:xfrm rot="16200000">
            <a:off x="9311188" y="1962942"/>
            <a:ext cx="1057780" cy="49807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YERLEŞİK ŞARJ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3085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470060" y="1891320"/>
            <a:ext cx="1246909" cy="43570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4" name="Dikdörtgen 13"/>
          <p:cNvSpPr/>
          <p:nvPr/>
        </p:nvSpPr>
        <p:spPr>
          <a:xfrm>
            <a:off x="6104577" y="3586838"/>
            <a:ext cx="1579418" cy="9836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MOTOR SÜRÜCÜ</a:t>
            </a:r>
            <a:endParaRPr lang="tr-TR" dirty="0"/>
          </a:p>
        </p:txBody>
      </p:sp>
      <p:sp>
        <p:nvSpPr>
          <p:cNvPr id="15" name="Oval 14"/>
          <p:cNvSpPr/>
          <p:nvPr/>
        </p:nvSpPr>
        <p:spPr>
          <a:xfrm>
            <a:off x="8986322" y="3476001"/>
            <a:ext cx="1357746" cy="109450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MOTOR</a:t>
            </a:r>
            <a:endParaRPr lang="tr-TR" dirty="0"/>
          </a:p>
        </p:txBody>
      </p:sp>
      <p:cxnSp>
        <p:nvCxnSpPr>
          <p:cNvPr id="17" name="Düz Bağlayıcı 16"/>
          <p:cNvCxnSpPr/>
          <p:nvPr/>
        </p:nvCxnSpPr>
        <p:spPr>
          <a:xfrm>
            <a:off x="4648855" y="3780801"/>
            <a:ext cx="14557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Düz Bağlayıcı 18"/>
          <p:cNvCxnSpPr>
            <a:stCxn id="21" idx="3"/>
          </p:cNvCxnSpPr>
          <p:nvPr/>
        </p:nvCxnSpPr>
        <p:spPr>
          <a:xfrm>
            <a:off x="1737079" y="4242467"/>
            <a:ext cx="4367498" cy="64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etin kutusu 19"/>
          <p:cNvSpPr txBox="1"/>
          <p:nvPr/>
        </p:nvSpPr>
        <p:spPr>
          <a:xfrm>
            <a:off x="1212576" y="3586838"/>
            <a:ext cx="559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+72V</a:t>
            </a:r>
            <a:endParaRPr lang="tr-TR" sz="1400" dirty="0"/>
          </a:p>
        </p:txBody>
      </p:sp>
      <p:sp>
        <p:nvSpPr>
          <p:cNvPr id="21" name="Metin kutusu 20"/>
          <p:cNvSpPr txBox="1"/>
          <p:nvPr/>
        </p:nvSpPr>
        <p:spPr>
          <a:xfrm>
            <a:off x="1212576" y="4088578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GND</a:t>
            </a:r>
            <a:endParaRPr lang="tr-TR" sz="1400" dirty="0"/>
          </a:p>
        </p:txBody>
      </p:sp>
      <p:cxnSp>
        <p:nvCxnSpPr>
          <p:cNvPr id="23" name="Düz Bağlayıcı 22"/>
          <p:cNvCxnSpPr/>
          <p:nvPr/>
        </p:nvCxnSpPr>
        <p:spPr>
          <a:xfrm>
            <a:off x="7683995" y="3780800"/>
            <a:ext cx="13667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Düz Bağlayıcı 23"/>
          <p:cNvCxnSpPr>
            <a:endCxn id="15" idx="2"/>
          </p:cNvCxnSpPr>
          <p:nvPr/>
        </p:nvCxnSpPr>
        <p:spPr>
          <a:xfrm>
            <a:off x="7683994" y="4023255"/>
            <a:ext cx="130232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Düz Bağlayıcı 25"/>
          <p:cNvCxnSpPr/>
          <p:nvPr/>
        </p:nvCxnSpPr>
        <p:spPr>
          <a:xfrm>
            <a:off x="7683995" y="4282540"/>
            <a:ext cx="13667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Dikdörtgen 26"/>
          <p:cNvSpPr/>
          <p:nvPr/>
        </p:nvSpPr>
        <p:spPr>
          <a:xfrm>
            <a:off x="6104577" y="4923638"/>
            <a:ext cx="1579418" cy="9836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MOTOR SÜRÜCÜ</a:t>
            </a:r>
            <a:endParaRPr lang="tr-TR" dirty="0"/>
          </a:p>
        </p:txBody>
      </p:sp>
      <p:sp>
        <p:nvSpPr>
          <p:cNvPr id="28" name="Oval 27"/>
          <p:cNvSpPr/>
          <p:nvPr/>
        </p:nvSpPr>
        <p:spPr>
          <a:xfrm>
            <a:off x="8986322" y="4812801"/>
            <a:ext cx="1357746" cy="109450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MOTOR</a:t>
            </a:r>
            <a:endParaRPr lang="tr-TR" dirty="0"/>
          </a:p>
        </p:txBody>
      </p:sp>
      <p:cxnSp>
        <p:nvCxnSpPr>
          <p:cNvPr id="29" name="Düz Bağlayıcı 28"/>
          <p:cNvCxnSpPr/>
          <p:nvPr/>
        </p:nvCxnSpPr>
        <p:spPr>
          <a:xfrm>
            <a:off x="7683995" y="5117600"/>
            <a:ext cx="13667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Düz Bağlayıcı 29"/>
          <p:cNvCxnSpPr>
            <a:endCxn id="28" idx="2"/>
          </p:cNvCxnSpPr>
          <p:nvPr/>
        </p:nvCxnSpPr>
        <p:spPr>
          <a:xfrm>
            <a:off x="7683994" y="5360055"/>
            <a:ext cx="130232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Düz Bağlayıcı 30"/>
          <p:cNvCxnSpPr/>
          <p:nvPr/>
        </p:nvCxnSpPr>
        <p:spPr>
          <a:xfrm>
            <a:off x="7683995" y="5619340"/>
            <a:ext cx="13667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erbest Form 34"/>
          <p:cNvSpPr/>
          <p:nvPr/>
        </p:nvSpPr>
        <p:spPr>
          <a:xfrm>
            <a:off x="5753156" y="3802449"/>
            <a:ext cx="331505" cy="1353086"/>
          </a:xfrm>
          <a:custGeom>
            <a:avLst/>
            <a:gdLst>
              <a:gd name="connsiteX0" fmla="*/ 83855 w 331505"/>
              <a:gd name="connsiteY0" fmla="*/ 0 h 1353086"/>
              <a:gd name="connsiteX1" fmla="*/ 83855 w 331505"/>
              <a:gd name="connsiteY1" fmla="*/ 352425 h 1353086"/>
              <a:gd name="connsiteX2" fmla="*/ 121955 w 331505"/>
              <a:gd name="connsiteY2" fmla="*/ 457200 h 1353086"/>
              <a:gd name="connsiteX3" fmla="*/ 150530 w 331505"/>
              <a:gd name="connsiteY3" fmla="*/ 466725 h 1353086"/>
              <a:gd name="connsiteX4" fmla="*/ 150530 w 331505"/>
              <a:gd name="connsiteY4" fmla="*/ 600075 h 1353086"/>
              <a:gd name="connsiteX5" fmla="*/ 121955 w 331505"/>
              <a:gd name="connsiteY5" fmla="*/ 609600 h 1353086"/>
              <a:gd name="connsiteX6" fmla="*/ 83855 w 331505"/>
              <a:gd name="connsiteY6" fmla="*/ 628650 h 1353086"/>
              <a:gd name="connsiteX7" fmla="*/ 131480 w 331505"/>
              <a:gd name="connsiteY7" fmla="*/ 1343025 h 1353086"/>
              <a:gd name="connsiteX8" fmla="*/ 255305 w 331505"/>
              <a:gd name="connsiteY8" fmla="*/ 1352550 h 1353086"/>
              <a:gd name="connsiteX9" fmla="*/ 331505 w 331505"/>
              <a:gd name="connsiteY9" fmla="*/ 1352550 h 1353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1505" h="1353086">
                <a:moveTo>
                  <a:pt x="83855" y="0"/>
                </a:moveTo>
                <a:cubicBezTo>
                  <a:pt x="105297" y="257299"/>
                  <a:pt x="83855" y="-56538"/>
                  <a:pt x="83855" y="352425"/>
                </a:cubicBezTo>
                <a:cubicBezTo>
                  <a:pt x="83855" y="422158"/>
                  <a:pt x="73754" y="433099"/>
                  <a:pt x="121955" y="457200"/>
                </a:cubicBezTo>
                <a:cubicBezTo>
                  <a:pt x="130935" y="461690"/>
                  <a:pt x="141005" y="463550"/>
                  <a:pt x="150530" y="466725"/>
                </a:cubicBezTo>
                <a:cubicBezTo>
                  <a:pt x="167162" y="516620"/>
                  <a:pt x="174876" y="527037"/>
                  <a:pt x="150530" y="600075"/>
                </a:cubicBezTo>
                <a:cubicBezTo>
                  <a:pt x="147355" y="609600"/>
                  <a:pt x="131183" y="605645"/>
                  <a:pt x="121955" y="609600"/>
                </a:cubicBezTo>
                <a:cubicBezTo>
                  <a:pt x="108904" y="615193"/>
                  <a:pt x="96555" y="622300"/>
                  <a:pt x="83855" y="628650"/>
                </a:cubicBezTo>
                <a:cubicBezTo>
                  <a:pt x="85002" y="713531"/>
                  <a:pt x="-134099" y="1311780"/>
                  <a:pt x="131480" y="1343025"/>
                </a:cubicBezTo>
                <a:cubicBezTo>
                  <a:pt x="172593" y="1347862"/>
                  <a:pt x="213955" y="1350581"/>
                  <a:pt x="255305" y="1352550"/>
                </a:cubicBezTo>
                <a:cubicBezTo>
                  <a:pt x="280676" y="1353758"/>
                  <a:pt x="306105" y="1352550"/>
                  <a:pt x="331505" y="13525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37" name="Dirsek Bağlayıcısı 36"/>
          <p:cNvCxnSpPr/>
          <p:nvPr/>
        </p:nvCxnSpPr>
        <p:spPr>
          <a:xfrm rot="16200000" flipH="1">
            <a:off x="4872421" y="4455911"/>
            <a:ext cx="1354275" cy="1070209"/>
          </a:xfrm>
          <a:prstGeom prst="bentConnector3">
            <a:avLst>
              <a:gd name="adj1" fmla="val 10204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Düz Bağlayıcı 49"/>
          <p:cNvCxnSpPr>
            <a:stCxn id="20" idx="3"/>
          </p:cNvCxnSpPr>
          <p:nvPr/>
        </p:nvCxnSpPr>
        <p:spPr>
          <a:xfrm>
            <a:off x="1772345" y="3740727"/>
            <a:ext cx="385068" cy="2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Düz Bağlayıcı 52"/>
          <p:cNvCxnSpPr/>
          <p:nvPr/>
        </p:nvCxnSpPr>
        <p:spPr>
          <a:xfrm>
            <a:off x="2505079" y="3746760"/>
            <a:ext cx="385068" cy="2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Düz Bağlayıcı 53"/>
          <p:cNvCxnSpPr/>
          <p:nvPr/>
        </p:nvCxnSpPr>
        <p:spPr>
          <a:xfrm flipV="1">
            <a:off x="2138712" y="3537455"/>
            <a:ext cx="385068" cy="210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Düz Bağlayıcı 55"/>
          <p:cNvCxnSpPr/>
          <p:nvPr/>
        </p:nvCxnSpPr>
        <p:spPr>
          <a:xfrm>
            <a:off x="3197595" y="3772169"/>
            <a:ext cx="385068" cy="2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Düz Bağlayıcı 56"/>
          <p:cNvCxnSpPr/>
          <p:nvPr/>
        </p:nvCxnSpPr>
        <p:spPr>
          <a:xfrm>
            <a:off x="3930329" y="3778202"/>
            <a:ext cx="718526" cy="1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Düz Bağlayıcı 57"/>
          <p:cNvCxnSpPr/>
          <p:nvPr/>
        </p:nvCxnSpPr>
        <p:spPr>
          <a:xfrm flipV="1">
            <a:off x="3563962" y="3568897"/>
            <a:ext cx="385068" cy="210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Metin kutusu 58"/>
          <p:cNvSpPr txBox="1"/>
          <p:nvPr/>
        </p:nvSpPr>
        <p:spPr>
          <a:xfrm>
            <a:off x="3034071" y="3229678"/>
            <a:ext cx="16437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OTOMATİK SİGORTA</a:t>
            </a:r>
            <a:endParaRPr lang="tr-TR" sz="1400" dirty="0"/>
          </a:p>
        </p:txBody>
      </p:sp>
      <p:sp>
        <p:nvSpPr>
          <p:cNvPr id="63" name="Metin kutusu 62"/>
          <p:cNvSpPr txBox="1"/>
          <p:nvPr/>
        </p:nvSpPr>
        <p:spPr>
          <a:xfrm>
            <a:off x="1967439" y="3240317"/>
            <a:ext cx="10739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KONTAKTÖR</a:t>
            </a:r>
            <a:endParaRPr lang="tr-TR" sz="1400" dirty="0"/>
          </a:p>
        </p:txBody>
      </p:sp>
      <p:sp>
        <p:nvSpPr>
          <p:cNvPr id="68" name="Akış Çizelgesi: Toplam Birleşimi 67"/>
          <p:cNvSpPr/>
          <p:nvPr/>
        </p:nvSpPr>
        <p:spPr>
          <a:xfrm>
            <a:off x="2878093" y="1971481"/>
            <a:ext cx="307448" cy="304800"/>
          </a:xfrm>
          <a:prstGeom prst="flowChartSummingJunct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9" name="Akış Çizelgesi: Toplam Birleşimi 68"/>
          <p:cNvSpPr/>
          <p:nvPr/>
        </p:nvSpPr>
        <p:spPr>
          <a:xfrm>
            <a:off x="3629528" y="1971481"/>
            <a:ext cx="307448" cy="304800"/>
          </a:xfrm>
          <a:prstGeom prst="flowChartSummingJunct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71" name="Düz Bağlayıcı 70"/>
          <p:cNvCxnSpPr>
            <a:endCxn id="68" idx="2"/>
          </p:cNvCxnSpPr>
          <p:nvPr/>
        </p:nvCxnSpPr>
        <p:spPr>
          <a:xfrm>
            <a:off x="1714970" y="2123881"/>
            <a:ext cx="11631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Düz Bağlayıcı 72"/>
          <p:cNvCxnSpPr>
            <a:stCxn id="68" idx="6"/>
            <a:endCxn id="69" idx="2"/>
          </p:cNvCxnSpPr>
          <p:nvPr/>
        </p:nvCxnSpPr>
        <p:spPr>
          <a:xfrm>
            <a:off x="3185541" y="2123881"/>
            <a:ext cx="4439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Düz Bağlayıcı 74"/>
          <p:cNvCxnSpPr>
            <a:stCxn id="69" idx="6"/>
          </p:cNvCxnSpPr>
          <p:nvPr/>
        </p:nvCxnSpPr>
        <p:spPr>
          <a:xfrm>
            <a:off x="3936976" y="2123881"/>
            <a:ext cx="4705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Düz Bağlayıcı 76"/>
          <p:cNvCxnSpPr/>
          <p:nvPr/>
        </p:nvCxnSpPr>
        <p:spPr>
          <a:xfrm>
            <a:off x="4422786" y="2123881"/>
            <a:ext cx="0" cy="449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Düz Bağlayıcı 78"/>
          <p:cNvCxnSpPr/>
          <p:nvPr/>
        </p:nvCxnSpPr>
        <p:spPr>
          <a:xfrm flipH="1" flipV="1">
            <a:off x="1714970" y="2588701"/>
            <a:ext cx="2692576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Dikdörtgen 79"/>
          <p:cNvSpPr/>
          <p:nvPr/>
        </p:nvSpPr>
        <p:spPr>
          <a:xfrm>
            <a:off x="5449257" y="1891321"/>
            <a:ext cx="1579418" cy="9836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YERLEŞİK ŞARJ</a:t>
            </a:r>
            <a:endParaRPr lang="tr-TR" dirty="0"/>
          </a:p>
        </p:txBody>
      </p:sp>
      <p:cxnSp>
        <p:nvCxnSpPr>
          <p:cNvPr id="84" name="Dirsek Bağlayıcısı 83"/>
          <p:cNvCxnSpPr/>
          <p:nvPr/>
        </p:nvCxnSpPr>
        <p:spPr>
          <a:xfrm rot="5400000" flipH="1" flipV="1">
            <a:off x="4203102" y="2526014"/>
            <a:ext cx="1691909" cy="800402"/>
          </a:xfrm>
          <a:prstGeom prst="bentConnector3">
            <a:avLst>
              <a:gd name="adj1" fmla="val 995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Serbest Form 85"/>
          <p:cNvSpPr/>
          <p:nvPr/>
        </p:nvSpPr>
        <p:spPr>
          <a:xfrm>
            <a:off x="4947540" y="2598420"/>
            <a:ext cx="500760" cy="1699260"/>
          </a:xfrm>
          <a:custGeom>
            <a:avLst/>
            <a:gdLst>
              <a:gd name="connsiteX0" fmla="*/ 500760 w 500760"/>
              <a:gd name="connsiteY0" fmla="*/ 15240 h 1699260"/>
              <a:gd name="connsiteX1" fmla="*/ 439800 w 500760"/>
              <a:gd name="connsiteY1" fmla="*/ 22860 h 1699260"/>
              <a:gd name="connsiteX2" fmla="*/ 218820 w 500760"/>
              <a:gd name="connsiteY2" fmla="*/ 15240 h 1699260"/>
              <a:gd name="connsiteX3" fmla="*/ 150240 w 500760"/>
              <a:gd name="connsiteY3" fmla="*/ 0 h 1699260"/>
              <a:gd name="connsiteX4" fmla="*/ 112140 w 500760"/>
              <a:gd name="connsiteY4" fmla="*/ 45720 h 1699260"/>
              <a:gd name="connsiteX5" fmla="*/ 104520 w 500760"/>
              <a:gd name="connsiteY5" fmla="*/ 449580 h 1699260"/>
              <a:gd name="connsiteX6" fmla="*/ 89280 w 500760"/>
              <a:gd name="connsiteY6" fmla="*/ 510540 h 1699260"/>
              <a:gd name="connsiteX7" fmla="*/ 89280 w 500760"/>
              <a:gd name="connsiteY7" fmla="*/ 769620 h 1699260"/>
              <a:gd name="connsiteX8" fmla="*/ 96900 w 500760"/>
              <a:gd name="connsiteY8" fmla="*/ 792480 h 1699260"/>
              <a:gd name="connsiteX9" fmla="*/ 104520 w 500760"/>
              <a:gd name="connsiteY9" fmla="*/ 838200 h 1699260"/>
              <a:gd name="connsiteX10" fmla="*/ 43560 w 500760"/>
              <a:gd name="connsiteY10" fmla="*/ 1135380 h 1699260"/>
              <a:gd name="connsiteX11" fmla="*/ 20700 w 500760"/>
              <a:gd name="connsiteY11" fmla="*/ 1143000 h 1699260"/>
              <a:gd name="connsiteX12" fmla="*/ 13080 w 500760"/>
              <a:gd name="connsiteY12" fmla="*/ 1234440 h 1699260"/>
              <a:gd name="connsiteX13" fmla="*/ 58800 w 500760"/>
              <a:gd name="connsiteY13" fmla="*/ 1249680 h 1699260"/>
              <a:gd name="connsiteX14" fmla="*/ 81660 w 500760"/>
              <a:gd name="connsiteY14" fmla="*/ 1257300 h 1699260"/>
              <a:gd name="connsiteX15" fmla="*/ 104520 w 500760"/>
              <a:gd name="connsiteY15" fmla="*/ 1264920 h 1699260"/>
              <a:gd name="connsiteX16" fmla="*/ 119760 w 500760"/>
              <a:gd name="connsiteY16" fmla="*/ 1287780 h 1699260"/>
              <a:gd name="connsiteX17" fmla="*/ 112140 w 500760"/>
              <a:gd name="connsiteY17" fmla="*/ 1310640 h 1699260"/>
              <a:gd name="connsiteX18" fmla="*/ 104520 w 500760"/>
              <a:gd name="connsiteY18" fmla="*/ 1363980 h 1699260"/>
              <a:gd name="connsiteX19" fmla="*/ 96900 w 500760"/>
              <a:gd name="connsiteY19" fmla="*/ 1615440 h 1699260"/>
              <a:gd name="connsiteX20" fmla="*/ 89280 w 500760"/>
              <a:gd name="connsiteY20" fmla="*/ 1699260 h 1699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00760" h="1699260">
                <a:moveTo>
                  <a:pt x="500760" y="15240"/>
                </a:moveTo>
                <a:cubicBezTo>
                  <a:pt x="480440" y="17780"/>
                  <a:pt x="460278" y="22860"/>
                  <a:pt x="439800" y="22860"/>
                </a:cubicBezTo>
                <a:cubicBezTo>
                  <a:pt x="366096" y="22860"/>
                  <a:pt x="292397" y="19568"/>
                  <a:pt x="218820" y="15240"/>
                </a:cubicBezTo>
                <a:cubicBezTo>
                  <a:pt x="206170" y="14496"/>
                  <a:pt x="164402" y="3541"/>
                  <a:pt x="150240" y="0"/>
                </a:cubicBezTo>
                <a:cubicBezTo>
                  <a:pt x="113725" y="9129"/>
                  <a:pt x="113738" y="-630"/>
                  <a:pt x="112140" y="45720"/>
                </a:cubicBezTo>
                <a:cubicBezTo>
                  <a:pt x="107500" y="180284"/>
                  <a:pt x="111134" y="315099"/>
                  <a:pt x="104520" y="449580"/>
                </a:cubicBezTo>
                <a:cubicBezTo>
                  <a:pt x="103491" y="470500"/>
                  <a:pt x="89280" y="510540"/>
                  <a:pt x="89280" y="510540"/>
                </a:cubicBezTo>
                <a:cubicBezTo>
                  <a:pt x="80232" y="637207"/>
                  <a:pt x="76746" y="625482"/>
                  <a:pt x="89280" y="769620"/>
                </a:cubicBezTo>
                <a:cubicBezTo>
                  <a:pt x="89976" y="777622"/>
                  <a:pt x="95158" y="784639"/>
                  <a:pt x="96900" y="792480"/>
                </a:cubicBezTo>
                <a:cubicBezTo>
                  <a:pt x="100252" y="807562"/>
                  <a:pt x="101980" y="822960"/>
                  <a:pt x="104520" y="838200"/>
                </a:cubicBezTo>
                <a:cubicBezTo>
                  <a:pt x="95217" y="1191704"/>
                  <a:pt x="192708" y="1105550"/>
                  <a:pt x="43560" y="1135380"/>
                </a:cubicBezTo>
                <a:cubicBezTo>
                  <a:pt x="35684" y="1136955"/>
                  <a:pt x="28320" y="1140460"/>
                  <a:pt x="20700" y="1143000"/>
                </a:cubicBezTo>
                <a:cubicBezTo>
                  <a:pt x="5901" y="1172598"/>
                  <a:pt x="-13254" y="1196819"/>
                  <a:pt x="13080" y="1234440"/>
                </a:cubicBezTo>
                <a:cubicBezTo>
                  <a:pt x="22292" y="1247600"/>
                  <a:pt x="43560" y="1244600"/>
                  <a:pt x="58800" y="1249680"/>
                </a:cubicBezTo>
                <a:lnTo>
                  <a:pt x="81660" y="1257300"/>
                </a:lnTo>
                <a:lnTo>
                  <a:pt x="104520" y="1264920"/>
                </a:lnTo>
                <a:cubicBezTo>
                  <a:pt x="109600" y="1272540"/>
                  <a:pt x="118254" y="1278747"/>
                  <a:pt x="119760" y="1287780"/>
                </a:cubicBezTo>
                <a:cubicBezTo>
                  <a:pt x="121080" y="1295703"/>
                  <a:pt x="113715" y="1302764"/>
                  <a:pt x="112140" y="1310640"/>
                </a:cubicBezTo>
                <a:cubicBezTo>
                  <a:pt x="108618" y="1328252"/>
                  <a:pt x="107060" y="1346200"/>
                  <a:pt x="104520" y="1363980"/>
                </a:cubicBezTo>
                <a:cubicBezTo>
                  <a:pt x="101980" y="1447800"/>
                  <a:pt x="100986" y="1531681"/>
                  <a:pt x="96900" y="1615440"/>
                </a:cubicBezTo>
                <a:cubicBezTo>
                  <a:pt x="88335" y="1791025"/>
                  <a:pt x="89280" y="1616083"/>
                  <a:pt x="89280" y="169926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7" name="Metin kutusu 86"/>
          <p:cNvSpPr txBox="1"/>
          <p:nvPr/>
        </p:nvSpPr>
        <p:spPr>
          <a:xfrm>
            <a:off x="2819528" y="1656181"/>
            <a:ext cx="111744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700" dirty="0" smtClean="0"/>
              <a:t>ACİL STOP</a:t>
            </a:r>
            <a:endParaRPr lang="tr-TR" sz="1700" dirty="0"/>
          </a:p>
        </p:txBody>
      </p:sp>
      <p:sp>
        <p:nvSpPr>
          <p:cNvPr id="88" name="Metin kutusu 87"/>
          <p:cNvSpPr txBox="1"/>
          <p:nvPr/>
        </p:nvSpPr>
        <p:spPr>
          <a:xfrm>
            <a:off x="470059" y="1612899"/>
            <a:ext cx="111744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700" dirty="0" smtClean="0"/>
              <a:t>BATARYA</a:t>
            </a:r>
            <a:endParaRPr lang="tr-TR" sz="1700" dirty="0"/>
          </a:p>
        </p:txBody>
      </p:sp>
    </p:spTree>
    <p:extLst>
      <p:ext uri="{BB962C8B-B14F-4D97-AF65-F5344CB8AC3E}">
        <p14:creationId xmlns:p14="http://schemas.microsoft.com/office/powerpoint/2010/main" val="237669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1756194" y="152405"/>
            <a:ext cx="816248" cy="2266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400" dirty="0" smtClean="0"/>
              <a:t>BAŞLA</a:t>
            </a:r>
            <a:endParaRPr lang="tr-TR" sz="1400" dirty="0"/>
          </a:p>
        </p:txBody>
      </p:sp>
      <p:cxnSp>
        <p:nvCxnSpPr>
          <p:cNvPr id="5" name="Düz Ok Bağlayıcısı 4"/>
          <p:cNvCxnSpPr/>
          <p:nvPr/>
        </p:nvCxnSpPr>
        <p:spPr>
          <a:xfrm>
            <a:off x="2164319" y="400599"/>
            <a:ext cx="4898" cy="305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ikdörtgen 6"/>
          <p:cNvSpPr/>
          <p:nvPr/>
        </p:nvSpPr>
        <p:spPr>
          <a:xfrm>
            <a:off x="1460149" y="689235"/>
            <a:ext cx="1408339" cy="2647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400" dirty="0" smtClean="0"/>
              <a:t>KONTAKTÖR ON</a:t>
            </a:r>
            <a:endParaRPr lang="tr-TR" sz="1400" dirty="0"/>
          </a:p>
        </p:txBody>
      </p:sp>
      <p:cxnSp>
        <p:nvCxnSpPr>
          <p:cNvPr id="11" name="Düz Ok Bağlayıcısı 10"/>
          <p:cNvCxnSpPr/>
          <p:nvPr/>
        </p:nvCxnSpPr>
        <p:spPr>
          <a:xfrm>
            <a:off x="2164319" y="953983"/>
            <a:ext cx="4898" cy="305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ikdörtgen 11"/>
          <p:cNvSpPr/>
          <p:nvPr/>
        </p:nvSpPr>
        <p:spPr>
          <a:xfrm>
            <a:off x="1258899" y="1259173"/>
            <a:ext cx="1810838" cy="5915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300" dirty="0" smtClean="0"/>
              <a:t>SICAKLIK OKU</a:t>
            </a:r>
          </a:p>
          <a:p>
            <a:pPr algn="ctr"/>
            <a:r>
              <a:rPr lang="tr-TR" sz="1300" dirty="0" smtClean="0"/>
              <a:t>GERİLİM OKU</a:t>
            </a:r>
          </a:p>
          <a:p>
            <a:pPr algn="ctr"/>
            <a:r>
              <a:rPr lang="tr-TR" sz="1300" dirty="0" smtClean="0"/>
              <a:t>AKIM OKU</a:t>
            </a:r>
            <a:endParaRPr lang="tr-TR" sz="1300" dirty="0"/>
          </a:p>
        </p:txBody>
      </p:sp>
      <p:sp>
        <p:nvSpPr>
          <p:cNvPr id="18" name="Akış Çizelgesi: Karar 17"/>
          <p:cNvSpPr/>
          <p:nvPr/>
        </p:nvSpPr>
        <p:spPr>
          <a:xfrm>
            <a:off x="1108018" y="2155881"/>
            <a:ext cx="2158547" cy="904909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500" dirty="0" smtClean="0"/>
              <a:t>SICAKLIK &gt; 40</a:t>
            </a:r>
            <a:endParaRPr lang="tr-TR" sz="1500" dirty="0"/>
          </a:p>
        </p:txBody>
      </p:sp>
      <p:sp>
        <p:nvSpPr>
          <p:cNvPr id="19" name="Metin kutusu 18"/>
          <p:cNvSpPr txBox="1"/>
          <p:nvPr/>
        </p:nvSpPr>
        <p:spPr>
          <a:xfrm>
            <a:off x="1517249" y="3060790"/>
            <a:ext cx="5914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500" dirty="0" smtClean="0"/>
              <a:t>Hayır</a:t>
            </a:r>
            <a:endParaRPr lang="tr-TR" sz="1500" dirty="0"/>
          </a:p>
        </p:txBody>
      </p:sp>
      <p:cxnSp>
        <p:nvCxnSpPr>
          <p:cNvPr id="20" name="Düz Ok Bağlayıcısı 19"/>
          <p:cNvCxnSpPr>
            <a:stCxn id="12" idx="2"/>
            <a:endCxn id="18" idx="0"/>
          </p:cNvCxnSpPr>
          <p:nvPr/>
        </p:nvCxnSpPr>
        <p:spPr>
          <a:xfrm>
            <a:off x="2164318" y="1850691"/>
            <a:ext cx="22974" cy="305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Metin kutusu 20"/>
          <p:cNvSpPr txBox="1"/>
          <p:nvPr/>
        </p:nvSpPr>
        <p:spPr>
          <a:xfrm>
            <a:off x="3266565" y="2525637"/>
            <a:ext cx="5874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500" dirty="0" smtClean="0"/>
              <a:t>Evet</a:t>
            </a:r>
            <a:endParaRPr lang="tr-TR" sz="1500" dirty="0"/>
          </a:p>
        </p:txBody>
      </p:sp>
      <p:cxnSp>
        <p:nvCxnSpPr>
          <p:cNvPr id="22" name="Düz Ok Bağlayıcısı 21"/>
          <p:cNvCxnSpPr>
            <a:stCxn id="18" idx="3"/>
          </p:cNvCxnSpPr>
          <p:nvPr/>
        </p:nvCxnSpPr>
        <p:spPr>
          <a:xfrm flipV="1">
            <a:off x="3266565" y="2608335"/>
            <a:ext cx="45325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Ok Bağlayıcısı 22"/>
          <p:cNvCxnSpPr>
            <a:stCxn id="18" idx="2"/>
          </p:cNvCxnSpPr>
          <p:nvPr/>
        </p:nvCxnSpPr>
        <p:spPr>
          <a:xfrm flipH="1">
            <a:off x="2187291" y="3060790"/>
            <a:ext cx="1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Dikdörtgen 34"/>
          <p:cNvSpPr/>
          <p:nvPr/>
        </p:nvSpPr>
        <p:spPr>
          <a:xfrm>
            <a:off x="3719820" y="2525637"/>
            <a:ext cx="1170214" cy="274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500" dirty="0" smtClean="0"/>
              <a:t>FAN ON</a:t>
            </a:r>
            <a:endParaRPr lang="tr-TR" sz="1500" dirty="0"/>
          </a:p>
        </p:txBody>
      </p:sp>
      <p:sp>
        <p:nvSpPr>
          <p:cNvPr id="41" name="Akış Çizelgesi: Karar 40"/>
          <p:cNvSpPr/>
          <p:nvPr/>
        </p:nvSpPr>
        <p:spPr>
          <a:xfrm>
            <a:off x="5167442" y="2210347"/>
            <a:ext cx="1881140" cy="850444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500" dirty="0"/>
              <a:t>SICAKLIK &gt; </a:t>
            </a:r>
            <a:r>
              <a:rPr lang="tr-TR" sz="1500" dirty="0" smtClean="0"/>
              <a:t>60</a:t>
            </a:r>
            <a:endParaRPr lang="tr-TR" sz="1500" dirty="0"/>
          </a:p>
        </p:txBody>
      </p:sp>
      <p:sp>
        <p:nvSpPr>
          <p:cNvPr id="42" name="Metin kutusu 41"/>
          <p:cNvSpPr txBox="1"/>
          <p:nvPr/>
        </p:nvSpPr>
        <p:spPr>
          <a:xfrm>
            <a:off x="5576672" y="3115255"/>
            <a:ext cx="5914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500" dirty="0"/>
              <a:t>Hayır</a:t>
            </a:r>
            <a:endParaRPr lang="tr-TR" sz="1500" dirty="0"/>
          </a:p>
        </p:txBody>
      </p:sp>
      <p:sp>
        <p:nvSpPr>
          <p:cNvPr id="43" name="Metin kutusu 42"/>
          <p:cNvSpPr txBox="1"/>
          <p:nvPr/>
        </p:nvSpPr>
        <p:spPr>
          <a:xfrm>
            <a:off x="7182902" y="2608335"/>
            <a:ext cx="5874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500" dirty="0"/>
              <a:t>Evet</a:t>
            </a:r>
            <a:endParaRPr lang="tr-TR" sz="1500" dirty="0"/>
          </a:p>
        </p:txBody>
      </p:sp>
      <p:cxnSp>
        <p:nvCxnSpPr>
          <p:cNvPr id="44" name="Düz Ok Bağlayıcısı 43"/>
          <p:cNvCxnSpPr>
            <a:stCxn id="41" idx="3"/>
            <a:endCxn id="48" idx="1"/>
          </p:cNvCxnSpPr>
          <p:nvPr/>
        </p:nvCxnSpPr>
        <p:spPr>
          <a:xfrm>
            <a:off x="7048582" y="2635569"/>
            <a:ext cx="721726" cy="21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Düz Ok Bağlayıcısı 44"/>
          <p:cNvCxnSpPr>
            <a:stCxn id="41" idx="2"/>
          </p:cNvCxnSpPr>
          <p:nvPr/>
        </p:nvCxnSpPr>
        <p:spPr>
          <a:xfrm>
            <a:off x="6108012" y="3060791"/>
            <a:ext cx="12108" cy="369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Düz Ok Bağlayıcısı 45"/>
          <p:cNvCxnSpPr/>
          <p:nvPr/>
        </p:nvCxnSpPr>
        <p:spPr>
          <a:xfrm flipV="1">
            <a:off x="4890034" y="2662801"/>
            <a:ext cx="2774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Dikdörtgen 47"/>
          <p:cNvSpPr/>
          <p:nvPr/>
        </p:nvSpPr>
        <p:spPr>
          <a:xfrm>
            <a:off x="7770308" y="2519895"/>
            <a:ext cx="1321611" cy="274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500" dirty="0" smtClean="0"/>
              <a:t>BUZZER ON</a:t>
            </a:r>
            <a:endParaRPr lang="tr-TR" sz="1500" dirty="0"/>
          </a:p>
        </p:txBody>
      </p:sp>
      <p:cxnSp>
        <p:nvCxnSpPr>
          <p:cNvPr id="50" name="Düz Ok Bağlayıcısı 49"/>
          <p:cNvCxnSpPr/>
          <p:nvPr/>
        </p:nvCxnSpPr>
        <p:spPr>
          <a:xfrm flipH="1">
            <a:off x="2187293" y="3430122"/>
            <a:ext cx="3932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Akış Çizelgesi: Karar 70"/>
          <p:cNvSpPr/>
          <p:nvPr/>
        </p:nvSpPr>
        <p:spPr>
          <a:xfrm>
            <a:off x="9359102" y="2264811"/>
            <a:ext cx="1881140" cy="850444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500" dirty="0"/>
              <a:t>SICAKLIK &gt; </a:t>
            </a:r>
            <a:r>
              <a:rPr lang="tr-TR" sz="1500" dirty="0" smtClean="0"/>
              <a:t>70</a:t>
            </a:r>
            <a:endParaRPr lang="tr-TR" sz="1500" dirty="0"/>
          </a:p>
        </p:txBody>
      </p:sp>
      <p:sp>
        <p:nvSpPr>
          <p:cNvPr id="72" name="Metin kutusu 71"/>
          <p:cNvSpPr txBox="1"/>
          <p:nvPr/>
        </p:nvSpPr>
        <p:spPr>
          <a:xfrm>
            <a:off x="9768332" y="3169719"/>
            <a:ext cx="5914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500" dirty="0"/>
              <a:t>Hayır</a:t>
            </a:r>
            <a:endParaRPr lang="tr-TR" sz="1500" dirty="0"/>
          </a:p>
        </p:txBody>
      </p:sp>
      <p:sp>
        <p:nvSpPr>
          <p:cNvPr id="73" name="Metin kutusu 72"/>
          <p:cNvSpPr txBox="1"/>
          <p:nvPr/>
        </p:nvSpPr>
        <p:spPr>
          <a:xfrm>
            <a:off x="11213722" y="2609557"/>
            <a:ext cx="5874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500" dirty="0"/>
              <a:t>Evet</a:t>
            </a:r>
            <a:endParaRPr lang="tr-TR" sz="1500" dirty="0"/>
          </a:p>
        </p:txBody>
      </p:sp>
      <p:cxnSp>
        <p:nvCxnSpPr>
          <p:cNvPr id="74" name="Düz Ok Bağlayıcısı 73"/>
          <p:cNvCxnSpPr>
            <a:stCxn id="71" idx="3"/>
            <a:endCxn id="77" idx="0"/>
          </p:cNvCxnSpPr>
          <p:nvPr/>
        </p:nvCxnSpPr>
        <p:spPr>
          <a:xfrm>
            <a:off x="11240242" y="2690033"/>
            <a:ext cx="0" cy="1167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Düz Ok Bağlayıcısı 74"/>
          <p:cNvCxnSpPr>
            <a:stCxn id="71" idx="2"/>
          </p:cNvCxnSpPr>
          <p:nvPr/>
        </p:nvCxnSpPr>
        <p:spPr>
          <a:xfrm>
            <a:off x="10299672" y="3115255"/>
            <a:ext cx="12108" cy="369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Düz Ok Bağlayıcısı 75"/>
          <p:cNvCxnSpPr/>
          <p:nvPr/>
        </p:nvCxnSpPr>
        <p:spPr>
          <a:xfrm flipV="1">
            <a:off x="9081694" y="2717265"/>
            <a:ext cx="2774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Dikdörtgen 76"/>
          <p:cNvSpPr/>
          <p:nvPr/>
        </p:nvSpPr>
        <p:spPr>
          <a:xfrm>
            <a:off x="10579436" y="3857059"/>
            <a:ext cx="1321611" cy="4804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500" dirty="0" smtClean="0"/>
              <a:t>KONTAKTÖR OFF</a:t>
            </a:r>
            <a:endParaRPr lang="tr-TR" sz="1500" dirty="0"/>
          </a:p>
        </p:txBody>
      </p:sp>
      <p:cxnSp>
        <p:nvCxnSpPr>
          <p:cNvPr id="83" name="Düz Ok Bağlayıcısı 82"/>
          <p:cNvCxnSpPr/>
          <p:nvPr/>
        </p:nvCxnSpPr>
        <p:spPr>
          <a:xfrm flipH="1" flipV="1">
            <a:off x="6120120" y="3430122"/>
            <a:ext cx="4191660" cy="54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Akış Çizelgesi: Karar 83"/>
          <p:cNvSpPr/>
          <p:nvPr/>
        </p:nvSpPr>
        <p:spPr>
          <a:xfrm>
            <a:off x="920041" y="3468774"/>
            <a:ext cx="2534499" cy="718672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500" dirty="0" smtClean="0"/>
              <a:t>GERİLİMLER &gt; 4.2V</a:t>
            </a:r>
            <a:endParaRPr lang="tr-TR" sz="1500" dirty="0"/>
          </a:p>
        </p:txBody>
      </p:sp>
      <p:sp>
        <p:nvSpPr>
          <p:cNvPr id="85" name="Metin kutusu 84"/>
          <p:cNvSpPr txBox="1"/>
          <p:nvPr/>
        </p:nvSpPr>
        <p:spPr>
          <a:xfrm>
            <a:off x="1483122" y="4201865"/>
            <a:ext cx="5914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500" dirty="0" smtClean="0"/>
              <a:t>Hayır</a:t>
            </a:r>
            <a:endParaRPr lang="tr-TR" sz="1500" dirty="0"/>
          </a:p>
        </p:txBody>
      </p:sp>
      <p:sp>
        <p:nvSpPr>
          <p:cNvPr id="87" name="Metin kutusu 86"/>
          <p:cNvSpPr txBox="1"/>
          <p:nvPr/>
        </p:nvSpPr>
        <p:spPr>
          <a:xfrm>
            <a:off x="3271270" y="3846946"/>
            <a:ext cx="5874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500" dirty="0" smtClean="0"/>
              <a:t>Evet</a:t>
            </a:r>
            <a:endParaRPr lang="tr-TR" sz="1500" dirty="0"/>
          </a:p>
        </p:txBody>
      </p:sp>
      <p:cxnSp>
        <p:nvCxnSpPr>
          <p:cNvPr id="89" name="Düz Ok Bağlayıcısı 88"/>
          <p:cNvCxnSpPr>
            <a:stCxn id="84" idx="2"/>
          </p:cNvCxnSpPr>
          <p:nvPr/>
        </p:nvCxnSpPr>
        <p:spPr>
          <a:xfrm>
            <a:off x="2187291" y="4187446"/>
            <a:ext cx="0" cy="337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Düz Ok Bağlayıcısı 103"/>
          <p:cNvCxnSpPr>
            <a:stCxn id="84" idx="3"/>
          </p:cNvCxnSpPr>
          <p:nvPr/>
        </p:nvCxnSpPr>
        <p:spPr>
          <a:xfrm>
            <a:off x="3454540" y="3828110"/>
            <a:ext cx="7124895" cy="36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Akış Çizelgesi: Karar 111"/>
          <p:cNvSpPr/>
          <p:nvPr/>
        </p:nvSpPr>
        <p:spPr>
          <a:xfrm>
            <a:off x="951635" y="4492927"/>
            <a:ext cx="2534499" cy="718672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500" dirty="0" smtClean="0"/>
              <a:t>AKIM</a:t>
            </a:r>
            <a:r>
              <a:rPr lang="tr-TR" sz="1500" dirty="0" smtClean="0"/>
              <a:t> &gt; 65A</a:t>
            </a:r>
            <a:endParaRPr lang="tr-TR" sz="1500" dirty="0"/>
          </a:p>
        </p:txBody>
      </p:sp>
      <p:sp>
        <p:nvSpPr>
          <p:cNvPr id="113" name="Metin kutusu 112"/>
          <p:cNvSpPr txBox="1"/>
          <p:nvPr/>
        </p:nvSpPr>
        <p:spPr>
          <a:xfrm>
            <a:off x="1514716" y="5226018"/>
            <a:ext cx="5914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500" dirty="0" smtClean="0"/>
              <a:t>Hayır</a:t>
            </a:r>
            <a:endParaRPr lang="tr-TR" sz="1500" dirty="0"/>
          </a:p>
        </p:txBody>
      </p:sp>
      <p:sp>
        <p:nvSpPr>
          <p:cNvPr id="114" name="Metin kutusu 113"/>
          <p:cNvSpPr txBox="1"/>
          <p:nvPr/>
        </p:nvSpPr>
        <p:spPr>
          <a:xfrm>
            <a:off x="3302864" y="4871099"/>
            <a:ext cx="5874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500" dirty="0" smtClean="0"/>
              <a:t>Evet</a:t>
            </a:r>
            <a:endParaRPr lang="tr-TR" sz="1500" dirty="0"/>
          </a:p>
        </p:txBody>
      </p:sp>
      <p:cxnSp>
        <p:nvCxnSpPr>
          <p:cNvPr id="115" name="Düz Ok Bağlayıcısı 114"/>
          <p:cNvCxnSpPr>
            <a:stCxn id="112" idx="2"/>
          </p:cNvCxnSpPr>
          <p:nvPr/>
        </p:nvCxnSpPr>
        <p:spPr>
          <a:xfrm>
            <a:off x="2218885" y="5211599"/>
            <a:ext cx="0" cy="337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Düz Ok Bağlayıcısı 115"/>
          <p:cNvCxnSpPr>
            <a:stCxn id="112" idx="3"/>
          </p:cNvCxnSpPr>
          <p:nvPr/>
        </p:nvCxnSpPr>
        <p:spPr>
          <a:xfrm>
            <a:off x="3486134" y="4852263"/>
            <a:ext cx="7833888" cy="59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Düz Ok Bağlayıcısı 118"/>
          <p:cNvCxnSpPr>
            <a:endCxn id="77" idx="2"/>
          </p:cNvCxnSpPr>
          <p:nvPr/>
        </p:nvCxnSpPr>
        <p:spPr>
          <a:xfrm flipV="1">
            <a:off x="11240242" y="4337463"/>
            <a:ext cx="0" cy="574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Dikdörtgen 121"/>
          <p:cNvSpPr/>
          <p:nvPr/>
        </p:nvSpPr>
        <p:spPr>
          <a:xfrm>
            <a:off x="1322548" y="5541758"/>
            <a:ext cx="1706513" cy="2755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500" dirty="0" smtClean="0"/>
              <a:t>VERİLERİ GÖNDER</a:t>
            </a:r>
            <a:endParaRPr lang="tr-TR" sz="1500" dirty="0"/>
          </a:p>
        </p:txBody>
      </p:sp>
      <p:sp>
        <p:nvSpPr>
          <p:cNvPr id="123" name="Dikdörtgen 122"/>
          <p:cNvSpPr/>
          <p:nvPr/>
        </p:nvSpPr>
        <p:spPr>
          <a:xfrm>
            <a:off x="1546877" y="6036779"/>
            <a:ext cx="1321611" cy="274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500" dirty="0" smtClean="0"/>
              <a:t>SON</a:t>
            </a:r>
            <a:endParaRPr lang="tr-TR" sz="1500" dirty="0"/>
          </a:p>
        </p:txBody>
      </p:sp>
      <p:cxnSp>
        <p:nvCxnSpPr>
          <p:cNvPr id="124" name="Düz Ok Bağlayıcısı 123"/>
          <p:cNvCxnSpPr>
            <a:endCxn id="123" idx="0"/>
          </p:cNvCxnSpPr>
          <p:nvPr/>
        </p:nvCxnSpPr>
        <p:spPr>
          <a:xfrm flipH="1">
            <a:off x="2207683" y="5822682"/>
            <a:ext cx="11201" cy="214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03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82</Words>
  <Application>Microsoft Office PowerPoint</Application>
  <PresentationFormat>Geniş ekran</PresentationFormat>
  <Paragraphs>52</Paragraphs>
  <Slides>3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Teması</vt:lpstr>
      <vt:lpstr>PowerPoint Sunusu</vt:lpstr>
      <vt:lpstr>PowerPoint Sunusu</vt:lpstr>
      <vt:lpstr>PowerPoint Sunusu</vt:lpstr>
    </vt:vector>
  </TitlesOfParts>
  <Company>Silentall Unattended Installer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ronaldinho424</dc:creator>
  <cp:lastModifiedBy>ronaldinho424</cp:lastModifiedBy>
  <cp:revision>11</cp:revision>
  <dcterms:created xsi:type="dcterms:W3CDTF">2021-08-04T18:04:10Z</dcterms:created>
  <dcterms:modified xsi:type="dcterms:W3CDTF">2021-08-04T19:33:51Z</dcterms:modified>
</cp:coreProperties>
</file>