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139A8-7D00-DE1B-8026-F5AE587A9021}" v="53" dt="2021-10-11T15:46:27.052"/>
    <p1510:client id="{C9BA980B-99FF-D05D-EC47-6BD6588D392E}" v="168" dt="2021-10-09T20:35:44.587"/>
    <p1510:client id="{DEAD1A05-BF66-9483-2319-76C443197A27}" v="157" dt="2021-10-11T19:31:06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91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1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8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43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9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6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7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0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21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bg1"/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B7F0-DA48-45D7-B321-1AEE4F30431E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F381-C4F9-4B9E-B16A-AF357033BE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8536-F8AD-4B01-8010-B72DE6F9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>
                <a:solidFill>
                  <a:schemeClr val="accent6">
                    <a:lumMod val="50000"/>
                  </a:schemeClr>
                </a:solidFill>
                <a:latin typeface="Arial Black"/>
                <a:cs typeface="Calibri Light"/>
              </a:rPr>
              <a:t>Mushsolution</a:t>
            </a:r>
            <a:endParaRPr lang="en-US" sz="4800">
              <a:ea typeface="+mj-lt"/>
              <a:cs typeface="+mj-lt"/>
            </a:endParaRPr>
          </a:p>
          <a:p>
            <a:pPr algn="ctr"/>
            <a:endParaRPr lang="en-US" sz="48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DC7C-F621-47B5-810F-9802B0AE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Gabriel Oliveira de Aguiar e Silva ra: 01212065</a:t>
            </a:r>
            <a:endParaRPr lang="en-US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</a:rPr>
              <a:t>Karina Garcia Ramos ra:01212023  </a:t>
            </a:r>
            <a:endParaRPr lang="en-US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</a:rPr>
              <a:t>Leticia Nascimento Costa ra: 01212180</a:t>
            </a:r>
            <a:endParaRPr lang="en-US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</a:rPr>
              <a:t>Victor Gomes da Cruz ra: 01212142</a:t>
            </a:r>
            <a:endParaRPr lang="en-US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</a:rPr>
              <a:t>Vinicius Fonseca Barbosa ra: 01212174</a:t>
            </a:r>
            <a:endParaRPr lang="en-US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</a:rPr>
              <a:t>Renata S. Melo ra: 01212194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165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50306" y="1403350"/>
            <a:ext cx="5891388" cy="920750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accent6">
                    <a:lumMod val="50000"/>
                  </a:schemeClr>
                </a:solidFill>
                <a:latin typeface="Arial Black"/>
              </a:rPr>
              <a:t>Mushsolution</a:t>
            </a:r>
            <a:endParaRPr lang="pt-BR" dirty="0" err="1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>
                <a:solidFill>
                  <a:schemeClr val="accent1"/>
                </a:solidFill>
                <a:latin typeface="Bauhaus 93"/>
              </a:rPr>
              <a:t>“A melhor solução para o seu negócio”</a:t>
            </a:r>
          </a:p>
        </p:txBody>
      </p:sp>
    </p:spTree>
    <p:extLst>
      <p:ext uri="{BB962C8B-B14F-4D97-AF65-F5344CB8AC3E}">
        <p14:creationId xmlns:p14="http://schemas.microsoft.com/office/powerpoint/2010/main" val="80411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/>
                </a:solidFill>
                <a:latin typeface="Arial Black" panose="020B0A04020102020204" pitchFamily="34" charset="0"/>
              </a:rPr>
              <a:t>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87575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pt-BR" sz="3200" dirty="0">
                <a:ea typeface="+mn-lt"/>
                <a:cs typeface="+mn-lt"/>
              </a:rPr>
              <a:t>O nosso projeto visa criar um ambiente ergonômico com foco na saúde e a produtividade do cogumelo, alinhado com as normas agrícolas. Tendo como foco principal o monitoramento da temperatura com objetivo de aumentar a lucratividade do produtor e agregar valor ao produto final.</a:t>
            </a:r>
          </a:p>
          <a:p>
            <a:pPr algn="just"/>
            <a:r>
              <a:rPr lang="pt-BR" sz="3200" dirty="0">
                <a:ea typeface="+mn-lt"/>
                <a:cs typeface="+mn-lt"/>
              </a:rPr>
              <a:t>O Cogumelo, mais </a:t>
            </a:r>
            <a:r>
              <a:rPr lang="pt-BR" sz="3200" dirty="0" err="1">
                <a:ea typeface="+mn-lt"/>
                <a:cs typeface="+mn-lt"/>
              </a:rPr>
              <a:t>especificamento</a:t>
            </a:r>
            <a:r>
              <a:rPr lang="pt-BR" sz="3200" dirty="0">
                <a:ea typeface="+mn-lt"/>
                <a:cs typeface="+mn-lt"/>
              </a:rPr>
              <a:t> o Cogumelo do Sol o qual estamos trabalhando </a:t>
            </a:r>
            <a:r>
              <a:rPr lang="pt-BR" sz="3200" dirty="0" err="1">
                <a:ea typeface="+mn-lt"/>
                <a:cs typeface="+mn-lt"/>
              </a:rPr>
              <a:t>além</a:t>
            </a:r>
            <a:r>
              <a:rPr lang="pt-BR" sz="3200" dirty="0">
                <a:ea typeface="+mn-lt"/>
                <a:cs typeface="+mn-lt"/>
              </a:rPr>
              <a:t> de ser um produto muito delicado é um produto que passa por </a:t>
            </a:r>
            <a:r>
              <a:rPr lang="pt-BR" sz="3200" dirty="0" err="1">
                <a:ea typeface="+mn-lt"/>
                <a:cs typeface="+mn-lt"/>
              </a:rPr>
              <a:t>várias</a:t>
            </a:r>
            <a:r>
              <a:rPr lang="pt-BR" sz="3200" dirty="0">
                <a:ea typeface="+mn-lt"/>
                <a:cs typeface="+mn-lt"/>
              </a:rPr>
              <a:t> etapas como, </a:t>
            </a:r>
            <a:r>
              <a:rPr lang="pt-BR" sz="3200" dirty="0" err="1">
                <a:ea typeface="+mn-lt"/>
                <a:cs typeface="+mn-lt"/>
              </a:rPr>
              <a:t>maturação</a:t>
            </a:r>
            <a:r>
              <a:rPr lang="pt-BR" sz="3200" dirty="0">
                <a:ea typeface="+mn-lt"/>
                <a:cs typeface="+mn-lt"/>
              </a:rPr>
              <a:t> da matriz, </a:t>
            </a:r>
            <a:r>
              <a:rPr lang="pt-BR" sz="3200" dirty="0" err="1">
                <a:ea typeface="+mn-lt"/>
                <a:cs typeface="+mn-lt"/>
              </a:rPr>
              <a:t>preparação</a:t>
            </a:r>
            <a:r>
              <a:rPr lang="pt-BR" sz="3200" dirty="0">
                <a:ea typeface="+mn-lt"/>
                <a:cs typeface="+mn-lt"/>
              </a:rPr>
              <a:t> do composto, </a:t>
            </a:r>
            <a:r>
              <a:rPr lang="pt-BR" sz="3200" dirty="0" err="1">
                <a:ea typeface="+mn-lt"/>
                <a:cs typeface="+mn-lt"/>
              </a:rPr>
              <a:t>pasteurização</a:t>
            </a:r>
            <a:r>
              <a:rPr lang="pt-BR" sz="3200" dirty="0">
                <a:ea typeface="+mn-lt"/>
                <a:cs typeface="+mn-lt"/>
              </a:rPr>
              <a:t>, </a:t>
            </a:r>
            <a:r>
              <a:rPr lang="pt-BR" sz="3200" dirty="0" err="1">
                <a:ea typeface="+mn-lt"/>
                <a:cs typeface="+mn-lt"/>
              </a:rPr>
              <a:t>incubação</a:t>
            </a:r>
            <a:r>
              <a:rPr lang="pt-BR" sz="3200" dirty="0">
                <a:ea typeface="+mn-lt"/>
                <a:cs typeface="+mn-lt"/>
              </a:rPr>
              <a:t> entre outras. Portanto, é um produto de </a:t>
            </a:r>
            <a:r>
              <a:rPr lang="pt-BR" sz="3200" dirty="0" err="1">
                <a:ea typeface="+mn-lt"/>
                <a:cs typeface="+mn-lt"/>
              </a:rPr>
              <a:t>difícil</a:t>
            </a:r>
            <a:r>
              <a:rPr lang="pt-BR" sz="3200" dirty="0">
                <a:ea typeface="+mn-lt"/>
                <a:cs typeface="+mn-lt"/>
              </a:rPr>
              <a:t> </a:t>
            </a:r>
            <a:r>
              <a:rPr lang="pt-BR" sz="3200" dirty="0" err="1">
                <a:ea typeface="+mn-lt"/>
                <a:cs typeface="+mn-lt"/>
              </a:rPr>
              <a:t>produção</a:t>
            </a:r>
            <a:r>
              <a:rPr lang="pt-BR" sz="3200" dirty="0">
                <a:ea typeface="+mn-lt"/>
                <a:cs typeface="+mn-lt"/>
              </a:rPr>
              <a:t>, e necessita principalmente de uma temperatura de 22° a 28° e umidade entre 80% a 90%, ou seja, necessitam de um controle de temperatura e umidade </a:t>
            </a:r>
            <a:r>
              <a:rPr lang="pt-BR" sz="3200" dirty="0" err="1">
                <a:ea typeface="+mn-lt"/>
                <a:cs typeface="+mn-lt"/>
              </a:rPr>
              <a:t>específico</a:t>
            </a:r>
            <a:r>
              <a:rPr lang="pt-BR" sz="3200" dirty="0">
                <a:ea typeface="+mn-lt"/>
                <a:cs typeface="+mn-lt"/>
              </a:rPr>
              <a:t> para o seu cultivo, assim tornando o processo dificultoso e delicado para atingir a quantidade esperada para venda do mesmo. Muitos </a:t>
            </a:r>
            <a:r>
              <a:rPr lang="pt-BR" sz="3200" dirty="0" err="1">
                <a:ea typeface="+mn-lt"/>
                <a:cs typeface="+mn-lt"/>
              </a:rPr>
              <a:t>funginicultores</a:t>
            </a:r>
            <a:r>
              <a:rPr lang="pt-BR" sz="3200" dirty="0">
                <a:ea typeface="+mn-lt"/>
                <a:cs typeface="+mn-lt"/>
              </a:rPr>
              <a:t> perdem as safras por </a:t>
            </a:r>
            <a:r>
              <a:rPr lang="pt-BR" sz="3200" dirty="0" err="1">
                <a:ea typeface="+mn-lt"/>
                <a:cs typeface="+mn-lt"/>
              </a:rPr>
              <a:t>não</a:t>
            </a:r>
            <a:r>
              <a:rPr lang="pt-BR" sz="3200" dirty="0">
                <a:ea typeface="+mn-lt"/>
                <a:cs typeface="+mn-lt"/>
              </a:rPr>
              <a:t> conseguirem realizar esse monitoramento de temperatura de forma adequada, assim gerando um enorme </a:t>
            </a:r>
            <a:r>
              <a:rPr lang="pt-BR" sz="3200" dirty="0" err="1">
                <a:ea typeface="+mn-lt"/>
                <a:cs typeface="+mn-lt"/>
              </a:rPr>
              <a:t>prejuízo</a:t>
            </a:r>
            <a:r>
              <a:rPr lang="pt-BR" sz="3200" dirty="0">
                <a:ea typeface="+mn-lt"/>
                <a:cs typeface="+mn-lt"/>
              </a:rPr>
              <a:t> financeiro ao produtor.</a:t>
            </a:r>
            <a:r>
              <a:rPr lang="en-US" sz="3200" dirty="0">
                <a:ea typeface="+mn-lt"/>
                <a:cs typeface="+mn-lt"/>
              </a:rPr>
              <a:t> </a:t>
            </a:r>
          </a:p>
          <a:p>
            <a:endParaRPr lang="pt-BR" sz="3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9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D30BBB9-9258-48A2-8866-D1D67CD0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538018"/>
            <a:ext cx="11442700" cy="11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5C04-250F-44CC-9B46-034F44B1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Arial Black"/>
              </a:rPr>
              <a:t>Dashboard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  <a:latin typeface="Arial Black"/>
              </a:rPr>
            </a:b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63E9C28-D34B-4E76-9467-2C9E1B45E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790" y="932791"/>
            <a:ext cx="9222330" cy="5191154"/>
          </a:xfrm>
        </p:spPr>
      </p:pic>
    </p:spTree>
    <p:extLst>
      <p:ext uri="{BB962C8B-B14F-4D97-AF65-F5344CB8AC3E}">
        <p14:creationId xmlns:p14="http://schemas.microsoft.com/office/powerpoint/2010/main" val="4736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43596C0-5F52-4112-AECB-E2AF76F9A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767A3CF-B0B4-41B7-ABC2-544F46EAF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C84FA34-E42E-4464-A29C-C2CE2F08F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552A-A42A-4483-975F-668E258A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1" y="2766144"/>
            <a:ext cx="10515600" cy="1325563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chemeClr val="accent6">
                    <a:lumMod val="50000"/>
                  </a:schemeClr>
                </a:solidFill>
                <a:latin typeface="Arial Black"/>
                <a:cs typeface="Calibri Light"/>
              </a:rPr>
              <a:t>Obrigado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Arial Black"/>
                <a:cs typeface="Calibri Light"/>
              </a:rPr>
              <a:t>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8055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153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Mushsolution </vt:lpstr>
      <vt:lpstr>Mushsolution</vt:lpstr>
      <vt:lpstr>O que é?</vt:lpstr>
      <vt:lpstr>PowerPoint Presentation</vt:lpstr>
      <vt:lpstr>Dashboard  </vt:lpstr>
      <vt:lpstr>PowerPoint Presentation</vt:lpstr>
      <vt:lpstr>PowerPoint Presentation</vt:lpstr>
      <vt:lpstr>PowerPoint Presentation</vt:lpstr>
      <vt:lpstr>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Plant.ai</dc:title>
  <dc:creator>Aluno</dc:creator>
  <cp:lastModifiedBy>Marise Miranda</cp:lastModifiedBy>
  <cp:revision>149</cp:revision>
  <dcterms:created xsi:type="dcterms:W3CDTF">2019-10-16T20:35:20Z</dcterms:created>
  <dcterms:modified xsi:type="dcterms:W3CDTF">2021-10-11T19:39:13Z</dcterms:modified>
</cp:coreProperties>
</file>