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6858000" cy="9144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298" y="1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4FE5-0F9F-4500-90AD-69A4ED4ADD47}" type="datetimeFigureOut">
              <a:rPr lang="es-ES_tradnl" smtClean="0"/>
              <a:t>10/03/2016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2C0-7E4D-49C4-8D69-A950C8EC97C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491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4FE5-0F9F-4500-90AD-69A4ED4ADD47}" type="datetimeFigureOut">
              <a:rPr lang="es-ES_tradnl" smtClean="0"/>
              <a:t>10/03/2016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2C0-7E4D-49C4-8D69-A950C8EC97C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969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4FE5-0F9F-4500-90AD-69A4ED4ADD47}" type="datetimeFigureOut">
              <a:rPr lang="es-ES_tradnl" smtClean="0"/>
              <a:t>10/03/2016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2C0-7E4D-49C4-8D69-A950C8EC97C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426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4FE5-0F9F-4500-90AD-69A4ED4ADD47}" type="datetimeFigureOut">
              <a:rPr lang="es-ES_tradnl" smtClean="0"/>
              <a:t>10/03/2016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2C0-7E4D-49C4-8D69-A950C8EC97C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622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4FE5-0F9F-4500-90AD-69A4ED4ADD47}" type="datetimeFigureOut">
              <a:rPr lang="es-ES_tradnl" smtClean="0"/>
              <a:t>10/03/2016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2C0-7E4D-49C4-8D69-A950C8EC97C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081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4FE5-0F9F-4500-90AD-69A4ED4ADD47}" type="datetimeFigureOut">
              <a:rPr lang="es-ES_tradnl" smtClean="0"/>
              <a:t>10/03/2016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2C0-7E4D-49C4-8D69-A950C8EC97C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28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4FE5-0F9F-4500-90AD-69A4ED4ADD47}" type="datetimeFigureOut">
              <a:rPr lang="es-ES_tradnl" smtClean="0"/>
              <a:t>10/03/2016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2C0-7E4D-49C4-8D69-A950C8EC97C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823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4FE5-0F9F-4500-90AD-69A4ED4ADD47}" type="datetimeFigureOut">
              <a:rPr lang="es-ES_tradnl" smtClean="0"/>
              <a:t>10/03/2016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2C0-7E4D-49C4-8D69-A950C8EC97C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547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4FE5-0F9F-4500-90AD-69A4ED4ADD47}" type="datetimeFigureOut">
              <a:rPr lang="es-ES_tradnl" smtClean="0"/>
              <a:t>10/03/2016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2C0-7E4D-49C4-8D69-A950C8EC97C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602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4FE5-0F9F-4500-90AD-69A4ED4ADD47}" type="datetimeFigureOut">
              <a:rPr lang="es-ES_tradnl" smtClean="0"/>
              <a:t>10/03/2016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2C0-7E4D-49C4-8D69-A950C8EC97C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488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4FE5-0F9F-4500-90AD-69A4ED4ADD47}" type="datetimeFigureOut">
              <a:rPr lang="es-ES_tradnl" smtClean="0"/>
              <a:t>10/03/2016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B82C0-7E4D-49C4-8D69-A950C8EC97C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68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04FE5-0F9F-4500-90AD-69A4ED4ADD47}" type="datetimeFigureOut">
              <a:rPr lang="es-ES_tradnl" smtClean="0"/>
              <a:t>10/03/2016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82C0-7E4D-49C4-8D69-A950C8EC97C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63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663" y="299525"/>
            <a:ext cx="228008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Capturar Paquete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663" y="947597"/>
            <a:ext cx="228008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Casting Paquete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1535704" y="73157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0648" y="1595669"/>
            <a:ext cx="264783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Crear Enlace Temporal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2"/>
            <a:endCxn id="12" idx="0"/>
          </p:cNvCxnSpPr>
          <p:nvPr/>
        </p:nvCxnSpPr>
        <p:spPr>
          <a:xfrm>
            <a:off x="1535704" y="1379645"/>
            <a:ext cx="4886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8514" y="2339752"/>
            <a:ext cx="2407125" cy="504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Buscar Posición de Enlace Temporal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2" idx="2"/>
            <a:endCxn id="17" idx="0"/>
          </p:cNvCxnSpPr>
          <p:nvPr/>
        </p:nvCxnSpPr>
        <p:spPr>
          <a:xfrm>
            <a:off x="1584567" y="2027717"/>
            <a:ext cx="7510" cy="31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47342" y="3059832"/>
            <a:ext cx="2280082" cy="129614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¿Enlace Temporal Existe?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7" idx="2"/>
            <a:endCxn id="22" idx="0"/>
          </p:cNvCxnSpPr>
          <p:nvPr/>
        </p:nvCxnSpPr>
        <p:spPr>
          <a:xfrm flipH="1">
            <a:off x="1587383" y="2843809"/>
            <a:ext cx="4694" cy="2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77961" y="3491880"/>
            <a:ext cx="257428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Borrar Enlace Temporal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727424" y="3707904"/>
            <a:ext cx="3505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27911" y="3338572"/>
            <a:ext cx="46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Sí</a:t>
            </a:r>
            <a:endParaRPr lang="es-ES_tradnl" dirty="0"/>
          </a:p>
        </p:txBody>
      </p:sp>
      <p:sp>
        <p:nvSpPr>
          <p:cNvPr id="34" name="Rectangle 33"/>
          <p:cNvSpPr/>
          <p:nvPr/>
        </p:nvSpPr>
        <p:spPr>
          <a:xfrm>
            <a:off x="443789" y="4672318"/>
            <a:ext cx="228008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Almacenar Enlace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2" idx="2"/>
            <a:endCxn id="34" idx="0"/>
          </p:cNvCxnSpPr>
          <p:nvPr/>
        </p:nvCxnSpPr>
        <p:spPr>
          <a:xfrm flipH="1">
            <a:off x="1583830" y="4355976"/>
            <a:ext cx="3553" cy="316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19799" y="4355976"/>
            <a:ext cx="62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No</a:t>
            </a:r>
            <a:endParaRPr lang="es-ES_tradnl" dirty="0"/>
          </a:p>
        </p:txBody>
      </p:sp>
      <p:sp>
        <p:nvSpPr>
          <p:cNvPr id="43" name="Rectangle 42"/>
          <p:cNvSpPr/>
          <p:nvPr/>
        </p:nvSpPr>
        <p:spPr>
          <a:xfrm>
            <a:off x="395663" y="5292079"/>
            <a:ext cx="2407125" cy="504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Buscar Posición de Enlace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4" idx="2"/>
            <a:endCxn id="43" idx="0"/>
          </p:cNvCxnSpPr>
          <p:nvPr/>
        </p:nvCxnSpPr>
        <p:spPr>
          <a:xfrm>
            <a:off x="1583830" y="5104366"/>
            <a:ext cx="15396" cy="187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79758" y="5940152"/>
            <a:ext cx="228008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Agregar Tráfico Enlace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2"/>
            <a:endCxn id="47" idx="0"/>
          </p:cNvCxnSpPr>
          <p:nvPr/>
        </p:nvCxnSpPr>
        <p:spPr>
          <a:xfrm>
            <a:off x="1599226" y="5796136"/>
            <a:ext cx="2057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594147" y="6552599"/>
            <a:ext cx="2058272" cy="86409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¿</a:t>
            </a:r>
            <a:r>
              <a:rPr lang="es-ES_tradnl" dirty="0" err="1" smtClean="0">
                <a:solidFill>
                  <a:schemeClr val="tx1"/>
                </a:solidFill>
              </a:rPr>
              <a:t>Payload</a:t>
            </a:r>
            <a:r>
              <a:rPr lang="es-ES_tradnl" dirty="0" smtClean="0">
                <a:solidFill>
                  <a:schemeClr val="tx1"/>
                </a:solidFill>
              </a:rPr>
              <a:t> = 0?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47" idx="2"/>
            <a:endCxn id="54" idx="0"/>
          </p:cNvCxnSpPr>
          <p:nvPr/>
        </p:nvCxnSpPr>
        <p:spPr>
          <a:xfrm>
            <a:off x="1619799" y="6372200"/>
            <a:ext cx="3484" cy="180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36140" y="7668344"/>
            <a:ext cx="257428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TCP </a:t>
            </a:r>
            <a:r>
              <a:rPr lang="es-ES_tradnl" dirty="0" err="1" smtClean="0">
                <a:solidFill>
                  <a:schemeClr val="tx1"/>
                </a:solidFill>
              </a:rPr>
              <a:t>Flag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Analysis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54" idx="2"/>
            <a:endCxn id="58" idx="0"/>
          </p:cNvCxnSpPr>
          <p:nvPr/>
        </p:nvCxnSpPr>
        <p:spPr>
          <a:xfrm>
            <a:off x="1623283" y="7416695"/>
            <a:ext cx="0" cy="251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376537" y="6729016"/>
            <a:ext cx="1419072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Buscar Server </a:t>
            </a:r>
            <a:r>
              <a:rPr lang="es-ES_tradnl" dirty="0" err="1" smtClean="0">
                <a:solidFill>
                  <a:schemeClr val="tx1"/>
                </a:solidFill>
              </a:rPr>
              <a:t>Name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03371" y="7674412"/>
            <a:ext cx="257428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Set Server </a:t>
            </a:r>
            <a:r>
              <a:rPr lang="es-ES_tradnl" dirty="0" err="1" smtClean="0">
                <a:solidFill>
                  <a:schemeClr val="tx1"/>
                </a:solidFill>
              </a:rPr>
              <a:t>name</a:t>
            </a:r>
            <a:r>
              <a:rPr lang="es-ES_tradnl" dirty="0" smtClean="0">
                <a:solidFill>
                  <a:schemeClr val="tx1"/>
                </a:solidFill>
              </a:rPr>
              <a:t> Enlace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0" idx="2"/>
            <a:endCxn id="71" idx="0"/>
          </p:cNvCxnSpPr>
          <p:nvPr/>
        </p:nvCxnSpPr>
        <p:spPr>
          <a:xfrm>
            <a:off x="4086073" y="7305080"/>
            <a:ext cx="404441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696208" y="7305080"/>
            <a:ext cx="46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Sí</a:t>
            </a:r>
            <a:endParaRPr lang="es-ES_tradnl" dirty="0"/>
          </a:p>
        </p:txBody>
      </p:sp>
      <p:sp>
        <p:nvSpPr>
          <p:cNvPr id="89" name="TextBox 88"/>
          <p:cNvSpPr txBox="1"/>
          <p:nvPr/>
        </p:nvSpPr>
        <p:spPr>
          <a:xfrm>
            <a:off x="3358861" y="299525"/>
            <a:ext cx="3094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 smtClean="0">
                <a:solidFill>
                  <a:srgbClr val="C00000"/>
                </a:solidFill>
                <a:latin typeface="Baskerville Old Face" pitchFamily="18" charset="0"/>
              </a:rPr>
              <a:t>Versión 1.0</a:t>
            </a:r>
          </a:p>
          <a:p>
            <a:pPr algn="ctr"/>
            <a:r>
              <a:rPr lang="es-ES_tradnl" sz="4400" b="1" dirty="0" smtClean="0">
                <a:solidFill>
                  <a:srgbClr val="C00000"/>
                </a:solidFill>
                <a:latin typeface="Baskerville Old Face" pitchFamily="18" charset="0"/>
              </a:rPr>
              <a:t>(http)</a:t>
            </a:r>
            <a:endParaRPr lang="es-ES_tradnl" sz="4400" b="1" dirty="0">
              <a:solidFill>
                <a:srgbClr val="C00000"/>
              </a:solidFill>
              <a:latin typeface="Baskerville Old Face" pitchFamily="18" charset="0"/>
            </a:endParaRPr>
          </a:p>
        </p:txBody>
      </p:sp>
      <p:cxnSp>
        <p:nvCxnSpPr>
          <p:cNvPr id="96" name="Straight Arrow Connector 95"/>
          <p:cNvCxnSpPr>
            <a:stCxn id="54" idx="3"/>
            <a:endCxn id="70" idx="1"/>
          </p:cNvCxnSpPr>
          <p:nvPr/>
        </p:nvCxnSpPr>
        <p:spPr>
          <a:xfrm>
            <a:off x="2652419" y="6984647"/>
            <a:ext cx="724118" cy="3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7" idx="2"/>
            <a:endCxn id="47" idx="3"/>
          </p:cNvCxnSpPr>
          <p:nvPr/>
        </p:nvCxnSpPr>
        <p:spPr>
          <a:xfrm rot="5400000">
            <a:off x="2446348" y="4237420"/>
            <a:ext cx="2232248" cy="1605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663" y="299525"/>
            <a:ext cx="228008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Capturar Paquete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663" y="947597"/>
            <a:ext cx="228008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Casting Paquete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1535704" y="73157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0648" y="1595669"/>
            <a:ext cx="264783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Crear Enlace Temporal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2"/>
            <a:endCxn id="12" idx="0"/>
          </p:cNvCxnSpPr>
          <p:nvPr/>
        </p:nvCxnSpPr>
        <p:spPr>
          <a:xfrm>
            <a:off x="1535704" y="1379645"/>
            <a:ext cx="4886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8514" y="2339752"/>
            <a:ext cx="2407125" cy="504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Buscar Posición de Enlace Temporal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2" idx="2"/>
            <a:endCxn id="17" idx="0"/>
          </p:cNvCxnSpPr>
          <p:nvPr/>
        </p:nvCxnSpPr>
        <p:spPr>
          <a:xfrm>
            <a:off x="1584567" y="2027717"/>
            <a:ext cx="7510" cy="31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47342" y="3059832"/>
            <a:ext cx="2280082" cy="129614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¿Enlace Temporal Existe?</a:t>
            </a:r>
          </a:p>
        </p:txBody>
      </p:sp>
      <p:cxnSp>
        <p:nvCxnSpPr>
          <p:cNvPr id="24" name="Straight Arrow Connector 23"/>
          <p:cNvCxnSpPr>
            <a:stCxn id="17" idx="2"/>
            <a:endCxn id="22" idx="0"/>
          </p:cNvCxnSpPr>
          <p:nvPr/>
        </p:nvCxnSpPr>
        <p:spPr>
          <a:xfrm flipH="1">
            <a:off x="1587383" y="2843809"/>
            <a:ext cx="4694" cy="2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77961" y="3491880"/>
            <a:ext cx="257428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Borrar Enlace Temporal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727424" y="3707904"/>
            <a:ext cx="3505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27911" y="3338572"/>
            <a:ext cx="46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Sí</a:t>
            </a:r>
            <a:endParaRPr lang="es-ES_tradnl" dirty="0"/>
          </a:p>
        </p:txBody>
      </p:sp>
      <p:sp>
        <p:nvSpPr>
          <p:cNvPr id="34" name="Rectangle 33"/>
          <p:cNvSpPr/>
          <p:nvPr/>
        </p:nvSpPr>
        <p:spPr>
          <a:xfrm>
            <a:off x="443789" y="4672318"/>
            <a:ext cx="2280082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Almacenar Enlace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2" idx="2"/>
            <a:endCxn id="34" idx="0"/>
          </p:cNvCxnSpPr>
          <p:nvPr/>
        </p:nvCxnSpPr>
        <p:spPr>
          <a:xfrm flipH="1">
            <a:off x="1583830" y="4355976"/>
            <a:ext cx="3553" cy="316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19799" y="4355976"/>
            <a:ext cx="62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No</a:t>
            </a:r>
            <a:endParaRPr lang="es-ES_tradnl" dirty="0"/>
          </a:p>
        </p:txBody>
      </p:sp>
      <p:sp>
        <p:nvSpPr>
          <p:cNvPr id="43" name="Rectangle 42"/>
          <p:cNvSpPr/>
          <p:nvPr/>
        </p:nvSpPr>
        <p:spPr>
          <a:xfrm>
            <a:off x="395663" y="5292079"/>
            <a:ext cx="2407125" cy="504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Buscar Posición de Enlace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4" idx="2"/>
            <a:endCxn id="43" idx="0"/>
          </p:cNvCxnSpPr>
          <p:nvPr/>
        </p:nvCxnSpPr>
        <p:spPr>
          <a:xfrm>
            <a:off x="1583830" y="5104366"/>
            <a:ext cx="15396" cy="187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79758" y="5940152"/>
            <a:ext cx="2280082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Agregar Tráfico Enlace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2"/>
            <a:endCxn id="47" idx="0"/>
          </p:cNvCxnSpPr>
          <p:nvPr/>
        </p:nvCxnSpPr>
        <p:spPr>
          <a:xfrm>
            <a:off x="1599226" y="5796136"/>
            <a:ext cx="2057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594147" y="6552599"/>
            <a:ext cx="2058272" cy="86409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¿</a:t>
            </a:r>
            <a:r>
              <a:rPr lang="es-ES_tradnl" dirty="0" err="1" smtClean="0">
                <a:solidFill>
                  <a:schemeClr val="tx1"/>
                </a:solidFill>
              </a:rPr>
              <a:t>Payload</a:t>
            </a:r>
            <a:r>
              <a:rPr lang="es-ES_tradnl" dirty="0" smtClean="0">
                <a:solidFill>
                  <a:schemeClr val="tx1"/>
                </a:solidFill>
              </a:rPr>
              <a:t> = 0?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47" idx="2"/>
            <a:endCxn id="54" idx="0"/>
          </p:cNvCxnSpPr>
          <p:nvPr/>
        </p:nvCxnSpPr>
        <p:spPr>
          <a:xfrm>
            <a:off x="1619799" y="6372200"/>
            <a:ext cx="3484" cy="180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36140" y="7668344"/>
            <a:ext cx="2574286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TCP </a:t>
            </a:r>
            <a:r>
              <a:rPr lang="es-ES_tradnl" dirty="0" err="1" smtClean="0">
                <a:solidFill>
                  <a:schemeClr val="tx1"/>
                </a:solidFill>
              </a:rPr>
              <a:t>Flag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Analysis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54" idx="2"/>
            <a:endCxn id="58" idx="0"/>
          </p:cNvCxnSpPr>
          <p:nvPr/>
        </p:nvCxnSpPr>
        <p:spPr>
          <a:xfrm>
            <a:off x="1623283" y="7416695"/>
            <a:ext cx="0" cy="251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/>
          <p:cNvSpPr/>
          <p:nvPr/>
        </p:nvSpPr>
        <p:spPr>
          <a:xfrm>
            <a:off x="2873895" y="6552599"/>
            <a:ext cx="2058272" cy="86409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¿Puerto</a:t>
            </a:r>
          </a:p>
          <a:p>
            <a:pPr algn="ctr"/>
            <a:r>
              <a:rPr lang="es-ES_tradnl" dirty="0" smtClean="0">
                <a:solidFill>
                  <a:schemeClr val="tx1"/>
                </a:solidFill>
              </a:rPr>
              <a:t>Destino?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54" idx="3"/>
            <a:endCxn id="65" idx="1"/>
          </p:cNvCxnSpPr>
          <p:nvPr/>
        </p:nvCxnSpPr>
        <p:spPr>
          <a:xfrm>
            <a:off x="2652419" y="6984647"/>
            <a:ext cx="2214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225063" y="7668344"/>
            <a:ext cx="141907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Casting SSL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76183" y="7668344"/>
            <a:ext cx="1419072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Buscar Server </a:t>
            </a:r>
            <a:r>
              <a:rPr lang="es-ES_tradnl" dirty="0" err="1" smtClean="0">
                <a:solidFill>
                  <a:schemeClr val="tx1"/>
                </a:solidFill>
              </a:rPr>
              <a:t>Name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86073" y="8460432"/>
            <a:ext cx="2574286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Set Server </a:t>
            </a:r>
            <a:r>
              <a:rPr lang="es-ES_tradnl" dirty="0" err="1" smtClean="0">
                <a:solidFill>
                  <a:schemeClr val="tx1"/>
                </a:solidFill>
              </a:rPr>
              <a:t>name</a:t>
            </a:r>
            <a:r>
              <a:rPr lang="es-ES_tradnl" dirty="0" smtClean="0">
                <a:solidFill>
                  <a:schemeClr val="tx1"/>
                </a:solidFill>
              </a:rPr>
              <a:t> Enlace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5" idx="2"/>
            <a:endCxn id="69" idx="0"/>
          </p:cNvCxnSpPr>
          <p:nvPr/>
        </p:nvCxnSpPr>
        <p:spPr>
          <a:xfrm>
            <a:off x="3903031" y="7416695"/>
            <a:ext cx="31568" cy="251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5" idx="3"/>
            <a:endCxn id="70" idx="0"/>
          </p:cNvCxnSpPr>
          <p:nvPr/>
        </p:nvCxnSpPr>
        <p:spPr>
          <a:xfrm>
            <a:off x="4932167" y="6984647"/>
            <a:ext cx="853552" cy="6836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9" idx="3"/>
            <a:endCxn id="70" idx="1"/>
          </p:cNvCxnSpPr>
          <p:nvPr/>
        </p:nvCxnSpPr>
        <p:spPr>
          <a:xfrm>
            <a:off x="4644135" y="7884368"/>
            <a:ext cx="43204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2"/>
            <a:endCxn id="71" idx="0"/>
          </p:cNvCxnSpPr>
          <p:nvPr/>
        </p:nvCxnSpPr>
        <p:spPr>
          <a:xfrm flipH="1">
            <a:off x="5373216" y="8244408"/>
            <a:ext cx="41250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60159" y="6660232"/>
            <a:ext cx="51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80</a:t>
            </a:r>
            <a:endParaRPr lang="es-ES_tradnl" dirty="0"/>
          </a:p>
        </p:txBody>
      </p:sp>
      <p:sp>
        <p:nvSpPr>
          <p:cNvPr id="86" name="TextBox 85"/>
          <p:cNvSpPr txBox="1"/>
          <p:nvPr/>
        </p:nvSpPr>
        <p:spPr>
          <a:xfrm>
            <a:off x="3933056" y="73083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443</a:t>
            </a:r>
            <a:endParaRPr lang="es-ES_tradnl" dirty="0"/>
          </a:p>
        </p:txBody>
      </p:sp>
      <p:sp>
        <p:nvSpPr>
          <p:cNvPr id="87" name="TextBox 86"/>
          <p:cNvSpPr txBox="1"/>
          <p:nvPr/>
        </p:nvSpPr>
        <p:spPr>
          <a:xfrm>
            <a:off x="2555903" y="66602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No</a:t>
            </a:r>
            <a:endParaRPr lang="es-ES_tradnl" dirty="0"/>
          </a:p>
        </p:txBody>
      </p:sp>
      <p:sp>
        <p:nvSpPr>
          <p:cNvPr id="88" name="TextBox 87"/>
          <p:cNvSpPr txBox="1"/>
          <p:nvPr/>
        </p:nvSpPr>
        <p:spPr>
          <a:xfrm>
            <a:off x="1696208" y="7305080"/>
            <a:ext cx="46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Sí</a:t>
            </a:r>
            <a:endParaRPr lang="es-ES_tradnl" dirty="0"/>
          </a:p>
        </p:txBody>
      </p:sp>
      <p:sp>
        <p:nvSpPr>
          <p:cNvPr id="40" name="TextBox 39"/>
          <p:cNvSpPr txBox="1"/>
          <p:nvPr/>
        </p:nvSpPr>
        <p:spPr>
          <a:xfrm>
            <a:off x="3358861" y="299525"/>
            <a:ext cx="3094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 smtClean="0">
                <a:solidFill>
                  <a:srgbClr val="C00000"/>
                </a:solidFill>
                <a:latin typeface="Baskerville Old Face" pitchFamily="18" charset="0"/>
              </a:rPr>
              <a:t>Versión 1.1</a:t>
            </a:r>
          </a:p>
          <a:p>
            <a:pPr algn="ctr"/>
            <a:r>
              <a:rPr lang="es-ES_tradnl" sz="4400" b="1" dirty="0" smtClean="0">
                <a:solidFill>
                  <a:srgbClr val="C00000"/>
                </a:solidFill>
                <a:latin typeface="Baskerville Old Face" pitchFamily="18" charset="0"/>
              </a:rPr>
              <a:t>(http y </a:t>
            </a:r>
            <a:r>
              <a:rPr lang="es-ES_tradnl" sz="4400" b="1" dirty="0" err="1" smtClean="0">
                <a:solidFill>
                  <a:srgbClr val="C00000"/>
                </a:solidFill>
                <a:latin typeface="Baskerville Old Face" pitchFamily="18" charset="0"/>
              </a:rPr>
              <a:t>https</a:t>
            </a:r>
            <a:r>
              <a:rPr lang="es-ES_tradnl" sz="4400" b="1" dirty="0" smtClean="0">
                <a:solidFill>
                  <a:srgbClr val="C00000"/>
                </a:solidFill>
                <a:latin typeface="Baskerville Old Face" pitchFamily="18" charset="0"/>
              </a:rPr>
              <a:t>)</a:t>
            </a:r>
            <a:endParaRPr lang="es-ES_tradnl" sz="4400" b="1" dirty="0">
              <a:solidFill>
                <a:srgbClr val="C00000"/>
              </a:solidFill>
              <a:latin typeface="Baskerville Old Face" pitchFamily="18" charset="0"/>
            </a:endParaRPr>
          </a:p>
        </p:txBody>
      </p:sp>
      <p:cxnSp>
        <p:nvCxnSpPr>
          <p:cNvPr id="3" name="Elbow Connector 2"/>
          <p:cNvCxnSpPr>
            <a:stCxn id="27" idx="2"/>
            <a:endCxn id="47" idx="3"/>
          </p:cNvCxnSpPr>
          <p:nvPr/>
        </p:nvCxnSpPr>
        <p:spPr>
          <a:xfrm rot="5400000">
            <a:off x="2446348" y="4237420"/>
            <a:ext cx="2232248" cy="1605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663" y="299525"/>
            <a:ext cx="2280082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Capturar Paquete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663" y="947597"/>
            <a:ext cx="228008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Casting Paquete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1535704" y="731573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1298" y="5662738"/>
            <a:ext cx="264783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Crear Enlace Temporal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49164" y="6406821"/>
            <a:ext cx="2407125" cy="504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Buscar Posición de Enlace Temporal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2" idx="2"/>
            <a:endCxn id="17" idx="0"/>
          </p:cNvCxnSpPr>
          <p:nvPr/>
        </p:nvCxnSpPr>
        <p:spPr>
          <a:xfrm>
            <a:off x="3145217" y="6094786"/>
            <a:ext cx="7510" cy="31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2007992" y="7126901"/>
            <a:ext cx="2280082" cy="129614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</a:rPr>
              <a:t>¿Enlace Temporal Existe?</a:t>
            </a:r>
          </a:p>
        </p:txBody>
      </p:sp>
      <p:cxnSp>
        <p:nvCxnSpPr>
          <p:cNvPr id="24" name="Straight Arrow Connector 23"/>
          <p:cNvCxnSpPr>
            <a:stCxn id="17" idx="2"/>
            <a:endCxn id="22" idx="0"/>
          </p:cNvCxnSpPr>
          <p:nvPr/>
        </p:nvCxnSpPr>
        <p:spPr>
          <a:xfrm flipH="1">
            <a:off x="3148033" y="6910878"/>
            <a:ext cx="4694" cy="2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638611" y="7558949"/>
            <a:ext cx="257428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Borrar Enlace Temporal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4288074" y="7774973"/>
            <a:ext cx="3505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88561" y="7405641"/>
            <a:ext cx="46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Sí</a:t>
            </a:r>
            <a:endParaRPr lang="es-ES_tradnl" dirty="0"/>
          </a:p>
        </p:txBody>
      </p:sp>
      <p:sp>
        <p:nvSpPr>
          <p:cNvPr id="34" name="Rectangle 33"/>
          <p:cNvSpPr/>
          <p:nvPr/>
        </p:nvSpPr>
        <p:spPr>
          <a:xfrm>
            <a:off x="2004439" y="8739387"/>
            <a:ext cx="2280082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Almacenar Enlace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2" idx="2"/>
            <a:endCxn id="34" idx="0"/>
          </p:cNvCxnSpPr>
          <p:nvPr/>
        </p:nvCxnSpPr>
        <p:spPr>
          <a:xfrm flipH="1">
            <a:off x="3144480" y="8423045"/>
            <a:ext cx="3553" cy="316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80449" y="8423045"/>
            <a:ext cx="62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No</a:t>
            </a:r>
            <a:endParaRPr lang="es-ES_tradnl" dirty="0"/>
          </a:p>
        </p:txBody>
      </p:sp>
      <p:sp>
        <p:nvSpPr>
          <p:cNvPr id="43" name="Rectangle 42"/>
          <p:cNvSpPr/>
          <p:nvPr/>
        </p:nvSpPr>
        <p:spPr>
          <a:xfrm>
            <a:off x="1956313" y="9359148"/>
            <a:ext cx="2407125" cy="504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Buscar Posición de Enlace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34" idx="2"/>
            <a:endCxn id="43" idx="0"/>
          </p:cNvCxnSpPr>
          <p:nvPr/>
        </p:nvCxnSpPr>
        <p:spPr>
          <a:xfrm>
            <a:off x="3144480" y="9171435"/>
            <a:ext cx="15396" cy="187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040408" y="10007221"/>
            <a:ext cx="2280082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Agregar Tráfico Enlace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2"/>
            <a:endCxn id="47" idx="0"/>
          </p:cNvCxnSpPr>
          <p:nvPr/>
        </p:nvCxnSpPr>
        <p:spPr>
          <a:xfrm>
            <a:off x="3159876" y="9863205"/>
            <a:ext cx="2057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523040" y="1704601"/>
            <a:ext cx="2058272" cy="86409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¿</a:t>
            </a:r>
            <a:r>
              <a:rPr lang="es-ES_tradnl" dirty="0" err="1" smtClean="0">
                <a:solidFill>
                  <a:schemeClr val="tx1"/>
                </a:solidFill>
              </a:rPr>
              <a:t>Payload</a:t>
            </a:r>
            <a:r>
              <a:rPr lang="es-ES_tradnl" dirty="0" smtClean="0">
                <a:solidFill>
                  <a:schemeClr val="tx1"/>
                </a:solidFill>
              </a:rPr>
              <a:t> = 0?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072205" y="1920625"/>
            <a:ext cx="82732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54" idx="3"/>
            <a:endCxn id="58" idx="1"/>
          </p:cNvCxnSpPr>
          <p:nvPr/>
        </p:nvCxnSpPr>
        <p:spPr>
          <a:xfrm>
            <a:off x="2581312" y="2136649"/>
            <a:ext cx="4908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/>
          <p:cNvSpPr/>
          <p:nvPr/>
        </p:nvSpPr>
        <p:spPr>
          <a:xfrm>
            <a:off x="476672" y="2726545"/>
            <a:ext cx="2058272" cy="86409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¿Puerto?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27840" y="3842290"/>
            <a:ext cx="1419072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Casting SSL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678960" y="3770282"/>
            <a:ext cx="1419072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Buscar Server </a:t>
            </a:r>
            <a:r>
              <a:rPr lang="es-ES_tradnl" dirty="0" err="1" smtClean="0">
                <a:solidFill>
                  <a:schemeClr val="tx1"/>
                </a:solidFill>
              </a:rPr>
              <a:t>Name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56313" y="10680679"/>
            <a:ext cx="2574286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Set Server </a:t>
            </a:r>
            <a:r>
              <a:rPr lang="es-ES_tradnl" dirty="0" err="1" smtClean="0">
                <a:solidFill>
                  <a:schemeClr val="tx1"/>
                </a:solidFill>
              </a:rPr>
              <a:t>name</a:t>
            </a:r>
            <a:r>
              <a:rPr lang="es-ES_tradnl" dirty="0" smtClean="0">
                <a:solidFill>
                  <a:schemeClr val="tx1"/>
                </a:solidFill>
              </a:rPr>
              <a:t> Enlace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5" idx="2"/>
            <a:endCxn id="69" idx="0"/>
          </p:cNvCxnSpPr>
          <p:nvPr/>
        </p:nvCxnSpPr>
        <p:spPr>
          <a:xfrm>
            <a:off x="1505808" y="3590641"/>
            <a:ext cx="31568" cy="251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5" idx="3"/>
            <a:endCxn id="70" idx="0"/>
          </p:cNvCxnSpPr>
          <p:nvPr/>
        </p:nvCxnSpPr>
        <p:spPr>
          <a:xfrm>
            <a:off x="2534944" y="3158593"/>
            <a:ext cx="853552" cy="6116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9" idx="3"/>
            <a:endCxn id="70" idx="1"/>
          </p:cNvCxnSpPr>
          <p:nvPr/>
        </p:nvCxnSpPr>
        <p:spPr>
          <a:xfrm>
            <a:off x="2246912" y="405831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62936" y="2834178"/>
            <a:ext cx="51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80</a:t>
            </a:r>
            <a:endParaRPr lang="es-ES_tradnl" dirty="0"/>
          </a:p>
        </p:txBody>
      </p:sp>
      <p:sp>
        <p:nvSpPr>
          <p:cNvPr id="86" name="TextBox 85"/>
          <p:cNvSpPr txBox="1"/>
          <p:nvPr/>
        </p:nvSpPr>
        <p:spPr>
          <a:xfrm>
            <a:off x="1535833" y="34822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443</a:t>
            </a:r>
            <a:endParaRPr lang="es-ES_tradnl" dirty="0"/>
          </a:p>
        </p:txBody>
      </p:sp>
      <p:sp>
        <p:nvSpPr>
          <p:cNvPr id="87" name="TextBox 86"/>
          <p:cNvSpPr txBox="1"/>
          <p:nvPr/>
        </p:nvSpPr>
        <p:spPr>
          <a:xfrm>
            <a:off x="4391470" y="452440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No</a:t>
            </a:r>
            <a:endParaRPr lang="es-ES_tradnl" dirty="0"/>
          </a:p>
        </p:txBody>
      </p:sp>
      <p:sp>
        <p:nvSpPr>
          <p:cNvPr id="88" name="TextBox 87"/>
          <p:cNvSpPr txBox="1"/>
          <p:nvPr/>
        </p:nvSpPr>
        <p:spPr>
          <a:xfrm>
            <a:off x="2581312" y="1731486"/>
            <a:ext cx="46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Sí</a:t>
            </a:r>
            <a:endParaRPr lang="es-ES_tradnl" dirty="0"/>
          </a:p>
        </p:txBody>
      </p:sp>
      <p:sp>
        <p:nvSpPr>
          <p:cNvPr id="40" name="TextBox 39"/>
          <p:cNvSpPr txBox="1"/>
          <p:nvPr/>
        </p:nvSpPr>
        <p:spPr>
          <a:xfrm>
            <a:off x="3790909" y="179512"/>
            <a:ext cx="30944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 smtClean="0">
                <a:solidFill>
                  <a:srgbClr val="C00000"/>
                </a:solidFill>
                <a:latin typeface="Baskerville Old Face" pitchFamily="18" charset="0"/>
              </a:rPr>
              <a:t>Versión 1.2</a:t>
            </a:r>
          </a:p>
          <a:p>
            <a:pPr algn="ctr"/>
            <a:r>
              <a:rPr lang="es-ES_tradnl" sz="4400" b="1" dirty="0" smtClean="0">
                <a:solidFill>
                  <a:srgbClr val="C00000"/>
                </a:solidFill>
                <a:latin typeface="Baskerville Old Face" pitchFamily="18" charset="0"/>
              </a:rPr>
              <a:t>(http y </a:t>
            </a:r>
            <a:r>
              <a:rPr lang="es-ES_tradnl" sz="4400" b="1" dirty="0" err="1" smtClean="0">
                <a:solidFill>
                  <a:srgbClr val="C00000"/>
                </a:solidFill>
                <a:latin typeface="Baskerville Old Face" pitchFamily="18" charset="0"/>
              </a:rPr>
              <a:t>https</a:t>
            </a:r>
            <a:r>
              <a:rPr lang="es-ES_tradnl" sz="4400" b="1" dirty="0" smtClean="0">
                <a:solidFill>
                  <a:srgbClr val="C00000"/>
                </a:solidFill>
                <a:latin typeface="Baskerville Old Face" pitchFamily="18" charset="0"/>
              </a:rPr>
              <a:t> y contador)</a:t>
            </a:r>
            <a:endParaRPr lang="es-ES_tradnl" sz="4400" b="1" dirty="0">
              <a:solidFill>
                <a:srgbClr val="C00000"/>
              </a:solidFill>
              <a:latin typeface="Baskerville Old Face" pitchFamily="18" charset="0"/>
            </a:endParaRPr>
          </a:p>
        </p:txBody>
      </p:sp>
      <p:cxnSp>
        <p:nvCxnSpPr>
          <p:cNvPr id="6" name="Straight Arrow Connector 5"/>
          <p:cNvCxnSpPr>
            <a:stCxn id="5" idx="2"/>
            <a:endCxn id="54" idx="0"/>
          </p:cNvCxnSpPr>
          <p:nvPr/>
        </p:nvCxnSpPr>
        <p:spPr>
          <a:xfrm>
            <a:off x="1535704" y="1379645"/>
            <a:ext cx="16472" cy="324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7" idx="2"/>
            <a:endCxn id="47" idx="3"/>
          </p:cNvCxnSpPr>
          <p:nvPr/>
        </p:nvCxnSpPr>
        <p:spPr>
          <a:xfrm rot="5400000">
            <a:off x="4006998" y="8304489"/>
            <a:ext cx="2232248" cy="1605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/>
          <p:cNvSpPr/>
          <p:nvPr/>
        </p:nvSpPr>
        <p:spPr>
          <a:xfrm>
            <a:off x="2199476" y="4565484"/>
            <a:ext cx="2232248" cy="90205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¿Lo Encontró?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97152" y="4798027"/>
            <a:ext cx="82732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21298" y="2474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No</a:t>
            </a:r>
            <a:endParaRPr lang="es-ES_tradnl" dirty="0"/>
          </a:p>
        </p:txBody>
      </p:sp>
      <p:cxnSp>
        <p:nvCxnSpPr>
          <p:cNvPr id="50" name="Straight Arrow Connector 49"/>
          <p:cNvCxnSpPr>
            <a:stCxn id="54" idx="2"/>
            <a:endCxn id="65" idx="0"/>
          </p:cNvCxnSpPr>
          <p:nvPr/>
        </p:nvCxnSpPr>
        <p:spPr>
          <a:xfrm flipH="1">
            <a:off x="1505808" y="2568697"/>
            <a:ext cx="46368" cy="157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0" idx="2"/>
            <a:endCxn id="66" idx="0"/>
          </p:cNvCxnSpPr>
          <p:nvPr/>
        </p:nvCxnSpPr>
        <p:spPr>
          <a:xfrm flipH="1">
            <a:off x="3315600" y="4346346"/>
            <a:ext cx="72896" cy="219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6" idx="3"/>
            <a:endCxn id="68" idx="1"/>
          </p:cNvCxnSpPr>
          <p:nvPr/>
        </p:nvCxnSpPr>
        <p:spPr>
          <a:xfrm flipV="1">
            <a:off x="4431724" y="5014051"/>
            <a:ext cx="365428" cy="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6" idx="2"/>
            <a:endCxn id="12" idx="0"/>
          </p:cNvCxnSpPr>
          <p:nvPr/>
        </p:nvCxnSpPr>
        <p:spPr>
          <a:xfrm flipH="1">
            <a:off x="3145217" y="5467537"/>
            <a:ext cx="170383" cy="195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7" idx="2"/>
            <a:endCxn id="71" idx="0"/>
          </p:cNvCxnSpPr>
          <p:nvPr/>
        </p:nvCxnSpPr>
        <p:spPr>
          <a:xfrm>
            <a:off x="3180449" y="10439269"/>
            <a:ext cx="63007" cy="241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181</Words>
  <Application>Microsoft Office PowerPoint</Application>
  <PresentationFormat>On-screen Show (4:3)</PresentationFormat>
  <Paragraphs>66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A. Verde</dc:creator>
  <cp:lastModifiedBy>Gustavo A. Verde</cp:lastModifiedBy>
  <cp:revision>10</cp:revision>
  <dcterms:created xsi:type="dcterms:W3CDTF">2016-03-10T04:09:30Z</dcterms:created>
  <dcterms:modified xsi:type="dcterms:W3CDTF">2016-03-10T05:07:01Z</dcterms:modified>
</cp:coreProperties>
</file>