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1" autoAdjust="0"/>
    <p:restoredTop sz="94660"/>
  </p:normalViewPr>
  <p:slideViewPr>
    <p:cSldViewPr>
      <p:cViewPr varScale="1">
        <p:scale>
          <a:sx n="74" d="100"/>
          <a:sy n="74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B1B7-E6A0-4ACC-9013-BDB5CADD2B5D}" type="datetimeFigureOut">
              <a:rPr lang="es-ES_tradnl" smtClean="0"/>
              <a:t>02/04/2018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127-D48F-408B-B096-BA511631B1F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082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B1B7-E6A0-4ACC-9013-BDB5CADD2B5D}" type="datetimeFigureOut">
              <a:rPr lang="es-ES_tradnl" smtClean="0"/>
              <a:t>02/04/2018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127-D48F-408B-B096-BA511631B1F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413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B1B7-E6A0-4ACC-9013-BDB5CADD2B5D}" type="datetimeFigureOut">
              <a:rPr lang="es-ES_tradnl" smtClean="0"/>
              <a:t>02/04/2018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127-D48F-408B-B096-BA511631B1F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224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B1B7-E6A0-4ACC-9013-BDB5CADD2B5D}" type="datetimeFigureOut">
              <a:rPr lang="es-ES_tradnl" smtClean="0"/>
              <a:t>02/04/2018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127-D48F-408B-B096-BA511631B1F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74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B1B7-E6A0-4ACC-9013-BDB5CADD2B5D}" type="datetimeFigureOut">
              <a:rPr lang="es-ES_tradnl" smtClean="0"/>
              <a:t>02/04/2018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127-D48F-408B-B096-BA511631B1F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380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B1B7-E6A0-4ACC-9013-BDB5CADD2B5D}" type="datetimeFigureOut">
              <a:rPr lang="es-ES_tradnl" smtClean="0"/>
              <a:t>02/04/2018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127-D48F-408B-B096-BA511631B1F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440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B1B7-E6A0-4ACC-9013-BDB5CADD2B5D}" type="datetimeFigureOut">
              <a:rPr lang="es-ES_tradnl" smtClean="0"/>
              <a:t>02/04/2018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127-D48F-408B-B096-BA511631B1F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8477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B1B7-E6A0-4ACC-9013-BDB5CADD2B5D}" type="datetimeFigureOut">
              <a:rPr lang="es-ES_tradnl" smtClean="0"/>
              <a:t>02/04/2018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127-D48F-408B-B096-BA511631B1F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709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B1B7-E6A0-4ACC-9013-BDB5CADD2B5D}" type="datetimeFigureOut">
              <a:rPr lang="es-ES_tradnl" smtClean="0"/>
              <a:t>02/04/2018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127-D48F-408B-B096-BA511631B1F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987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B1B7-E6A0-4ACC-9013-BDB5CADD2B5D}" type="datetimeFigureOut">
              <a:rPr lang="es-ES_tradnl" smtClean="0"/>
              <a:t>02/04/2018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127-D48F-408B-B096-BA511631B1F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349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B1B7-E6A0-4ACC-9013-BDB5CADD2B5D}" type="datetimeFigureOut">
              <a:rPr lang="es-ES_tradnl" smtClean="0"/>
              <a:t>02/04/2018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E127-D48F-408B-B096-BA511631B1F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572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1B1B7-E6A0-4ACC-9013-BDB5CADD2B5D}" type="datetimeFigureOut">
              <a:rPr lang="es-ES_tradnl" smtClean="0"/>
              <a:t>02/04/2018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E127-D48F-408B-B096-BA511631B1F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676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4278" y="29608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Rounded Rectangle 13"/>
          <p:cNvSpPr/>
          <p:nvPr/>
        </p:nvSpPr>
        <p:spPr>
          <a:xfrm>
            <a:off x="1006556" y="2708920"/>
            <a:ext cx="10441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Actualizar tráfico del enlace</a:t>
            </a:r>
            <a:endParaRPr lang="es-ES_tradn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12103" y="242640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Sí</a:t>
            </a:r>
            <a:endParaRPr lang="es-ES_tradnl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736149" y="530120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No</a:t>
            </a:r>
            <a:endParaRPr lang="es-ES_tradnl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1038986" y="1032244"/>
            <a:ext cx="936104" cy="523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Agregar a Memoria</a:t>
            </a:r>
            <a:endParaRPr lang="es-ES_tradnl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997986" y="3645024"/>
            <a:ext cx="105698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Análisis TCP</a:t>
            </a:r>
            <a:endParaRPr lang="es-ES_tradnl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1006556" y="4509120"/>
            <a:ext cx="106421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¿Enlace terminado?</a:t>
            </a:r>
            <a:endParaRPr lang="es-ES_tradnl" sz="1200" dirty="0"/>
          </a:p>
        </p:txBody>
      </p:sp>
      <p:sp>
        <p:nvSpPr>
          <p:cNvPr id="54" name="Diamond 53"/>
          <p:cNvSpPr/>
          <p:nvPr/>
        </p:nvSpPr>
        <p:spPr>
          <a:xfrm>
            <a:off x="1370504" y="5439708"/>
            <a:ext cx="331304" cy="3383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6" name="Straight Arrow Connector 55"/>
          <p:cNvCxnSpPr>
            <a:stCxn id="50" idx="2"/>
            <a:endCxn id="53" idx="0"/>
          </p:cNvCxnSpPr>
          <p:nvPr/>
        </p:nvCxnSpPr>
        <p:spPr>
          <a:xfrm>
            <a:off x="1526477" y="4221088"/>
            <a:ext cx="1218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1050349" y="6068308"/>
            <a:ext cx="968227" cy="54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Enviar a BD física</a:t>
            </a:r>
            <a:endParaRPr lang="es-ES_tradnl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2205864" y="6068308"/>
            <a:ext cx="1108856" cy="54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Borrar de memoria</a:t>
            </a:r>
            <a:endParaRPr lang="es-ES_tradnl" sz="1400" dirty="0"/>
          </a:p>
        </p:txBody>
      </p:sp>
      <p:cxnSp>
        <p:nvCxnSpPr>
          <p:cNvPr id="62" name="Straight Arrow Connector 61"/>
          <p:cNvCxnSpPr>
            <a:stCxn id="54" idx="2"/>
            <a:endCxn id="59" idx="0"/>
          </p:cNvCxnSpPr>
          <p:nvPr/>
        </p:nvCxnSpPr>
        <p:spPr>
          <a:xfrm flipH="1">
            <a:off x="1534463" y="5778044"/>
            <a:ext cx="1693" cy="29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3"/>
            <a:endCxn id="60" idx="1"/>
          </p:cNvCxnSpPr>
          <p:nvPr/>
        </p:nvCxnSpPr>
        <p:spPr>
          <a:xfrm>
            <a:off x="2018576" y="6342648"/>
            <a:ext cx="187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655710" y="62039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7" name="Straight Arrow Connector 66"/>
          <p:cNvCxnSpPr>
            <a:stCxn id="60" idx="3"/>
            <a:endCxn id="65" idx="2"/>
          </p:cNvCxnSpPr>
          <p:nvPr/>
        </p:nvCxnSpPr>
        <p:spPr>
          <a:xfrm>
            <a:off x="3314720" y="6342648"/>
            <a:ext cx="340990" cy="5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36156" y="578467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Sí</a:t>
            </a:r>
            <a:endParaRPr lang="es-ES_tradnl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3002550" y="240931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No</a:t>
            </a:r>
            <a:endParaRPr lang="es-ES_tradnl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-36512" y="-2738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Inicio</a:t>
            </a:r>
            <a:endParaRPr lang="es-ES_tradnl" dirty="0"/>
          </a:p>
        </p:txBody>
      </p:sp>
      <p:sp>
        <p:nvSpPr>
          <p:cNvPr id="71" name="TextBox 70"/>
          <p:cNvSpPr txBox="1"/>
          <p:nvPr/>
        </p:nvSpPr>
        <p:spPr>
          <a:xfrm>
            <a:off x="4034800" y="616334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Fin</a:t>
            </a:r>
            <a:endParaRPr lang="es-ES_tradnl" dirty="0"/>
          </a:p>
        </p:txBody>
      </p:sp>
      <p:cxnSp>
        <p:nvCxnSpPr>
          <p:cNvPr id="73" name="Elbow Connector 72"/>
          <p:cNvCxnSpPr>
            <a:stCxn id="54" idx="3"/>
            <a:endCxn id="65" idx="0"/>
          </p:cNvCxnSpPr>
          <p:nvPr/>
        </p:nvCxnSpPr>
        <p:spPr>
          <a:xfrm>
            <a:off x="1701808" y="5608876"/>
            <a:ext cx="2097918" cy="595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419872" y="1700808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¿Está IP Origen?</a:t>
            </a:r>
            <a:endParaRPr lang="es-ES_tradnl" sz="1600" dirty="0"/>
          </a:p>
        </p:txBody>
      </p:sp>
      <p:sp>
        <p:nvSpPr>
          <p:cNvPr id="75" name="Diamond 74"/>
          <p:cNvSpPr/>
          <p:nvPr/>
        </p:nvSpPr>
        <p:spPr>
          <a:xfrm>
            <a:off x="4613631" y="1858511"/>
            <a:ext cx="331304" cy="338336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6" name="TextBox 75"/>
          <p:cNvSpPr txBox="1"/>
          <p:nvPr/>
        </p:nvSpPr>
        <p:spPr>
          <a:xfrm>
            <a:off x="4797549" y="211531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Sí</a:t>
            </a:r>
            <a:endParaRPr lang="es-ES_tradnl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944935" y="172001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No</a:t>
            </a:r>
            <a:endParaRPr lang="es-ES_tradnl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5345038" y="1751085"/>
            <a:ext cx="792088" cy="5596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Return</a:t>
            </a:r>
            <a:r>
              <a:rPr lang="es-CO" sz="1400" dirty="0" smtClean="0"/>
              <a:t> False</a:t>
            </a:r>
            <a:endParaRPr lang="es-ES_tradnl" sz="1400" dirty="0"/>
          </a:p>
        </p:txBody>
      </p:sp>
      <p:cxnSp>
        <p:nvCxnSpPr>
          <p:cNvPr id="80" name="Straight Arrow Connector 79"/>
          <p:cNvCxnSpPr>
            <a:stCxn id="74" idx="3"/>
            <a:endCxn id="75" idx="1"/>
          </p:cNvCxnSpPr>
          <p:nvPr/>
        </p:nvCxnSpPr>
        <p:spPr>
          <a:xfrm>
            <a:off x="4355976" y="2024844"/>
            <a:ext cx="257655" cy="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5" idx="3"/>
            <a:endCxn id="78" idx="1"/>
          </p:cNvCxnSpPr>
          <p:nvPr/>
        </p:nvCxnSpPr>
        <p:spPr>
          <a:xfrm>
            <a:off x="4944935" y="2027679"/>
            <a:ext cx="400103" cy="3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310447" y="2497535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¿Está IP Destino?</a:t>
            </a:r>
            <a:endParaRPr lang="es-ES_tradnl" sz="1400" dirty="0"/>
          </a:p>
        </p:txBody>
      </p:sp>
      <p:sp>
        <p:nvSpPr>
          <p:cNvPr id="87" name="Diamond 86"/>
          <p:cNvSpPr/>
          <p:nvPr/>
        </p:nvSpPr>
        <p:spPr>
          <a:xfrm>
            <a:off x="5595264" y="2655238"/>
            <a:ext cx="331304" cy="338336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" name="TextBox 87"/>
          <p:cNvSpPr txBox="1"/>
          <p:nvPr/>
        </p:nvSpPr>
        <p:spPr>
          <a:xfrm>
            <a:off x="5779182" y="2912041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Sí</a:t>
            </a:r>
            <a:endParaRPr lang="es-ES_tradnl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5936093" y="255483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No</a:t>
            </a:r>
            <a:endParaRPr lang="es-ES_tradnl" sz="1200" dirty="0"/>
          </a:p>
        </p:txBody>
      </p:sp>
      <p:sp>
        <p:nvSpPr>
          <p:cNvPr id="90" name="Rounded Rectangle 89"/>
          <p:cNvSpPr/>
          <p:nvPr/>
        </p:nvSpPr>
        <p:spPr>
          <a:xfrm>
            <a:off x="6326671" y="2547812"/>
            <a:ext cx="792088" cy="5596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Return</a:t>
            </a:r>
            <a:r>
              <a:rPr lang="es-CO" sz="1400" dirty="0" smtClean="0"/>
              <a:t> False</a:t>
            </a:r>
            <a:endParaRPr lang="es-ES_tradnl" sz="1400" dirty="0"/>
          </a:p>
        </p:txBody>
      </p:sp>
      <p:cxnSp>
        <p:nvCxnSpPr>
          <p:cNvPr id="91" name="Straight Arrow Connector 90"/>
          <p:cNvCxnSpPr>
            <a:stCxn id="86" idx="3"/>
            <a:endCxn id="87" idx="1"/>
          </p:cNvCxnSpPr>
          <p:nvPr/>
        </p:nvCxnSpPr>
        <p:spPr>
          <a:xfrm>
            <a:off x="5229115" y="2821571"/>
            <a:ext cx="383584" cy="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7" idx="3"/>
            <a:endCxn id="90" idx="1"/>
          </p:cNvCxnSpPr>
          <p:nvPr/>
        </p:nvCxnSpPr>
        <p:spPr>
          <a:xfrm>
            <a:off x="5906563" y="2824406"/>
            <a:ext cx="440113" cy="3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2"/>
            <a:endCxn id="86" idx="0"/>
          </p:cNvCxnSpPr>
          <p:nvPr/>
        </p:nvCxnSpPr>
        <p:spPr>
          <a:xfrm flipH="1">
            <a:off x="4778499" y="2196847"/>
            <a:ext cx="784" cy="30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5317612" y="3304152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¿Está Puerto Destino?</a:t>
            </a:r>
            <a:endParaRPr lang="es-ES_tradnl" sz="1400" dirty="0"/>
          </a:p>
        </p:txBody>
      </p:sp>
      <p:sp>
        <p:nvSpPr>
          <p:cNvPr id="96" name="Diamond 95"/>
          <p:cNvSpPr/>
          <p:nvPr/>
        </p:nvSpPr>
        <p:spPr>
          <a:xfrm>
            <a:off x="6602429" y="3461855"/>
            <a:ext cx="331304" cy="338336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7" name="TextBox 96"/>
          <p:cNvSpPr txBox="1"/>
          <p:nvPr/>
        </p:nvSpPr>
        <p:spPr>
          <a:xfrm>
            <a:off x="6786347" y="3718658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Sí</a:t>
            </a:r>
            <a:endParaRPr lang="es-ES_tradnl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933733" y="332335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No</a:t>
            </a:r>
            <a:endParaRPr lang="es-ES_tradnl" sz="1200" dirty="0"/>
          </a:p>
        </p:txBody>
      </p:sp>
      <p:sp>
        <p:nvSpPr>
          <p:cNvPr id="99" name="Rounded Rectangle 98"/>
          <p:cNvSpPr/>
          <p:nvPr/>
        </p:nvSpPr>
        <p:spPr>
          <a:xfrm>
            <a:off x="7333836" y="3354429"/>
            <a:ext cx="792088" cy="5596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Return</a:t>
            </a:r>
            <a:r>
              <a:rPr lang="es-CO" sz="1400" dirty="0" smtClean="0"/>
              <a:t> False</a:t>
            </a:r>
            <a:endParaRPr lang="es-ES_tradnl" sz="1400" dirty="0"/>
          </a:p>
        </p:txBody>
      </p:sp>
      <p:cxnSp>
        <p:nvCxnSpPr>
          <p:cNvPr id="100" name="Straight Arrow Connector 99"/>
          <p:cNvCxnSpPr>
            <a:stCxn id="95" idx="3"/>
            <a:endCxn id="96" idx="1"/>
          </p:cNvCxnSpPr>
          <p:nvPr/>
        </p:nvCxnSpPr>
        <p:spPr>
          <a:xfrm>
            <a:off x="6253716" y="3628188"/>
            <a:ext cx="348713" cy="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6" idx="3"/>
            <a:endCxn id="99" idx="1"/>
          </p:cNvCxnSpPr>
          <p:nvPr/>
        </p:nvCxnSpPr>
        <p:spPr>
          <a:xfrm>
            <a:off x="6933733" y="3631023"/>
            <a:ext cx="400103" cy="3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8" idx="1"/>
            <a:endCxn id="95" idx="0"/>
          </p:cNvCxnSpPr>
          <p:nvPr/>
        </p:nvCxnSpPr>
        <p:spPr>
          <a:xfrm>
            <a:off x="5779182" y="3050541"/>
            <a:ext cx="6482" cy="253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300192" y="4149080"/>
            <a:ext cx="93610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¿Está Puerto Origen?</a:t>
            </a:r>
            <a:endParaRPr lang="es-ES_tradnl" sz="1400" dirty="0"/>
          </a:p>
        </p:txBody>
      </p:sp>
      <p:sp>
        <p:nvSpPr>
          <p:cNvPr id="107" name="Diamond 106"/>
          <p:cNvSpPr/>
          <p:nvPr/>
        </p:nvSpPr>
        <p:spPr>
          <a:xfrm>
            <a:off x="7585009" y="4306783"/>
            <a:ext cx="331304" cy="338336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8" name="TextBox 107"/>
          <p:cNvSpPr txBox="1"/>
          <p:nvPr/>
        </p:nvSpPr>
        <p:spPr>
          <a:xfrm>
            <a:off x="7768927" y="456358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Sí</a:t>
            </a:r>
            <a:endParaRPr lang="es-ES_tradnl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16313" y="416828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No</a:t>
            </a:r>
            <a:endParaRPr lang="es-ES_tradnl" sz="1200" dirty="0"/>
          </a:p>
        </p:txBody>
      </p:sp>
      <p:sp>
        <p:nvSpPr>
          <p:cNvPr id="110" name="Rounded Rectangle 109"/>
          <p:cNvSpPr/>
          <p:nvPr/>
        </p:nvSpPr>
        <p:spPr>
          <a:xfrm>
            <a:off x="8316416" y="4199357"/>
            <a:ext cx="792088" cy="5596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Return</a:t>
            </a:r>
            <a:r>
              <a:rPr lang="es-CO" sz="1400" dirty="0" smtClean="0"/>
              <a:t> False</a:t>
            </a:r>
            <a:endParaRPr lang="es-ES_tradnl" sz="1400" dirty="0"/>
          </a:p>
        </p:txBody>
      </p:sp>
      <p:cxnSp>
        <p:nvCxnSpPr>
          <p:cNvPr id="111" name="Straight Arrow Connector 110"/>
          <p:cNvCxnSpPr>
            <a:stCxn id="106" idx="3"/>
            <a:endCxn id="107" idx="1"/>
          </p:cNvCxnSpPr>
          <p:nvPr/>
        </p:nvCxnSpPr>
        <p:spPr>
          <a:xfrm>
            <a:off x="7236296" y="4473116"/>
            <a:ext cx="348713" cy="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7" idx="3"/>
            <a:endCxn id="110" idx="1"/>
          </p:cNvCxnSpPr>
          <p:nvPr/>
        </p:nvCxnSpPr>
        <p:spPr>
          <a:xfrm>
            <a:off x="7916313" y="4475951"/>
            <a:ext cx="400103" cy="3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342212" y="5003651"/>
            <a:ext cx="820663" cy="6120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Return</a:t>
            </a:r>
            <a:r>
              <a:rPr lang="es-CO" sz="1400" dirty="0"/>
              <a:t> True</a:t>
            </a:r>
            <a:endParaRPr lang="es-ES_tradnl" sz="1400" dirty="0"/>
          </a:p>
        </p:txBody>
      </p:sp>
      <p:cxnSp>
        <p:nvCxnSpPr>
          <p:cNvPr id="115" name="Straight Arrow Connector 114"/>
          <p:cNvCxnSpPr>
            <a:stCxn id="96" idx="2"/>
            <a:endCxn id="106" idx="0"/>
          </p:cNvCxnSpPr>
          <p:nvPr/>
        </p:nvCxnSpPr>
        <p:spPr>
          <a:xfrm>
            <a:off x="6768081" y="3800191"/>
            <a:ext cx="163" cy="348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7" idx="2"/>
            <a:endCxn id="113" idx="0"/>
          </p:cNvCxnSpPr>
          <p:nvPr/>
        </p:nvCxnSpPr>
        <p:spPr>
          <a:xfrm>
            <a:off x="7750661" y="4645119"/>
            <a:ext cx="1883" cy="358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007604" y="116632"/>
            <a:ext cx="10441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 smtClean="0"/>
              <a:t>Sniff</a:t>
            </a:r>
            <a:r>
              <a:rPr lang="es-CO" sz="1400" dirty="0" smtClean="0"/>
              <a:t> de cabeceras</a:t>
            </a:r>
            <a:endParaRPr lang="es-ES_tradnl" sz="1400" dirty="0"/>
          </a:p>
        </p:txBody>
      </p:sp>
      <p:cxnSp>
        <p:nvCxnSpPr>
          <p:cNvPr id="20" name="Straight Arrow Connector 19"/>
          <p:cNvCxnSpPr>
            <a:stCxn id="4" idx="6"/>
            <a:endCxn id="66" idx="1"/>
          </p:cNvCxnSpPr>
          <p:nvPr/>
        </p:nvCxnSpPr>
        <p:spPr>
          <a:xfrm>
            <a:off x="452310" y="440097"/>
            <a:ext cx="555294" cy="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2667273" y="1126466"/>
            <a:ext cx="331304" cy="3383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Rounded Rectangle 80"/>
          <p:cNvSpPr/>
          <p:nvPr/>
        </p:nvSpPr>
        <p:spPr>
          <a:xfrm>
            <a:off x="2314046" y="2726505"/>
            <a:ext cx="10441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Revisar tráfico (http o </a:t>
            </a:r>
            <a:r>
              <a:rPr lang="es-CO" sz="1200" dirty="0" err="1" smtClean="0"/>
              <a:t>https</a:t>
            </a:r>
            <a:r>
              <a:rPr lang="es-CO" sz="1200" dirty="0"/>
              <a:t>)</a:t>
            </a:r>
            <a:endParaRPr lang="es-ES_tradnl" sz="1200" dirty="0"/>
          </a:p>
        </p:txBody>
      </p:sp>
      <p:cxnSp>
        <p:nvCxnSpPr>
          <p:cNvPr id="24" name="Straight Arrow Connector 23"/>
          <p:cNvCxnSpPr>
            <a:stCxn id="66" idx="3"/>
            <a:endCxn id="116" idx="1"/>
          </p:cNvCxnSpPr>
          <p:nvPr/>
        </p:nvCxnSpPr>
        <p:spPr>
          <a:xfrm flipV="1">
            <a:off x="2051720" y="438035"/>
            <a:ext cx="236516" cy="2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6" idx="2"/>
            <a:endCxn id="79" idx="0"/>
          </p:cNvCxnSpPr>
          <p:nvPr/>
        </p:nvCxnSpPr>
        <p:spPr>
          <a:xfrm>
            <a:off x="2828296" y="798075"/>
            <a:ext cx="4629" cy="328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564744" y="329885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TextBox 31"/>
          <p:cNvSpPr txBox="1"/>
          <p:nvPr/>
        </p:nvSpPr>
        <p:spPr>
          <a:xfrm>
            <a:off x="3886576" y="32582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</a:t>
            </a:r>
            <a:endParaRPr lang="es-ES_tradnl" dirty="0"/>
          </a:p>
        </p:txBody>
      </p:sp>
      <p:sp>
        <p:nvSpPr>
          <p:cNvPr id="102" name="TextBox 101"/>
          <p:cNvSpPr txBox="1"/>
          <p:nvPr/>
        </p:nvSpPr>
        <p:spPr>
          <a:xfrm>
            <a:off x="2339752" y="127979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No</a:t>
            </a:r>
            <a:endParaRPr lang="es-ES_tradnl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913384" y="1281639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Sí</a:t>
            </a:r>
            <a:endParaRPr lang="es-ES_tradnl" sz="1200" dirty="0"/>
          </a:p>
        </p:txBody>
      </p:sp>
      <p:sp>
        <p:nvSpPr>
          <p:cNvPr id="105" name="Rounded Rectangle 104"/>
          <p:cNvSpPr/>
          <p:nvPr/>
        </p:nvSpPr>
        <p:spPr>
          <a:xfrm>
            <a:off x="2307613" y="3645537"/>
            <a:ext cx="105698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Buscar y actualizar </a:t>
            </a:r>
            <a:r>
              <a:rPr lang="es-CO" sz="1200" dirty="0" err="1" smtClean="0"/>
              <a:t>Servername</a:t>
            </a:r>
            <a:endParaRPr lang="es-ES_tradnl" sz="1200" dirty="0"/>
          </a:p>
        </p:txBody>
      </p:sp>
      <p:cxnSp>
        <p:nvCxnSpPr>
          <p:cNvPr id="63" name="Straight Arrow Connector 62"/>
          <p:cNvCxnSpPr>
            <a:stCxn id="81" idx="2"/>
            <a:endCxn id="105" idx="0"/>
          </p:cNvCxnSpPr>
          <p:nvPr/>
        </p:nvCxnSpPr>
        <p:spPr>
          <a:xfrm>
            <a:off x="2836104" y="3374577"/>
            <a:ext cx="0" cy="27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9" idx="1"/>
            <a:endCxn id="36" idx="3"/>
          </p:cNvCxnSpPr>
          <p:nvPr/>
        </p:nvCxnSpPr>
        <p:spPr>
          <a:xfrm flipH="1" flipV="1">
            <a:off x="1975090" y="1293983"/>
            <a:ext cx="692183" cy="1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53" idx="2"/>
            <a:endCxn id="54" idx="0"/>
          </p:cNvCxnSpPr>
          <p:nvPr/>
        </p:nvCxnSpPr>
        <p:spPr>
          <a:xfrm flipH="1">
            <a:off x="1536156" y="5085184"/>
            <a:ext cx="2507" cy="354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4" idx="2"/>
            <a:endCxn id="50" idx="0"/>
          </p:cNvCxnSpPr>
          <p:nvPr/>
        </p:nvCxnSpPr>
        <p:spPr>
          <a:xfrm flipH="1">
            <a:off x="1526477" y="3356992"/>
            <a:ext cx="213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67544" y="288630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" name="Straight Arrow Connector 2"/>
          <p:cNvCxnSpPr>
            <a:stCxn id="82" idx="6"/>
            <a:endCxn id="14" idx="1"/>
          </p:cNvCxnSpPr>
          <p:nvPr/>
        </p:nvCxnSpPr>
        <p:spPr>
          <a:xfrm>
            <a:off x="755576" y="3030323"/>
            <a:ext cx="250980" cy="2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9828" y="28436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</a:t>
            </a:r>
            <a:endParaRPr lang="es-ES_tradnl" dirty="0"/>
          </a:p>
        </p:txBody>
      </p:sp>
      <p:sp>
        <p:nvSpPr>
          <p:cNvPr id="116" name="Rounded Rectangle 115"/>
          <p:cNvSpPr/>
          <p:nvPr/>
        </p:nvSpPr>
        <p:spPr>
          <a:xfrm>
            <a:off x="2288236" y="77995"/>
            <a:ext cx="1080120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¿Existe un enlace?</a:t>
            </a:r>
            <a:endParaRPr lang="es-ES_tradnl" sz="1600" dirty="0"/>
          </a:p>
        </p:txBody>
      </p:sp>
      <p:sp>
        <p:nvSpPr>
          <p:cNvPr id="119" name="Rounded Rectangle 118"/>
          <p:cNvSpPr/>
          <p:nvPr/>
        </p:nvSpPr>
        <p:spPr>
          <a:xfrm>
            <a:off x="2360651" y="1613481"/>
            <a:ext cx="915205" cy="519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¿</a:t>
            </a:r>
            <a:r>
              <a:rPr lang="es-CO" sz="1400" dirty="0" err="1" smtClean="0"/>
              <a:t>Payload</a:t>
            </a:r>
            <a:r>
              <a:rPr lang="es-CO" sz="1400" dirty="0" smtClean="0"/>
              <a:t> &gt; 0?</a:t>
            </a:r>
            <a:endParaRPr lang="es-ES_tradnl" sz="1400" dirty="0"/>
          </a:p>
        </p:txBody>
      </p:sp>
      <p:sp>
        <p:nvSpPr>
          <p:cNvPr id="121" name="Diamond 120"/>
          <p:cNvSpPr/>
          <p:nvPr/>
        </p:nvSpPr>
        <p:spPr>
          <a:xfrm>
            <a:off x="2656520" y="2226568"/>
            <a:ext cx="331304" cy="3383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7" name="Straight Arrow Connector 26"/>
          <p:cNvCxnSpPr>
            <a:stCxn id="121" idx="2"/>
            <a:endCxn id="81" idx="0"/>
          </p:cNvCxnSpPr>
          <p:nvPr/>
        </p:nvCxnSpPr>
        <p:spPr>
          <a:xfrm>
            <a:off x="2822172" y="2564904"/>
            <a:ext cx="13932" cy="161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2"/>
            <a:endCxn id="14" idx="0"/>
          </p:cNvCxnSpPr>
          <p:nvPr/>
        </p:nvCxnSpPr>
        <p:spPr>
          <a:xfrm>
            <a:off x="1507038" y="1555722"/>
            <a:ext cx="21576" cy="1153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9" idx="2"/>
            <a:endCxn id="119" idx="0"/>
          </p:cNvCxnSpPr>
          <p:nvPr/>
        </p:nvCxnSpPr>
        <p:spPr>
          <a:xfrm flipH="1">
            <a:off x="2818254" y="1464802"/>
            <a:ext cx="14671" cy="148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9" idx="2"/>
            <a:endCxn id="121" idx="0"/>
          </p:cNvCxnSpPr>
          <p:nvPr/>
        </p:nvCxnSpPr>
        <p:spPr>
          <a:xfrm>
            <a:off x="2818254" y="2132856"/>
            <a:ext cx="3918" cy="93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21" idx="3"/>
            <a:endCxn id="93" idx="0"/>
          </p:cNvCxnSpPr>
          <p:nvPr/>
        </p:nvCxnSpPr>
        <p:spPr>
          <a:xfrm>
            <a:off x="2987824" y="2395736"/>
            <a:ext cx="720936" cy="9031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05" idx="3"/>
            <a:endCxn id="93" idx="4"/>
          </p:cNvCxnSpPr>
          <p:nvPr/>
        </p:nvCxnSpPr>
        <p:spPr>
          <a:xfrm flipV="1">
            <a:off x="3364595" y="3586890"/>
            <a:ext cx="344165" cy="3466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1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92</Words>
  <Application>Microsoft Office PowerPoint</Application>
  <PresentationFormat>Letter Paper (8.5x11 in)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A. Verde</dc:creator>
  <cp:lastModifiedBy>Gustavo A. Verde</cp:lastModifiedBy>
  <cp:revision>20</cp:revision>
  <dcterms:created xsi:type="dcterms:W3CDTF">2018-03-11T16:49:42Z</dcterms:created>
  <dcterms:modified xsi:type="dcterms:W3CDTF">2018-04-03T04:12:03Z</dcterms:modified>
</cp:coreProperties>
</file>