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8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7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B8486-79FC-4276-A5C6-AEC1CD8AD5D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8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515649" y="2342368"/>
            <a:ext cx="9745250" cy="17661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FUNCIÓN: ELIMINAR RECICLADOR</a:t>
            </a:r>
            <a:endParaRPr lang="en-US" sz="4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006" y="563308"/>
            <a:ext cx="6457950" cy="6057900"/>
          </a:xfrm>
          <a:prstGeom prst="rect">
            <a:avLst/>
          </a:prstGeom>
        </p:spPr>
      </p:pic>
      <p:pic>
        <p:nvPicPr>
          <p:cNvPr id="1026" name="Picture 2" descr="Conciencia ambienta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7" r="18634"/>
          <a:stretch/>
        </p:blipFill>
        <p:spPr bwMode="auto">
          <a:xfrm>
            <a:off x="0" y="0"/>
            <a:ext cx="40018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722146" y="0"/>
            <a:ext cx="3657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22744" y="606055"/>
            <a:ext cx="2626242" cy="15417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848446" y="606055"/>
            <a:ext cx="2626242" cy="15417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8314660" y="606054"/>
            <a:ext cx="2626242" cy="15417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3498112" y="893135"/>
            <a:ext cx="1594883" cy="10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7097233" y="882503"/>
            <a:ext cx="1594883" cy="10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7097233" y="1743740"/>
            <a:ext cx="1594883" cy="10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 flipV="1">
            <a:off x="3498111" y="1733108"/>
            <a:ext cx="1594883" cy="10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10457120" y="871870"/>
            <a:ext cx="9675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738962" y="1896140"/>
            <a:ext cx="9675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892595" y="606054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264195" y="606054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5316279" y="606054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974958" y="606054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8910083" y="606054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0324214" y="606054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42531" y="1711474"/>
            <a:ext cx="70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NULL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1387471" y="680485"/>
            <a:ext cx="70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NULL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913863" y="794697"/>
            <a:ext cx="14460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-Nombres</a:t>
            </a:r>
          </a:p>
          <a:p>
            <a:r>
              <a:rPr lang="es-MX" sz="1500" dirty="0" smtClean="0"/>
              <a:t>-Apellidos</a:t>
            </a:r>
          </a:p>
          <a:p>
            <a:r>
              <a:rPr lang="es-MX" sz="1500" dirty="0" smtClean="0"/>
              <a:t>-Info_datos</a:t>
            </a:r>
          </a:p>
          <a:p>
            <a:r>
              <a:rPr lang="es-MX" sz="1500" dirty="0" smtClean="0"/>
              <a:t>-Info_desechos</a:t>
            </a:r>
          </a:p>
          <a:p>
            <a:r>
              <a:rPr lang="es-MX" sz="1500" dirty="0" smtClean="0"/>
              <a:t>-Desechos</a:t>
            </a:r>
            <a:endParaRPr lang="en-US" sz="15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502354" y="794697"/>
            <a:ext cx="14460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-Nombres</a:t>
            </a:r>
          </a:p>
          <a:p>
            <a:r>
              <a:rPr lang="es-MX" sz="1500" dirty="0" smtClean="0"/>
              <a:t>-Apellidos</a:t>
            </a:r>
          </a:p>
          <a:p>
            <a:r>
              <a:rPr lang="es-MX" sz="1500" dirty="0" smtClean="0"/>
              <a:t>-Info_datos</a:t>
            </a:r>
          </a:p>
          <a:p>
            <a:r>
              <a:rPr lang="es-MX" sz="1500" dirty="0" smtClean="0"/>
              <a:t>-Info_desechos</a:t>
            </a:r>
          </a:p>
          <a:p>
            <a:r>
              <a:rPr lang="es-MX" sz="1500" dirty="0" smtClean="0"/>
              <a:t>-Desechos</a:t>
            </a:r>
            <a:endParaRPr lang="en-US" sz="15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944642" y="753666"/>
            <a:ext cx="14460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-Nombres</a:t>
            </a:r>
          </a:p>
          <a:p>
            <a:r>
              <a:rPr lang="es-MX" sz="1500" dirty="0" smtClean="0"/>
              <a:t>-Apellidos</a:t>
            </a:r>
          </a:p>
          <a:p>
            <a:r>
              <a:rPr lang="es-MX" sz="1500" dirty="0" smtClean="0"/>
              <a:t>-Info_datos</a:t>
            </a:r>
          </a:p>
          <a:p>
            <a:r>
              <a:rPr lang="es-MX" sz="1500" dirty="0" smtClean="0"/>
              <a:t>-Info_desechos</a:t>
            </a:r>
          </a:p>
          <a:p>
            <a:r>
              <a:rPr lang="es-MX" sz="1500" dirty="0" smtClean="0"/>
              <a:t>-Desechos</a:t>
            </a:r>
            <a:endParaRPr lang="en-US" sz="15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93136" y="252112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ANTERIOR</a:t>
            </a:r>
            <a:endParaRPr lang="en-US" sz="16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115338" y="233917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SIGUIENTE</a:t>
            </a:r>
            <a:endParaRPr lang="en-US" sz="16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510861" y="212650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ANTERIOR</a:t>
            </a:r>
            <a:endParaRPr lang="en-US" sz="16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6733063" y="194455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SIGUIENTE</a:t>
            </a:r>
            <a:endParaRPr lang="en-US" sz="16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8109983" y="225103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ANTERIOR</a:t>
            </a:r>
            <a:endParaRPr lang="en-US" sz="16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0031820" y="225104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SIGUIENTE</a:t>
            </a:r>
            <a:endParaRPr lang="en-US" sz="16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37706" y="2658507"/>
            <a:ext cx="12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PRIMERO</a:t>
            </a:r>
            <a:endParaRPr lang="en-U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9667655" y="5000215"/>
            <a:ext cx="2106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/>
              <a:t>DNI</a:t>
            </a:r>
          </a:p>
          <a:p>
            <a:pPr algn="ctr"/>
            <a:r>
              <a:rPr lang="es-MX" sz="2800" dirty="0" smtClean="0"/>
              <a:t>12345678</a:t>
            </a:r>
            <a:endParaRPr lang="en-US" sz="28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968355" y="562808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12345678</a:t>
            </a:r>
            <a:endParaRPr lang="en-US" sz="16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559717" y="573000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87654321</a:t>
            </a:r>
            <a:endParaRPr lang="en-U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9045648" y="553469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54321687</a:t>
            </a:r>
            <a:endParaRPr lang="en-US" sz="16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884000" y="2658507"/>
            <a:ext cx="12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Eliminar_r</a:t>
            </a:r>
            <a:endParaRPr lang="en-US" dirty="0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2383466" y="2273827"/>
            <a:ext cx="253409" cy="355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V="1">
            <a:off x="1222743" y="2229185"/>
            <a:ext cx="253409" cy="355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572944" y="2658507"/>
            <a:ext cx="12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PRIMERO</a:t>
            </a:r>
            <a:endParaRPr lang="en-US" dirty="0"/>
          </a:p>
        </p:txBody>
      </p:sp>
      <p:cxnSp>
        <p:nvCxnSpPr>
          <p:cNvPr id="53" name="Conector recto de flecha 52"/>
          <p:cNvCxnSpPr/>
          <p:nvPr/>
        </p:nvCxnSpPr>
        <p:spPr>
          <a:xfrm flipV="1">
            <a:off x="5046980" y="2215631"/>
            <a:ext cx="253409" cy="355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icar 53"/>
          <p:cNvSpPr/>
          <p:nvPr/>
        </p:nvSpPr>
        <p:spPr>
          <a:xfrm>
            <a:off x="1650411" y="381927"/>
            <a:ext cx="1733399" cy="180374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adroTexto 54"/>
          <p:cNvSpPr txBox="1"/>
          <p:nvPr/>
        </p:nvSpPr>
        <p:spPr>
          <a:xfrm>
            <a:off x="5895754" y="2644715"/>
            <a:ext cx="12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Eliminar_r</a:t>
            </a:r>
            <a:endParaRPr lang="en-US" dirty="0"/>
          </a:p>
        </p:txBody>
      </p:sp>
      <p:cxnSp>
        <p:nvCxnSpPr>
          <p:cNvPr id="56" name="Conector recto de flecha 55"/>
          <p:cNvCxnSpPr/>
          <p:nvPr/>
        </p:nvCxnSpPr>
        <p:spPr>
          <a:xfrm flipV="1">
            <a:off x="6470573" y="2224091"/>
            <a:ext cx="253409" cy="355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13" y="3063014"/>
            <a:ext cx="4114333" cy="38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/>
      <p:bldP spid="39" grpId="0"/>
      <p:bldP spid="40" grpId="0"/>
      <p:bldP spid="41" grpId="0"/>
      <p:bldP spid="42" grpId="0"/>
      <p:bldP spid="52" grpId="0"/>
      <p:bldP spid="54" grpId="0" animBg="1"/>
      <p:bldP spid="5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</Words>
  <Application>Microsoft Office PowerPoint</Application>
  <PresentationFormat>Panorámica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Britannic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10</cp:revision>
  <dcterms:created xsi:type="dcterms:W3CDTF">2021-01-18T05:55:42Z</dcterms:created>
  <dcterms:modified xsi:type="dcterms:W3CDTF">2021-01-18T06:29:58Z</dcterms:modified>
</cp:coreProperties>
</file>