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1C531-BF1E-C518-5D58-6367CC215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3FF540-B6B6-213C-36FD-85C3D2D7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869E7-DE00-979B-1E80-C0875CF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6BD0A-A92C-8405-0539-6D1154B2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B6DC8-A2C2-278D-C5CC-9393F4D1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9058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822D4-22CC-6374-28AA-F5763F97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DCE4B9-BFE7-BF77-457C-97593D04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5F346-8CB1-D7C0-3051-2C633CB1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4EF5F-6E2C-CC81-C45A-1DC4694D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A6E25-C5D5-5308-F5AE-D238A17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296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DE1B16-744B-2BFD-18F5-556FEF614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7731EB-6DD1-3AC3-5113-614F180BD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5844F-1A5C-356E-E638-B651FF2A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1FFA1-33A6-CAC9-2FF2-A4F41BFA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C9179F-AE52-807D-7D84-2E84A589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581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25D7B-27BD-F8A1-DF42-36153584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8122F-47F6-63AA-769B-427E2F92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0D2E6-F774-6093-4925-21E727DE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5632C-A2E7-2C65-B5C7-2EED0672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E8B06-DF45-725F-5A58-F928E0F3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77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DEA94-DF13-F773-5DB5-0EA013F2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F2F2E0-A692-E5FA-FA71-65F4D1F0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FC71F8-8C59-86B4-11C6-6C7B5624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C2585-8400-BBD4-07F6-221BFC1A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5D982B-0742-CEF8-639E-C7BA5085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511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A1DCC-2C95-F090-E935-03967B8A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46A41-408C-139E-B2CB-C180D25FE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D976B2-4026-560F-330B-A30B953F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733ACD-921B-46A6-EDE6-949E0689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2291B5-6165-624D-C98B-2CE4DEB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AB94F-B725-A866-FC6D-24E941AB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948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202CE-D672-BDC5-F4BB-8F901F70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A4BF55-59EF-0FE4-5418-71D23504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060EA-E89B-765E-AD2B-9747CAAF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3DCD29-95A0-E39A-9563-53BCB2E78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B41EBB-1725-5C7F-7DE2-14AF22EBD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B7F06B-1894-8EE4-625B-ED09597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628A1D-9FF9-9982-72E8-4B584211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C23EDD-D088-22E0-2BC7-693F8D38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0344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35588-1923-0013-3884-1B263932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86EC26-1BBA-69BA-41C5-08507CB6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05601C-3030-B97C-BC8C-71F6A3D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32D572-3C8C-C5C8-78AC-CEAB9521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505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245F2E-13EB-102A-F737-2A91BF50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A496AC-11B2-C45D-E77B-BA35D449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B8559B-2FC7-7FF7-92B6-D9CA98FC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172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1D46C-DB35-AF01-1C5C-888D8118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90265-D90C-1FAF-42C3-9BD0CABD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43D64B-8578-7890-C6AE-394B882A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BA390F-AA01-31F3-58E9-BC151D0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BA171B-E328-D399-DFDF-C8176D85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A3D06E-D277-8517-D668-4D4E132F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989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D2464-CF85-2944-D3F3-32505D45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6D403B-0EEC-70EB-EF0F-63F12048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6207EF-EA1B-17FA-202A-53F042FD3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C7AD15-2416-90DD-357F-0F7DE72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70C9E2-71B9-F881-36DB-2A921C5E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52F3A0-EB3A-7949-AA1B-42EE6D97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025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0BFFED-E05E-43CA-5752-C37FEA46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F5BF0-B6EA-5B4F-1A93-841BE334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2E36D-6916-2D75-2D6F-8473CEADA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27FE-A9DA-43D9-A93A-0D51126C9AAC}" type="datetimeFigureOut">
              <a:rPr lang="fr-MA" smtClean="0"/>
              <a:t>25/07/2023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F5DFB-60EE-8907-DF29-2D86565FB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A0B1C4-DA47-6408-DECC-23B3D5AC7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18F5-49C6-40EC-97D8-337F9236D246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2728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A1C3DDC-E866-3BA0-2B30-A795D4D26C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3" b="9445"/>
          <a:stretch/>
        </p:blipFill>
        <p:spPr>
          <a:xfrm>
            <a:off x="0" y="571500"/>
            <a:ext cx="12192000" cy="563880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C73306A-6BE5-5CA9-C15E-F65F040F6BC9}"/>
              </a:ext>
            </a:extLst>
          </p:cNvPr>
          <p:cNvSpPr/>
          <p:nvPr/>
        </p:nvSpPr>
        <p:spPr>
          <a:xfrm>
            <a:off x="124286" y="2246051"/>
            <a:ext cx="2077375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Ajout de matière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D002BCA-A924-EA81-5C2D-9DE977C7A971}"/>
              </a:ext>
            </a:extLst>
          </p:cNvPr>
          <p:cNvSpPr/>
          <p:nvPr/>
        </p:nvSpPr>
        <p:spPr>
          <a:xfrm>
            <a:off x="124286" y="2982898"/>
            <a:ext cx="2077375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Ajout de programme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1432E-EA54-87BF-FAD7-E7A898EEE814}"/>
              </a:ext>
            </a:extLst>
          </p:cNvPr>
          <p:cNvSpPr/>
          <p:nvPr/>
        </p:nvSpPr>
        <p:spPr>
          <a:xfrm>
            <a:off x="2485747" y="1553592"/>
            <a:ext cx="9152878" cy="4656708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3E8A556-D0F1-ED5D-498B-D30E62179093}"/>
              </a:ext>
            </a:extLst>
          </p:cNvPr>
          <p:cNvSpPr/>
          <p:nvPr/>
        </p:nvSpPr>
        <p:spPr>
          <a:xfrm>
            <a:off x="3533311" y="2246051"/>
            <a:ext cx="2077375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Ajout de planning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1A7A90B-3190-BBED-722E-8194FFA9A8CE}"/>
              </a:ext>
            </a:extLst>
          </p:cNvPr>
          <p:cNvSpPr/>
          <p:nvPr/>
        </p:nvSpPr>
        <p:spPr>
          <a:xfrm>
            <a:off x="6223245" y="2246051"/>
            <a:ext cx="2769835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Afficher de Planning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45A89-EF60-2652-BE38-3F60C15BEF59}"/>
              </a:ext>
            </a:extLst>
          </p:cNvPr>
          <p:cNvSpPr/>
          <p:nvPr/>
        </p:nvSpPr>
        <p:spPr>
          <a:xfrm>
            <a:off x="2618913" y="3131784"/>
            <a:ext cx="3231471" cy="279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76022-5C7E-1EF3-CCE5-0F5D30C7B6F6}"/>
              </a:ext>
            </a:extLst>
          </p:cNvPr>
          <p:cNvSpPr/>
          <p:nvPr/>
        </p:nvSpPr>
        <p:spPr>
          <a:xfrm>
            <a:off x="3018406" y="3300461"/>
            <a:ext cx="2296849" cy="4350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Nom du programme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8209F-8FC1-BEF1-0662-4F726C1DEAA5}"/>
              </a:ext>
            </a:extLst>
          </p:cNvPr>
          <p:cNvSpPr/>
          <p:nvPr/>
        </p:nvSpPr>
        <p:spPr>
          <a:xfrm>
            <a:off x="6131509" y="3131784"/>
            <a:ext cx="3231471" cy="279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BE012-0A25-6CB4-FE76-EA0B1083AA2D}"/>
              </a:ext>
            </a:extLst>
          </p:cNvPr>
          <p:cNvSpPr/>
          <p:nvPr/>
        </p:nvSpPr>
        <p:spPr>
          <a:xfrm>
            <a:off x="6531002" y="3300461"/>
            <a:ext cx="2296849" cy="4350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Nom du programme</a:t>
            </a:r>
          </a:p>
        </p:txBody>
      </p:sp>
    </p:spTree>
    <p:extLst>
      <p:ext uri="{BB962C8B-B14F-4D97-AF65-F5344CB8AC3E}">
        <p14:creationId xmlns:p14="http://schemas.microsoft.com/office/powerpoint/2010/main" val="14519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FD46124-43B9-B635-BB45-068DED039392}"/>
              </a:ext>
            </a:extLst>
          </p:cNvPr>
          <p:cNvSpPr/>
          <p:nvPr/>
        </p:nvSpPr>
        <p:spPr>
          <a:xfrm>
            <a:off x="1331650" y="213064"/>
            <a:ext cx="10235954" cy="638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4CCB5C4-045D-9633-006C-99E19EE3DE6C}"/>
              </a:ext>
            </a:extLst>
          </p:cNvPr>
          <p:cNvSpPr/>
          <p:nvPr/>
        </p:nvSpPr>
        <p:spPr>
          <a:xfrm>
            <a:off x="5246702" y="497151"/>
            <a:ext cx="2077375" cy="6036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Ajout de matière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714E1-A1CC-46A4-0D8D-D29624ADD263}"/>
              </a:ext>
            </a:extLst>
          </p:cNvPr>
          <p:cNvSpPr/>
          <p:nvPr/>
        </p:nvSpPr>
        <p:spPr>
          <a:xfrm>
            <a:off x="3018407" y="1442625"/>
            <a:ext cx="3338004" cy="4350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Nom de la matière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7C1CE-8753-F0CA-FD74-42EF06E96812}"/>
              </a:ext>
            </a:extLst>
          </p:cNvPr>
          <p:cNvSpPr/>
          <p:nvPr/>
        </p:nvSpPr>
        <p:spPr>
          <a:xfrm>
            <a:off x="3018407" y="1988600"/>
            <a:ext cx="3994951" cy="4350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Nbr heures par semaine de la </a:t>
            </a:r>
            <a:r>
              <a:rPr lang="fr-MA" dirty="0" err="1"/>
              <a:t>matiere</a:t>
            </a:r>
            <a:endParaRPr lang="fr-M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4FD1B-E429-CA61-3020-787501B695D0}"/>
              </a:ext>
            </a:extLst>
          </p:cNvPr>
          <p:cNvSpPr/>
          <p:nvPr/>
        </p:nvSpPr>
        <p:spPr>
          <a:xfrm>
            <a:off x="3018407" y="2534575"/>
            <a:ext cx="3994951" cy="4350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Le poids (1,2,3,4,5) </a:t>
            </a:r>
          </a:p>
        </p:txBody>
      </p:sp>
    </p:spTree>
    <p:extLst>
      <p:ext uri="{BB962C8B-B14F-4D97-AF65-F5344CB8AC3E}">
        <p14:creationId xmlns:p14="http://schemas.microsoft.com/office/powerpoint/2010/main" val="31579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FD46124-43B9-B635-BB45-068DED039392}"/>
              </a:ext>
            </a:extLst>
          </p:cNvPr>
          <p:cNvSpPr/>
          <p:nvPr/>
        </p:nvSpPr>
        <p:spPr>
          <a:xfrm>
            <a:off x="1331650" y="213064"/>
            <a:ext cx="10235954" cy="638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4CCB5C4-045D-9633-006C-99E19EE3DE6C}"/>
              </a:ext>
            </a:extLst>
          </p:cNvPr>
          <p:cNvSpPr/>
          <p:nvPr/>
        </p:nvSpPr>
        <p:spPr>
          <a:xfrm>
            <a:off x="5246702" y="497151"/>
            <a:ext cx="2077375" cy="6036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Ajout de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714E1-A1CC-46A4-0D8D-D29624ADD263}"/>
              </a:ext>
            </a:extLst>
          </p:cNvPr>
          <p:cNvSpPr/>
          <p:nvPr/>
        </p:nvSpPr>
        <p:spPr>
          <a:xfrm>
            <a:off x="3018407" y="1442625"/>
            <a:ext cx="3994950" cy="4350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Nom de programme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7C1CE-8753-F0CA-FD74-42EF06E96812}"/>
              </a:ext>
            </a:extLst>
          </p:cNvPr>
          <p:cNvSpPr/>
          <p:nvPr/>
        </p:nvSpPr>
        <p:spPr>
          <a:xfrm>
            <a:off x="3018407" y="1988600"/>
            <a:ext cx="3994951" cy="4350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Liste de </a:t>
            </a:r>
            <a:r>
              <a:rPr lang="fr-MA" dirty="0" err="1"/>
              <a:t>matiere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0284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E759E-E8FC-6513-B429-50BBE01E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8643AA-626C-6333-5248-F4E628F2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69"/>
            <a:ext cx="12192000" cy="5833270"/>
          </a:xfrm>
          <a:prstGeom prst="rect">
            <a:avLst/>
          </a:prstGeom>
        </p:spPr>
      </p:pic>
      <p:sp>
        <p:nvSpPr>
          <p:cNvPr id="6" name="Interdiction 5">
            <a:extLst>
              <a:ext uri="{FF2B5EF4-FFF2-40B4-BE49-F238E27FC236}">
                <a16:creationId xmlns:a16="http://schemas.microsoft.com/office/drawing/2014/main" id="{D113BF81-9948-2D93-DE4B-8D3D9C233D6C}"/>
              </a:ext>
            </a:extLst>
          </p:cNvPr>
          <p:cNvSpPr/>
          <p:nvPr/>
        </p:nvSpPr>
        <p:spPr>
          <a:xfrm>
            <a:off x="0" y="1690688"/>
            <a:ext cx="619587" cy="51097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32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Alae Iebouben</dc:creator>
  <cp:lastModifiedBy>Alae Iebouben</cp:lastModifiedBy>
  <cp:revision>1</cp:revision>
  <dcterms:created xsi:type="dcterms:W3CDTF">2023-07-25T20:47:14Z</dcterms:created>
  <dcterms:modified xsi:type="dcterms:W3CDTF">2023-07-25T21:15:02Z</dcterms:modified>
</cp:coreProperties>
</file>