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4"/>
  </p:sldMasterIdLst>
  <p:handoutMasterIdLst>
    <p:handoutMasterId r:id="rId51"/>
  </p:handoutMasterIdLst>
  <p:sldIdLst>
    <p:sldId id="267" r:id="rId5"/>
    <p:sldId id="299" r:id="rId6"/>
    <p:sldId id="268" r:id="rId7"/>
    <p:sldId id="269" r:id="rId8"/>
    <p:sldId id="270" r:id="rId9"/>
    <p:sldId id="322" r:id="rId10"/>
    <p:sldId id="271" r:id="rId11"/>
    <p:sldId id="273" r:id="rId12"/>
    <p:sldId id="301" r:id="rId13"/>
    <p:sldId id="337" r:id="rId14"/>
    <p:sldId id="341" r:id="rId15"/>
    <p:sldId id="338" r:id="rId16"/>
    <p:sldId id="328" r:id="rId17"/>
    <p:sldId id="329" r:id="rId18"/>
    <p:sldId id="274" r:id="rId19"/>
    <p:sldId id="302" r:id="rId20"/>
    <p:sldId id="275" r:id="rId21"/>
    <p:sldId id="303" r:id="rId22"/>
    <p:sldId id="276" r:id="rId23"/>
    <p:sldId id="304" r:id="rId24"/>
    <p:sldId id="277" r:id="rId25"/>
    <p:sldId id="308" r:id="rId26"/>
    <p:sldId id="278" r:id="rId27"/>
    <p:sldId id="310" r:id="rId28"/>
    <p:sldId id="309" r:id="rId29"/>
    <p:sldId id="305" r:id="rId30"/>
    <p:sldId id="279" r:id="rId31"/>
    <p:sldId id="311" r:id="rId32"/>
    <p:sldId id="280" r:id="rId33"/>
    <p:sldId id="332" r:id="rId34"/>
    <p:sldId id="333" r:id="rId35"/>
    <p:sldId id="281" r:id="rId36"/>
    <p:sldId id="334" r:id="rId37"/>
    <p:sldId id="283" r:id="rId38"/>
    <p:sldId id="285" r:id="rId39"/>
    <p:sldId id="315" r:id="rId40"/>
    <p:sldId id="286" r:id="rId41"/>
    <p:sldId id="314" r:id="rId42"/>
    <p:sldId id="335" r:id="rId43"/>
    <p:sldId id="336" r:id="rId44"/>
    <p:sldId id="316" r:id="rId45"/>
    <p:sldId id="317" r:id="rId46"/>
    <p:sldId id="339" r:id="rId47"/>
    <p:sldId id="319" r:id="rId48"/>
    <p:sldId id="320" r:id="rId49"/>
    <p:sldId id="340" r:id="rId50"/>
  </p:sldIdLst>
  <p:sldSz cx="9144000" cy="6858000" type="screen4x3"/>
  <p:notesSz cx="7053263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B24A8-A109-1626-0297-E586C6458A79}" v="244" dt="2023-09-23T01:04:15.003"/>
    <p1510:client id="{693DBA09-F536-0028-B2BC-03911A2D7067}" v="168" dt="2023-09-25T14:03:18.586"/>
    <p1510:client id="{92A277C5-30B7-9483-CEA7-443BF8955074}" v="407" dt="2023-09-21T19:02:31.807"/>
    <p1510:client id="{A1CED6DA-9B5A-6C92-793F-C54D787FADA2}" v="1" dt="2023-09-25T03:35:54.470"/>
    <p1510:client id="{FE285445-189A-4F40-619B-90EDDA090FA4}" v="13" dt="2023-09-23T01:07:07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Kathy" userId="S::kjohnson@gwinnetttech.edu::bc454295-a45c-4866-b0f4-dd150e906dc9" providerId="AD" clId="Web-{FE285445-189A-4F40-619B-90EDDA090FA4}"/>
    <pc:docChg chg="modSld sldOrd">
      <pc:chgData name="Johnson, Kathy" userId="S::kjohnson@gwinnetttech.edu::bc454295-a45c-4866-b0f4-dd150e906dc9" providerId="AD" clId="Web-{FE285445-189A-4F40-619B-90EDDA090FA4}" dt="2023-09-23T01:07:07.106" v="9"/>
      <pc:docMkLst>
        <pc:docMk/>
      </pc:docMkLst>
      <pc:sldChg chg="modSp ord">
        <pc:chgData name="Johnson, Kathy" userId="S::kjohnson@gwinnetttech.edu::bc454295-a45c-4866-b0f4-dd150e906dc9" providerId="AD" clId="Web-{FE285445-189A-4F40-619B-90EDDA090FA4}" dt="2023-09-23T01:06:37.776" v="8" actId="20577"/>
        <pc:sldMkLst>
          <pc:docMk/>
          <pc:sldMk cId="0" sldId="286"/>
        </pc:sldMkLst>
        <pc:spChg chg="mod">
          <ac:chgData name="Johnson, Kathy" userId="S::kjohnson@gwinnetttech.edu::bc454295-a45c-4866-b0f4-dd150e906dc9" providerId="AD" clId="Web-{FE285445-189A-4F40-619B-90EDDA090FA4}" dt="2023-09-23T01:06:37.776" v="8" actId="20577"/>
          <ac:spMkLst>
            <pc:docMk/>
            <pc:sldMk cId="0" sldId="286"/>
            <ac:spMk id="36866" creationId="{5D59DAE9-7B27-4E4E-9132-CE9DCF3CD3BF}"/>
          </ac:spMkLst>
        </pc:spChg>
        <pc:spChg chg="mod">
          <ac:chgData name="Johnson, Kathy" userId="S::kjohnson@gwinnetttech.edu::bc454295-a45c-4866-b0f4-dd150e906dc9" providerId="AD" clId="Web-{FE285445-189A-4F40-619B-90EDDA090FA4}" dt="2023-09-23T01:06:29.885" v="4" actId="20577"/>
          <ac:spMkLst>
            <pc:docMk/>
            <pc:sldMk cId="0" sldId="286"/>
            <ac:spMk id="52226" creationId="{AE37E1DE-6D63-4A61-9397-7A77BE919D8D}"/>
          </ac:spMkLst>
        </pc:spChg>
      </pc:sldChg>
      <pc:sldChg chg="ord">
        <pc:chgData name="Johnson, Kathy" userId="S::kjohnson@gwinnetttech.edu::bc454295-a45c-4866-b0f4-dd150e906dc9" providerId="AD" clId="Web-{FE285445-189A-4F40-619B-90EDDA090FA4}" dt="2023-09-23T01:07:07.106" v="9"/>
        <pc:sldMkLst>
          <pc:docMk/>
          <pc:sldMk cId="0" sldId="314"/>
        </pc:sldMkLst>
      </pc:sldChg>
    </pc:docChg>
  </pc:docChgLst>
  <pc:docChgLst>
    <pc:chgData name="Johnson, Kathy" userId="bc454295-a45c-4866-b0f4-dd150e906dc9" providerId="ADAL" clId="{6CC954E4-C754-41C9-993E-F2DC917E968C}"/>
    <pc:docChg chg="custSel modSld modMainMaster">
      <pc:chgData name="Johnson, Kathy" userId="bc454295-a45c-4866-b0f4-dd150e906dc9" providerId="ADAL" clId="{6CC954E4-C754-41C9-993E-F2DC917E968C}" dt="2023-09-21T17:43:16.493" v="12" actId="478"/>
      <pc:docMkLst>
        <pc:docMk/>
      </pc:docMkLst>
      <pc:sldChg chg="addSp delSp modSp">
        <pc:chgData name="Johnson, Kathy" userId="bc454295-a45c-4866-b0f4-dd150e906dc9" providerId="ADAL" clId="{6CC954E4-C754-41C9-993E-F2DC917E968C}" dt="2023-09-21T17:43:16.493" v="12" actId="478"/>
        <pc:sldMkLst>
          <pc:docMk/>
          <pc:sldMk cId="0" sldId="267"/>
        </pc:sldMkLst>
        <pc:spChg chg="add mod">
          <ac:chgData name="Johnson, Kathy" userId="bc454295-a45c-4866-b0f4-dd150e906dc9" providerId="ADAL" clId="{6CC954E4-C754-41C9-993E-F2DC917E968C}" dt="2023-09-21T17:43:16.493" v="12" actId="478"/>
          <ac:spMkLst>
            <pc:docMk/>
            <pc:sldMk cId="0" sldId="267"/>
            <ac:spMk id="3" creationId="{AE4F0022-33B8-4559-A51E-3D8B310B0DBA}"/>
          </ac:spMkLst>
        </pc:spChg>
        <pc:spChg chg="mod">
          <ac:chgData name="Johnson, Kathy" userId="bc454295-a45c-4866-b0f4-dd150e906dc9" providerId="ADAL" clId="{6CC954E4-C754-41C9-993E-F2DC917E968C}" dt="2023-09-21T17:42:21.893" v="4" actId="27636"/>
          <ac:spMkLst>
            <pc:docMk/>
            <pc:sldMk cId="0" sldId="267"/>
            <ac:spMk id="3074" creationId="{0FA85B51-8801-4661-B3BD-E37799F2D273}"/>
          </ac:spMkLst>
        </pc:spChg>
        <pc:picChg chg="del">
          <ac:chgData name="Johnson, Kathy" userId="bc454295-a45c-4866-b0f4-dd150e906dc9" providerId="ADAL" clId="{6CC954E4-C754-41C9-993E-F2DC917E968C}" dt="2023-09-21T17:43:16.493" v="12" actId="478"/>
          <ac:picMkLst>
            <pc:docMk/>
            <pc:sldMk cId="0" sldId="267"/>
            <ac:picMk id="12291" creationId="{367CFC1B-0E25-4D75-B1DA-C91005A5D525}"/>
          </ac:picMkLst>
        </pc:picChg>
      </pc:sldChg>
      <pc:sldChg chg="modSp">
        <pc:chgData name="Johnson, Kathy" userId="bc454295-a45c-4866-b0f4-dd150e906dc9" providerId="ADAL" clId="{6CC954E4-C754-41C9-993E-F2DC917E968C}" dt="2023-09-21T17:42:21.943" v="5" actId="27636"/>
        <pc:sldMkLst>
          <pc:docMk/>
          <pc:sldMk cId="0" sldId="273"/>
        </pc:sldMkLst>
        <pc:spChg chg="mod">
          <ac:chgData name="Johnson, Kathy" userId="bc454295-a45c-4866-b0f4-dd150e906dc9" providerId="ADAL" clId="{6CC954E4-C754-41C9-993E-F2DC917E968C}" dt="2023-09-21T17:42:17.503" v="2" actId="27636"/>
          <ac:spMkLst>
            <pc:docMk/>
            <pc:sldMk cId="0" sldId="273"/>
            <ac:spMk id="10242" creationId="{2FEBF73B-AEFC-4979-828C-17AF4918F720}"/>
          </ac:spMkLst>
        </pc:spChg>
        <pc:spChg chg="mod">
          <ac:chgData name="Johnson, Kathy" userId="bc454295-a45c-4866-b0f4-dd150e906dc9" providerId="ADAL" clId="{6CC954E4-C754-41C9-993E-F2DC917E968C}" dt="2023-09-21T17:42:21.943" v="5" actId="27636"/>
          <ac:spMkLst>
            <pc:docMk/>
            <pc:sldMk cId="0" sldId="273"/>
            <ac:spMk id="10243" creationId="{66E0C7AE-BD30-4983-AF4D-52946B0FC0C7}"/>
          </ac:spMkLst>
        </pc:spChg>
      </pc:sldChg>
      <pc:sldChg chg="modSp">
        <pc:chgData name="Johnson, Kathy" userId="bc454295-a45c-4866-b0f4-dd150e906dc9" providerId="ADAL" clId="{6CC954E4-C754-41C9-993E-F2DC917E968C}" dt="2023-09-21T17:42:27.110" v="9" actId="27636"/>
        <pc:sldMkLst>
          <pc:docMk/>
          <pc:sldMk cId="0" sldId="281"/>
        </pc:sldMkLst>
        <pc:spChg chg="mod">
          <ac:chgData name="Johnson, Kathy" userId="bc454295-a45c-4866-b0f4-dd150e906dc9" providerId="ADAL" clId="{6CC954E4-C754-41C9-993E-F2DC917E968C}" dt="2023-09-21T17:42:27.110" v="9" actId="27636"/>
          <ac:spMkLst>
            <pc:docMk/>
            <pc:sldMk cId="0" sldId="281"/>
            <ac:spMk id="44034" creationId="{6323B0B1-DEE5-4838-A403-BFB309226041}"/>
          </ac:spMkLst>
        </pc:spChg>
      </pc:sldChg>
      <pc:sldChg chg="modSp">
        <pc:chgData name="Johnson, Kathy" userId="bc454295-a45c-4866-b0f4-dd150e906dc9" providerId="ADAL" clId="{6CC954E4-C754-41C9-993E-F2DC917E968C}" dt="2023-09-21T17:42:27.110" v="10" actId="27636"/>
        <pc:sldMkLst>
          <pc:docMk/>
          <pc:sldMk cId="0" sldId="283"/>
        </pc:sldMkLst>
        <pc:spChg chg="mod">
          <ac:chgData name="Johnson, Kathy" userId="bc454295-a45c-4866-b0f4-dd150e906dc9" providerId="ADAL" clId="{6CC954E4-C754-41C9-993E-F2DC917E968C}" dt="2023-09-21T17:42:27.110" v="10" actId="27636"/>
          <ac:spMkLst>
            <pc:docMk/>
            <pc:sldMk cId="0" sldId="283"/>
            <ac:spMk id="46082" creationId="{C46E38AE-9890-4929-8771-2733A96C123F}"/>
          </ac:spMkLst>
        </pc:spChg>
      </pc:sldChg>
      <pc:sldChg chg="modSp">
        <pc:chgData name="Johnson, Kathy" userId="bc454295-a45c-4866-b0f4-dd150e906dc9" providerId="ADAL" clId="{6CC954E4-C754-41C9-993E-F2DC917E968C}" dt="2023-09-21T17:42:27.128" v="11" actId="27636"/>
        <pc:sldMkLst>
          <pc:docMk/>
          <pc:sldMk cId="0" sldId="321"/>
        </pc:sldMkLst>
        <pc:spChg chg="mod">
          <ac:chgData name="Johnson, Kathy" userId="bc454295-a45c-4866-b0f4-dd150e906dc9" providerId="ADAL" clId="{6CC954E4-C754-41C9-993E-F2DC917E968C}" dt="2023-09-21T17:42:27.128" v="11" actId="27636"/>
          <ac:spMkLst>
            <pc:docMk/>
            <pc:sldMk cId="0" sldId="321"/>
            <ac:spMk id="45058" creationId="{DB836416-E9DF-49EE-B007-AA05F9A3D755}"/>
          </ac:spMkLst>
        </pc:spChg>
      </pc:sldChg>
      <pc:sldMasterChg chg="modSldLayout">
        <pc:chgData name="Johnson, Kathy" userId="bc454295-a45c-4866-b0f4-dd150e906dc9" providerId="ADAL" clId="{6CC954E4-C754-41C9-993E-F2DC917E968C}" dt="2023-09-21T17:42:17.343" v="0"/>
        <pc:sldMasterMkLst>
          <pc:docMk/>
          <pc:sldMasterMk cId="0" sldId="2147483769"/>
        </pc:sldMasterMkLst>
        <pc:sldLayoutChg chg="delSp">
          <pc:chgData name="Johnson, Kathy" userId="bc454295-a45c-4866-b0f4-dd150e906dc9" providerId="ADAL" clId="{6CC954E4-C754-41C9-993E-F2DC917E968C}" dt="2023-09-21T17:42:17.343" v="0"/>
          <pc:sldLayoutMkLst>
            <pc:docMk/>
            <pc:sldMasterMk cId="0" sldId="2147483769"/>
            <pc:sldLayoutMk cId="4039798538" sldId="2147483791"/>
          </pc:sldLayoutMkLst>
          <pc:spChg chg="del">
            <ac:chgData name="Johnson, Kathy" userId="bc454295-a45c-4866-b0f4-dd150e906dc9" providerId="ADAL" clId="{6CC954E4-C754-41C9-993E-F2DC917E968C}" dt="2023-09-21T17:42:17.343" v="0"/>
            <ac:spMkLst>
              <pc:docMk/>
              <pc:sldMasterMk cId="0" sldId="2147483769"/>
              <pc:sldLayoutMk cId="4039798538" sldId="2147483791"/>
              <ac:spMk id="4" creationId="{9CDE0B60-951C-49D3-9934-66D932A2B1CC}"/>
            </ac:spMkLst>
          </pc:spChg>
          <pc:grpChg chg="del">
            <ac:chgData name="Johnson, Kathy" userId="bc454295-a45c-4866-b0f4-dd150e906dc9" providerId="ADAL" clId="{6CC954E4-C754-41C9-993E-F2DC917E968C}" dt="2023-09-21T17:42:17.343" v="0"/>
            <ac:grpSpMkLst>
              <pc:docMk/>
              <pc:sldMasterMk cId="0" sldId="2147483769"/>
              <pc:sldLayoutMk cId="4039798538" sldId="2147483791"/>
              <ac:grpSpMk id="5" creationId="{0FADB900-B2D8-4DE9-8D0B-3B8DE699B222}"/>
            </ac:grpSpMkLst>
          </pc:grpChg>
        </pc:sldLayoutChg>
      </pc:sldMasterChg>
    </pc:docChg>
  </pc:docChgLst>
  <pc:docChgLst>
    <pc:chgData name="Johnson, Kathy" userId="S::kjohnson@gwinnetttech.edu::bc454295-a45c-4866-b0f4-dd150e906dc9" providerId="AD" clId="Web-{92A277C5-30B7-9483-CEA7-443BF8955074}"/>
    <pc:docChg chg="addSld delSld modSld sldOrd">
      <pc:chgData name="Johnson, Kathy" userId="S::kjohnson@gwinnetttech.edu::bc454295-a45c-4866-b0f4-dd150e906dc9" providerId="AD" clId="Web-{92A277C5-30B7-9483-CEA7-443BF8955074}" dt="2023-09-21T19:02:31.807" v="418"/>
      <pc:docMkLst>
        <pc:docMk/>
      </pc:docMkLst>
      <pc:sldChg chg="addSp delSp modSp mod setBg setClrOvrMap">
        <pc:chgData name="Johnson, Kathy" userId="S::kjohnson@gwinnetttech.edu::bc454295-a45c-4866-b0f4-dd150e906dc9" providerId="AD" clId="Web-{92A277C5-30B7-9483-CEA7-443BF8955074}" dt="2023-09-21T17:43:54.811" v="1"/>
        <pc:sldMkLst>
          <pc:docMk/>
          <pc:sldMk cId="0" sldId="267"/>
        </pc:sldMkLst>
        <pc:spChg chg="del">
          <ac:chgData name="Johnson, Kathy" userId="S::kjohnson@gwinnetttech.edu::bc454295-a45c-4866-b0f4-dd150e906dc9" providerId="AD" clId="Web-{92A277C5-30B7-9483-CEA7-443BF8955074}" dt="2023-09-21T17:43:47.405" v="0"/>
          <ac:spMkLst>
            <pc:docMk/>
            <pc:sldMk cId="0" sldId="267"/>
            <ac:spMk id="3" creationId="{AE4F0022-33B8-4559-A51E-3D8B310B0DBA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7:43:54.811" v="1"/>
          <ac:spMkLst>
            <pc:docMk/>
            <pc:sldMk cId="0" sldId="267"/>
            <ac:spMk id="3074" creationId="{0FA85B51-8801-4661-B3BD-E37799F2D27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43:54.811" v="1"/>
          <ac:spMkLst>
            <pc:docMk/>
            <pc:sldMk cId="0" sldId="267"/>
            <ac:spMk id="3079" creationId="{9238970C-19DE-438D-80D2-5CF9690551E8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43:54.811" v="1"/>
          <ac:spMkLst>
            <pc:docMk/>
            <pc:sldMk cId="0" sldId="267"/>
            <ac:spMk id="3081" creationId="{E4B1E3F6-167B-40F3-B303-9A931BAB971B}"/>
          </ac:spMkLst>
        </pc:spChg>
        <pc:cxnChg chg="add">
          <ac:chgData name="Johnson, Kathy" userId="S::kjohnson@gwinnetttech.edu::bc454295-a45c-4866-b0f4-dd150e906dc9" providerId="AD" clId="Web-{92A277C5-30B7-9483-CEA7-443BF8955074}" dt="2023-09-21T17:43:54.811" v="1"/>
          <ac:cxnSpMkLst>
            <pc:docMk/>
            <pc:sldMk cId="0" sldId="267"/>
            <ac:cxnSpMk id="3083" creationId="{40465A9A-0B0E-4D7B-8150-D098AC71B379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7:53:20.656" v="60" actId="20577"/>
        <pc:sldMkLst>
          <pc:docMk/>
          <pc:sldMk cId="0" sldId="268"/>
        </pc:sldMkLst>
        <pc:spChg chg="mod">
          <ac:chgData name="Johnson, Kathy" userId="S::kjohnson@gwinnetttech.edu::bc454295-a45c-4866-b0f4-dd150e906dc9" providerId="AD" clId="Web-{92A277C5-30B7-9483-CEA7-443BF8955074}" dt="2023-09-21T17:52:51.202" v="56"/>
          <ac:spMkLst>
            <pc:docMk/>
            <pc:sldMk cId="0" sldId="268"/>
            <ac:spMk id="5122" creationId="{DA5BB031-E99D-47D0-A703-BCE6D745CA55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7:53:20.656" v="60" actId="20577"/>
          <ac:spMkLst>
            <pc:docMk/>
            <pc:sldMk cId="0" sldId="268"/>
            <ac:spMk id="14338" creationId="{EA132C70-F824-47FB-8907-EB45E7F14EDA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45:18.595" v="4"/>
          <ac:spMkLst>
            <pc:docMk/>
            <pc:sldMk cId="0" sldId="268"/>
            <ac:spMk id="14345" creationId="{692E850C-0DAE-4D82-9EB1-7F00EDFB47A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45:39.049" v="8"/>
          <ac:spMkLst>
            <pc:docMk/>
            <pc:sldMk cId="0" sldId="268"/>
            <ac:spMk id="14351" creationId="{02D9A1FA-7882-4E21-8992-3118E9A56FF3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45:39.049" v="8"/>
          <ac:spMkLst>
            <pc:docMk/>
            <pc:sldMk cId="0" sldId="268"/>
            <ac:spMk id="14352" creationId="{BA32D969-ED10-4CDB-B2FD-986533B3F5C6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2:51.202" v="56"/>
          <ac:spMkLst>
            <pc:docMk/>
            <pc:sldMk cId="0" sldId="268"/>
            <ac:spMk id="14360" creationId="{7C1A1EAE-357C-4E0F-B9D2-FA8CCF1A056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2:51.202" v="56"/>
          <ac:spMkLst>
            <pc:docMk/>
            <pc:sldMk cId="0" sldId="268"/>
            <ac:spMk id="14362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2:51.202" v="56"/>
          <ac:spMkLst>
            <pc:docMk/>
            <pc:sldMk cId="0" sldId="268"/>
            <ac:spMk id="14364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7:52:51.202" v="56"/>
          <ac:picMkLst>
            <pc:docMk/>
            <pc:sldMk cId="0" sldId="268"/>
            <ac:picMk id="14340" creationId="{2F6EF1F1-26A8-4ABA-A673-7258984BD48A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7:45:18.595" v="4"/>
          <ac:cxnSpMkLst>
            <pc:docMk/>
            <pc:sldMk cId="0" sldId="268"/>
            <ac:cxnSpMk id="14347" creationId="{01F47C22-6C5D-4B68-8FCE-3F612A659A07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7:45:26.767" v="6"/>
          <ac:cxnSpMkLst>
            <pc:docMk/>
            <pc:sldMk cId="0" sldId="268"/>
            <ac:cxnSpMk id="14349" creationId="{01EE3ADD-EB1B-4FB5-AD37-E648BB860A7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7:45:39.049" v="8"/>
          <ac:cxnSpMkLst>
            <pc:docMk/>
            <pc:sldMk cId="0" sldId="268"/>
            <ac:cxnSpMk id="14353" creationId="{9507E976-1D3B-4938-B59D-5FF8CE60ED54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7:52:51.202" v="56"/>
          <ac:cxnSpMkLst>
            <pc:docMk/>
            <pc:sldMk cId="0" sldId="268"/>
            <ac:cxnSpMk id="14355" creationId="{93F407EB-DEE0-45A7-8D9C-905C9E84850C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8:12:31.314" v="122" actId="1076"/>
        <pc:sldMkLst>
          <pc:docMk/>
          <pc:sldMk cId="0" sldId="269"/>
        </pc:sldMkLst>
        <pc:spChg chg="del mod">
          <ac:chgData name="Johnson, Kathy" userId="S::kjohnson@gwinnetttech.edu::bc454295-a45c-4866-b0f4-dd150e906dc9" providerId="AD" clId="Web-{92A277C5-30B7-9483-CEA7-443BF8955074}" dt="2023-09-21T18:12:21.689" v="120"/>
          <ac:spMkLst>
            <pc:docMk/>
            <pc:sldMk cId="0" sldId="269"/>
            <ac:spMk id="2" creationId="{291F8E90-BF3A-41E3-89E1-B88EC45A7810}"/>
          </ac:spMkLst>
        </pc:spChg>
        <pc:spChg chg="del mod">
          <ac:chgData name="Johnson, Kathy" userId="S::kjohnson@gwinnetttech.edu::bc454295-a45c-4866-b0f4-dd150e906dc9" providerId="AD" clId="Web-{92A277C5-30B7-9483-CEA7-443BF8955074}" dt="2023-09-21T18:12:22.470" v="121"/>
          <ac:spMkLst>
            <pc:docMk/>
            <pc:sldMk cId="0" sldId="269"/>
            <ac:spMk id="25" creationId="{581A7E6A-EFE6-47C9-8156-BDA252ECDD56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7:48:56.726" v="29"/>
          <ac:spMkLst>
            <pc:docMk/>
            <pc:sldMk cId="0" sldId="269"/>
            <ac:spMk id="7170" creationId="{E01AE6C1-9875-4477-9A50-4DD042638448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7:52:25.842" v="54" actId="20577"/>
          <ac:spMkLst>
            <pc:docMk/>
            <pc:sldMk cId="0" sldId="269"/>
            <ac:spMk id="15362" creationId="{F9C9049B-6901-4F4F-9BE1-A06989D2F386}"/>
          </ac:spMkLst>
        </pc:spChg>
        <pc:picChg chg="add mod">
          <ac:chgData name="Johnson, Kathy" userId="S::kjohnson@gwinnetttech.edu::bc454295-a45c-4866-b0f4-dd150e906dc9" providerId="AD" clId="Web-{92A277C5-30B7-9483-CEA7-443BF8955074}" dt="2023-09-21T18:12:31.314" v="122" actId="1076"/>
          <ac:picMkLst>
            <pc:docMk/>
            <pc:sldMk cId="0" sldId="269"/>
            <ac:picMk id="5" creationId="{E873EDBC-E451-113C-20E2-46EB4E031D3B}"/>
          </ac:picMkLst>
        </pc:picChg>
        <pc:cxnChg chg="mod">
          <ac:chgData name="Johnson, Kathy" userId="S::kjohnson@gwinnetttech.edu::bc454295-a45c-4866-b0f4-dd150e906dc9" providerId="AD" clId="Web-{92A277C5-30B7-9483-CEA7-443BF8955074}" dt="2023-09-21T17:48:56.726" v="29"/>
          <ac:cxnSpMkLst>
            <pc:docMk/>
            <pc:sldMk cId="0" sldId="269"/>
            <ac:cxnSpMk id="4" creationId="{02DC5013-F362-4170-B2BF-47DE0E58DB97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5.329" v="110"/>
          <ac:cxnSpMkLst>
            <pc:docMk/>
            <pc:sldMk cId="0" sldId="269"/>
            <ac:cxnSpMk id="8" creationId="{363A063D-4233-48D5-A2B6-599C01649676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20.267" v="118"/>
          <ac:cxnSpMkLst>
            <pc:docMk/>
            <pc:sldMk cId="0" sldId="269"/>
            <ac:cxnSpMk id="9" creationId="{ABD7AB70-4C4A-439C-9ABB-00D7E75ED2F3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8.174" v="115"/>
          <ac:cxnSpMkLst>
            <pc:docMk/>
            <pc:sldMk cId="0" sldId="269"/>
            <ac:cxnSpMk id="10" creationId="{7FC27383-417F-4D75-8CB4-77411EF17D02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2.735" v="107"/>
          <ac:cxnSpMkLst>
            <pc:docMk/>
            <pc:sldMk cId="0" sldId="269"/>
            <ac:cxnSpMk id="11" creationId="{FF1A7CA8-6930-41E4-B51D-D5E3BE709CCD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1.751" v="106"/>
          <ac:cxnSpMkLst>
            <pc:docMk/>
            <pc:sldMk cId="0" sldId="269"/>
            <ac:cxnSpMk id="12" creationId="{28E75BFB-F41C-4CED-88BD-491914E29680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20.876" v="119"/>
          <ac:cxnSpMkLst>
            <pc:docMk/>
            <pc:sldMk cId="0" sldId="269"/>
            <ac:cxnSpMk id="13" creationId="{F37374B3-58A9-4DA0-8C8E-4A5D193ECE74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9.767" v="117"/>
          <ac:cxnSpMkLst>
            <pc:docMk/>
            <pc:sldMk cId="0" sldId="269"/>
            <ac:cxnSpMk id="15" creationId="{B75C8358-EF33-44B0-A08F-A5D2FD951508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8.907" v="116"/>
          <ac:cxnSpMkLst>
            <pc:docMk/>
            <pc:sldMk cId="0" sldId="269"/>
            <ac:cxnSpMk id="17" creationId="{5FD3D85A-8279-414F-9387-9E0287D2DC2E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6.548" v="112"/>
          <ac:cxnSpMkLst>
            <pc:docMk/>
            <pc:sldMk cId="0" sldId="269"/>
            <ac:cxnSpMk id="20" creationId="{2DC14DDA-1C03-42BC-86DB-BE9EA0521566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7.642" v="114"/>
          <ac:cxnSpMkLst>
            <pc:docMk/>
            <pc:sldMk cId="0" sldId="269"/>
            <ac:cxnSpMk id="22" creationId="{9535E2C8-1A09-4D99-93B7-1777F9441444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6.986" v="113"/>
          <ac:cxnSpMkLst>
            <pc:docMk/>
            <pc:sldMk cId="0" sldId="269"/>
            <ac:cxnSpMk id="24" creationId="{B7B5D6DB-2CA0-4743-89B2-17E7F9CA4F6D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4.454" v="109"/>
          <ac:cxnSpMkLst>
            <pc:docMk/>
            <pc:sldMk cId="0" sldId="269"/>
            <ac:cxnSpMk id="26" creationId="{6BDDDE19-BC05-41F3-BE5E-6D052733B108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3.626" v="108"/>
          <ac:cxnSpMkLst>
            <pc:docMk/>
            <pc:sldMk cId="0" sldId="269"/>
            <ac:cxnSpMk id="28" creationId="{D0FDBA4A-2785-48B5-8552-1997CCC8DDD5}"/>
          </ac:cxnSpMkLst>
        </pc:cxnChg>
        <pc:cxnChg chg="del mod">
          <ac:chgData name="Johnson, Kathy" userId="S::kjohnson@gwinnetttech.edu::bc454295-a45c-4866-b0f4-dd150e906dc9" providerId="AD" clId="Web-{92A277C5-30B7-9483-CEA7-443BF8955074}" dt="2023-09-21T18:12:15.767" v="111"/>
          <ac:cxnSpMkLst>
            <pc:docMk/>
            <pc:sldMk cId="0" sldId="269"/>
            <ac:cxnSpMk id="30" creationId="{0BD445D8-6130-4800-A987-BDE66C2088CC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7:48:56.726" v="28"/>
          <ac:cxnSpMkLst>
            <pc:docMk/>
            <pc:sldMk cId="0" sldId="269"/>
            <ac:cxnSpMk id="15367" creationId="{62AFEE0B-9CEA-440D-ACF8-1D04EC78DBD4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7:48:56.726" v="29"/>
          <ac:cxnSpMkLst>
            <pc:docMk/>
            <pc:sldMk cId="0" sldId="269"/>
            <ac:cxnSpMk id="15369" creationId="{E12F71DE-FBE7-44C9-9E56-013925CB7678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7:51:55.747" v="49" actId="20577"/>
        <pc:sldMkLst>
          <pc:docMk/>
          <pc:sldMk cId="0" sldId="270"/>
        </pc:sldMkLst>
        <pc:spChg chg="mod">
          <ac:chgData name="Johnson, Kathy" userId="S::kjohnson@gwinnetttech.edu::bc454295-a45c-4866-b0f4-dd150e906dc9" providerId="AD" clId="Web-{92A277C5-30B7-9483-CEA7-443BF8955074}" dt="2023-09-21T17:51:34.746" v="45"/>
          <ac:spMkLst>
            <pc:docMk/>
            <pc:sldMk cId="0" sldId="270"/>
            <ac:spMk id="8194" creationId="{A8E11318-365E-4A0E-B445-B13C75AA3B89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7:51:55.747" v="49" actId="20577"/>
          <ac:spMkLst>
            <pc:docMk/>
            <pc:sldMk cId="0" sldId="270"/>
            <ac:spMk id="16386" creationId="{7F7FA523-F055-45C5-8588-9A455B178F8C}"/>
          </ac:spMkLst>
        </pc:spChg>
        <pc:spChg chg="ord">
          <ac:chgData name="Johnson, Kathy" userId="S::kjohnson@gwinnetttech.edu::bc454295-a45c-4866-b0f4-dd150e906dc9" providerId="AD" clId="Web-{92A277C5-30B7-9483-CEA7-443BF8955074}" dt="2023-09-21T17:50:06.541" v="40"/>
          <ac:spMkLst>
            <pc:docMk/>
            <pc:sldMk cId="0" sldId="270"/>
            <ac:spMk id="16388" creationId="{34228558-978E-4AE8-B1AB-8E79C71B2819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50:25.713" v="44"/>
          <ac:spMkLst>
            <pc:docMk/>
            <pc:sldMk cId="0" sldId="270"/>
            <ac:spMk id="16396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50:25.713" v="44"/>
          <ac:spMkLst>
            <pc:docMk/>
            <pc:sldMk cId="0" sldId="270"/>
            <ac:spMk id="16397" creationId="{7C1A1EAE-357C-4E0F-B9D2-FA8CCF1A056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7:50:25.713" v="44"/>
          <ac:spMkLst>
            <pc:docMk/>
            <pc:sldMk cId="0" sldId="270"/>
            <ac:spMk id="16398" creationId="{73ED6512-6858-4552-B699-9A97FE9A4EA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1:34.746" v="45"/>
          <ac:spMkLst>
            <pc:docMk/>
            <pc:sldMk cId="0" sldId="270"/>
            <ac:spMk id="16408" creationId="{7C1A1EAE-357C-4E0F-B9D2-FA8CCF1A056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1:34.746" v="45"/>
          <ac:spMkLst>
            <pc:docMk/>
            <pc:sldMk cId="0" sldId="270"/>
            <ac:spMk id="16410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1:34.746" v="45"/>
          <ac:spMkLst>
            <pc:docMk/>
            <pc:sldMk cId="0" sldId="270"/>
            <ac:spMk id="16412" creationId="{73ED6512-6858-4552-B699-9A97FE9A4EA2}"/>
          </ac:spMkLst>
        </pc:spChg>
        <pc:picChg chg="mod ord">
          <ac:chgData name="Johnson, Kathy" userId="S::kjohnson@gwinnetttech.edu::bc454295-a45c-4866-b0f4-dd150e906dc9" providerId="AD" clId="Web-{92A277C5-30B7-9483-CEA7-443BF8955074}" dt="2023-09-21T17:51:34.746" v="45"/>
          <ac:picMkLst>
            <pc:docMk/>
            <pc:sldMk cId="0" sldId="270"/>
            <ac:picMk id="16389" creationId="{C44246FA-B03A-4229-B32D-C5846B947CAC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7:50:06.541" v="40"/>
          <ac:cxnSpMkLst>
            <pc:docMk/>
            <pc:sldMk cId="0" sldId="270"/>
            <ac:cxnSpMk id="16394" creationId="{93F407EB-DEE0-45A7-8D9C-905C9E84850C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7:51:34.746" v="45"/>
          <ac:cxnSpMkLst>
            <pc:docMk/>
            <pc:sldMk cId="0" sldId="270"/>
            <ac:cxnSpMk id="16403" creationId="{93F407EB-DEE0-45A7-8D9C-905C9E84850C}"/>
          </ac:cxnSpMkLst>
        </pc:cxnChg>
      </pc:sldChg>
      <pc:sldChg chg="addSp modSp mod setBg">
        <pc:chgData name="Johnson, Kathy" userId="S::kjohnson@gwinnetttech.edu::bc454295-a45c-4866-b0f4-dd150e906dc9" providerId="AD" clId="Web-{92A277C5-30B7-9483-CEA7-443BF8955074}" dt="2023-09-21T18:10:50.717" v="97" actId="20577"/>
        <pc:sldMkLst>
          <pc:docMk/>
          <pc:sldMk cId="0" sldId="271"/>
        </pc:sldMkLst>
        <pc:spChg chg="mod">
          <ac:chgData name="Johnson, Kathy" userId="S::kjohnson@gwinnetttech.edu::bc454295-a45c-4866-b0f4-dd150e906dc9" providerId="AD" clId="Web-{92A277C5-30B7-9483-CEA7-443BF8955074}" dt="2023-09-21T18:07:57.463" v="92"/>
          <ac:spMkLst>
            <pc:docMk/>
            <pc:sldMk cId="0" sldId="271"/>
            <ac:spMk id="9218" creationId="{CBBF6F27-DF28-464F-9420-BF57F0AD3687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0:50.717" v="97" actId="20577"/>
          <ac:spMkLst>
            <pc:docMk/>
            <pc:sldMk cId="0" sldId="271"/>
            <ac:spMk id="21506" creationId="{2D679E56-15F1-4CB9-BB88-29B4543E298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7:57.463" v="92"/>
          <ac:spMkLst>
            <pc:docMk/>
            <pc:sldMk cId="0" sldId="271"/>
            <ac:spMk id="21511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7:57.463" v="92"/>
          <ac:spMkLst>
            <pc:docMk/>
            <pc:sldMk cId="0" sldId="271"/>
            <ac:spMk id="21513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11:17.156" v="103" actId="20577"/>
        <pc:sldMkLst>
          <pc:docMk/>
          <pc:sldMk cId="0" sldId="272"/>
        </pc:sldMkLst>
        <pc:spChg chg="mod">
          <ac:chgData name="Johnson, Kathy" userId="S::kjohnson@gwinnetttech.edu::bc454295-a45c-4866-b0f4-dd150e906dc9" providerId="AD" clId="Web-{92A277C5-30B7-9483-CEA7-443BF8955074}" dt="2023-09-21T18:10:23.873" v="94"/>
          <ac:spMkLst>
            <pc:docMk/>
            <pc:sldMk cId="0" sldId="272"/>
            <ac:spMk id="12290" creationId="{0119E27B-5518-4272-A0CE-9178E2AF81D2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1:17.156" v="103" actId="20577"/>
          <ac:spMkLst>
            <pc:docMk/>
            <pc:sldMk cId="0" sldId="272"/>
            <ac:spMk id="22530" creationId="{7D179FF4-9FA5-4D46-94A2-7ED4412C8D4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0:23.873" v="94"/>
          <ac:spMkLst>
            <pc:docMk/>
            <pc:sldMk cId="0" sldId="272"/>
            <ac:spMk id="22535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0:23.873" v="94"/>
          <ac:spMkLst>
            <pc:docMk/>
            <pc:sldMk cId="0" sldId="272"/>
            <ac:spMk id="22537" creationId="{E2B9AEA5-52CB-49A6-AF8A-33502F291B91}"/>
          </ac:spMkLst>
        </pc:spChg>
      </pc:sldChg>
      <pc:sldChg chg="addSp delSp modSp mod setBg">
        <pc:chgData name="Johnson, Kathy" userId="S::kjohnson@gwinnetttech.edu::bc454295-a45c-4866-b0f4-dd150e906dc9" providerId="AD" clId="Web-{92A277C5-30B7-9483-CEA7-443BF8955074}" dt="2023-09-21T18:01:31.607" v="68"/>
        <pc:sldMkLst>
          <pc:docMk/>
          <pc:sldMk cId="0" sldId="273"/>
        </pc:sldMkLst>
        <pc:spChg chg="mod">
          <ac:chgData name="Johnson, Kathy" userId="S::kjohnson@gwinnetttech.edu::bc454295-a45c-4866-b0f4-dd150e906dc9" providerId="AD" clId="Web-{92A277C5-30B7-9483-CEA7-443BF8955074}" dt="2023-09-21T17:55:34.738" v="65"/>
          <ac:spMkLst>
            <pc:docMk/>
            <pc:sldMk cId="0" sldId="273"/>
            <ac:spMk id="10242" creationId="{2FEBF73B-AEFC-4979-828C-17AF4918F720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0243" creationId="{66E0C7AE-BD30-4983-AF4D-52946B0FC0C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41" creationId="{7C1A1EAE-357C-4E0F-B9D2-FA8CCF1A056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43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45" creationId="{73ED6512-6858-4552-B699-9A97FE9A4EA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50" creationId="{7C1A1EAE-357C-4E0F-B9D2-FA8CCF1A056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52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1:31.607" v="68"/>
          <ac:spMkLst>
            <pc:docMk/>
            <pc:sldMk cId="0" sldId="273"/>
            <ac:spMk id="18454" creationId="{73ED6512-6858-4552-B699-9A97FE9A4EA2}"/>
          </ac:spMkLst>
        </pc:spChg>
        <pc:picChg chg="add mod">
          <ac:chgData name="Johnson, Kathy" userId="S::kjohnson@gwinnetttech.edu::bc454295-a45c-4866-b0f4-dd150e906dc9" providerId="AD" clId="Web-{92A277C5-30B7-9483-CEA7-443BF8955074}" dt="2023-09-21T18:01:31.607" v="68"/>
          <ac:picMkLst>
            <pc:docMk/>
            <pc:sldMk cId="0" sldId="273"/>
            <ac:picMk id="2" creationId="{43C499BA-2206-A2BD-C241-7499DB855DA2}"/>
          </ac:picMkLst>
        </pc:picChg>
        <pc:picChg chg="del mod">
          <ac:chgData name="Johnson, Kathy" userId="S::kjohnson@gwinnetttech.edu::bc454295-a45c-4866-b0f4-dd150e906dc9" providerId="AD" clId="Web-{92A277C5-30B7-9483-CEA7-443BF8955074}" dt="2023-09-21T18:00:52.341" v="66"/>
          <ac:picMkLst>
            <pc:docMk/>
            <pc:sldMk cId="0" sldId="273"/>
            <ac:picMk id="18436" creationId="{9CCAC7E1-38E6-498D-A84D-22F43ACDAF43}"/>
          </ac:picMkLst>
        </pc:picChg>
      </pc:sldChg>
      <pc:sldChg chg="addSp modSp mod setBg">
        <pc:chgData name="Johnson, Kathy" userId="S::kjohnson@gwinnetttech.edu::bc454295-a45c-4866-b0f4-dd150e906dc9" providerId="AD" clId="Web-{92A277C5-30B7-9483-CEA7-443BF8955074}" dt="2023-09-21T18:14:55.349" v="134" actId="20577"/>
        <pc:sldMkLst>
          <pc:docMk/>
          <pc:sldMk cId="0" sldId="274"/>
        </pc:sldMkLst>
        <pc:spChg chg="mo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2" creationId="{9DB77F19-F6EC-4E97-8C09-65C50BE2B42D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3" creationId="{DAEBAC0C-E86E-4448-8DBC-34D0A11822FF}"/>
          </ac:spMkLst>
        </pc:spChg>
        <pc:spChg chg="add mod">
          <ac:chgData name="Johnson, Kathy" userId="S::kjohnson@gwinnetttech.edu::bc454295-a45c-4866-b0f4-dd150e906dc9" providerId="AD" clId="Web-{92A277C5-30B7-9483-CEA7-443BF8955074}" dt="2023-09-21T18:14:55.349" v="134" actId="20577"/>
          <ac:spMkLst>
            <pc:docMk/>
            <pc:sldMk cId="0" sldId="274"/>
            <ac:spMk id="4" creationId="{DF9B4B5A-D577-78E2-2631-580C1CBFA1AE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7" creationId="{22F67FCE-FA8F-4962-8255-DA4D6F823DE2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13314" creationId="{F5ED9CF8-F135-4013-BF89-B270D08A0D45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25602" creationId="{BA2B66EF-B4BC-4F87-9A5E-90D14B7A18C9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25609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25611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4:21.802" v="126"/>
          <ac:spMkLst>
            <pc:docMk/>
            <pc:sldMk cId="0" sldId="274"/>
            <ac:spMk id="25613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14:21.802" v="126"/>
          <ac:picMkLst>
            <pc:docMk/>
            <pc:sldMk cId="0" sldId="274"/>
            <ac:picMk id="25604" creationId="{B95CD2C2-AAFB-4E86-8A07-08052B784689}"/>
          </ac:picMkLst>
        </pc:picChg>
      </pc:sldChg>
      <pc:sldChg chg="addSp delSp modSp mod setBg">
        <pc:chgData name="Johnson, Kathy" userId="S::kjohnson@gwinnetttech.edu::bc454295-a45c-4866-b0f4-dd150e906dc9" providerId="AD" clId="Web-{92A277C5-30B7-9483-CEA7-443BF8955074}" dt="2023-09-21T18:21:18.095" v="213"/>
        <pc:sldMkLst>
          <pc:docMk/>
          <pc:sldMk cId="0" sldId="275"/>
        </pc:sldMkLst>
        <pc:spChg chg="mod">
          <ac:chgData name="Johnson, Kathy" userId="S::kjohnson@gwinnetttech.edu::bc454295-a45c-4866-b0f4-dd150e906dc9" providerId="AD" clId="Web-{92A277C5-30B7-9483-CEA7-443BF8955074}" dt="2023-09-21T18:21:18.095" v="213"/>
          <ac:spMkLst>
            <pc:docMk/>
            <pc:sldMk cId="0" sldId="275"/>
            <ac:spMk id="15362" creationId="{93B936A1-336A-432E-9F05-3C9E67B3C96F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21:18.095" v="213"/>
          <ac:spMkLst>
            <pc:docMk/>
            <pc:sldMk cId="0" sldId="275"/>
            <ac:spMk id="27650" creationId="{1769E77A-6586-427B-A1AC-158B91FE949B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18.095" v="213"/>
          <ac:spMkLst>
            <pc:docMk/>
            <pc:sldMk cId="0" sldId="275"/>
            <ac:spMk id="27655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18.095" v="213"/>
          <ac:spMkLst>
            <pc:docMk/>
            <pc:sldMk cId="0" sldId="275"/>
            <ac:spMk id="27657" creationId="{E2B9AEA5-52CB-49A6-AF8A-33502F291B91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07.876" v="210"/>
          <ac:spMkLst>
            <pc:docMk/>
            <pc:sldMk cId="0" sldId="275"/>
            <ac:spMk id="27662" creationId="{D44CAEE8-6F39-4158-9264-B49B515AEF1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07.876" v="210"/>
          <ac:spMkLst>
            <pc:docMk/>
            <pc:sldMk cId="0" sldId="275"/>
            <ac:spMk id="27664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07.876" v="210"/>
          <ac:spMkLst>
            <pc:docMk/>
            <pc:sldMk cId="0" sldId="275"/>
            <ac:spMk id="27666" creationId="{73ED6512-6858-4552-B699-9A97FE9A4EA2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1:18.079" v="212"/>
          <ac:spMkLst>
            <pc:docMk/>
            <pc:sldMk cId="0" sldId="275"/>
            <ac:spMk id="27668" creationId="{692E850C-0DAE-4D82-9EB1-7F00EDFB47A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1:18.095" v="213"/>
          <ac:spMkLst>
            <pc:docMk/>
            <pc:sldMk cId="0" sldId="275"/>
            <ac:spMk id="27671" creationId="{6109556B-EAE9-4435-B409-0519F2CBDB14}"/>
          </ac:spMkLst>
        </pc:spChg>
        <pc:picChg chg="add mod">
          <ac:chgData name="Johnson, Kathy" userId="S::kjohnson@gwinnetttech.edu::bc454295-a45c-4866-b0f4-dd150e906dc9" providerId="AD" clId="Web-{92A277C5-30B7-9483-CEA7-443BF8955074}" dt="2023-09-21T18:21:18.095" v="213"/>
          <ac:picMkLst>
            <pc:docMk/>
            <pc:sldMk cId="0" sldId="275"/>
            <ac:picMk id="3" creationId="{1DC4A49A-A1B0-8165-8014-CEB80D21AD74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8:21:18.079" v="212"/>
          <ac:cxnSpMkLst>
            <pc:docMk/>
            <pc:sldMk cId="0" sldId="275"/>
            <ac:cxnSpMk id="27669" creationId="{01F47C22-6C5D-4B68-8FCE-3F612A659A07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21:18.095" v="213"/>
          <ac:cxnSpMkLst>
            <pc:docMk/>
            <pc:sldMk cId="0" sldId="275"/>
            <ac:cxnSpMk id="27672" creationId="{5814CCBE-423E-41B2-A9F3-82679F490EF4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8:23:55.193" v="224" actId="20577"/>
        <pc:sldMkLst>
          <pc:docMk/>
          <pc:sldMk cId="0" sldId="276"/>
        </pc:sldMkLst>
        <pc:spChg chg="mod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17410" creationId="{016B89FA-B333-448A-917C-405523EF8622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23:55.193" v="224" actId="20577"/>
          <ac:spMkLst>
            <pc:docMk/>
            <pc:sldMk cId="0" sldId="276"/>
            <ac:spMk id="30722" creationId="{23CC9AC2-3E5F-43AC-9044-01998FD0DC70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30" creationId="{89D65DE3-079F-46E9-A3D6-C92061DEA6C5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32" creationId="{CFBCAEA5-FE46-422E-9F91-32785D8F9E9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36" creationId="{57ADD49D-D981-4806-AF2C-735C803DE635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41" creationId="{7C1A1EAE-357C-4E0F-B9D2-FA8CCF1A056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43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2:43.035" v="219"/>
          <ac:spMkLst>
            <pc:docMk/>
            <pc:sldMk cId="0" sldId="276"/>
            <ac:spMk id="30745" creationId="{73ED6512-6858-4552-B699-9A97FE9A4EA2}"/>
          </ac:spMkLst>
        </pc:spChg>
        <pc:picChg chg="add mod">
          <ac:chgData name="Johnson, Kathy" userId="S::kjohnson@gwinnetttech.edu::bc454295-a45c-4866-b0f4-dd150e906dc9" providerId="AD" clId="Web-{92A277C5-30B7-9483-CEA7-443BF8955074}" dt="2023-09-21T18:22:43.035" v="219"/>
          <ac:picMkLst>
            <pc:docMk/>
            <pc:sldMk cId="0" sldId="276"/>
            <ac:picMk id="2" creationId="{95264F36-BD82-7B00-8F45-4C007C75186C}"/>
          </ac:picMkLst>
        </pc:picChg>
        <pc:picChg chg="del mod">
          <ac:chgData name="Johnson, Kathy" userId="S::kjohnson@gwinnetttech.edu::bc454295-a45c-4866-b0f4-dd150e906dc9" providerId="AD" clId="Web-{92A277C5-30B7-9483-CEA7-443BF8955074}" dt="2023-09-21T18:22:29.378" v="216"/>
          <ac:picMkLst>
            <pc:docMk/>
            <pc:sldMk cId="0" sldId="276"/>
            <ac:picMk id="30724" creationId="{DCAD0822-A818-469C-8516-1185AB27DEC4}"/>
          </ac:picMkLst>
        </pc:picChg>
        <pc:picChg chg="del mod">
          <ac:chgData name="Johnson, Kathy" userId="S::kjohnson@gwinnetttech.edu::bc454295-a45c-4866-b0f4-dd150e906dc9" providerId="AD" clId="Web-{92A277C5-30B7-9483-CEA7-443BF8955074}" dt="2023-09-21T18:22:30.519" v="217"/>
          <ac:picMkLst>
            <pc:docMk/>
            <pc:sldMk cId="0" sldId="276"/>
            <ac:picMk id="30725" creationId="{015F46A7-F303-49DD-B500-ECE95D8AF197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8:22:43.035" v="219"/>
          <ac:cxnSpMkLst>
            <pc:docMk/>
            <pc:sldMk cId="0" sldId="276"/>
            <ac:cxnSpMk id="30734" creationId="{4E373786-1AC5-4C1E-B568-8582B3DC668B}"/>
          </ac:cxnSpMkLst>
        </pc:cxnChg>
      </pc:sldChg>
      <pc:sldChg chg="addSp modSp mod setBg">
        <pc:chgData name="Johnson, Kathy" userId="S::kjohnson@gwinnetttech.edu::bc454295-a45c-4866-b0f4-dd150e906dc9" providerId="AD" clId="Web-{92A277C5-30B7-9483-CEA7-443BF8955074}" dt="2023-09-21T18:25:08.195" v="235" actId="20577"/>
        <pc:sldMkLst>
          <pc:docMk/>
          <pc:sldMk cId="0" sldId="277"/>
        </pc:sldMkLst>
        <pc:spChg chg="mod">
          <ac:chgData name="Johnson, Kathy" userId="S::kjohnson@gwinnetttech.edu::bc454295-a45c-4866-b0f4-dd150e906dc9" providerId="AD" clId="Web-{92A277C5-30B7-9483-CEA7-443BF8955074}" dt="2023-09-21T18:24:48.789" v="228"/>
          <ac:spMkLst>
            <pc:docMk/>
            <pc:sldMk cId="0" sldId="277"/>
            <ac:spMk id="19458" creationId="{BB0CAB00-E5A8-4984-A9DF-765E7F317AEB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5:08.195" v="235" actId="20577"/>
          <ac:spMkLst>
            <pc:docMk/>
            <pc:sldMk cId="0" sldId="277"/>
            <ac:spMk id="32770" creationId="{1177281C-71E0-4045-B1F7-B3F7A692590E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4:48.789" v="228"/>
          <ac:spMkLst>
            <pc:docMk/>
            <pc:sldMk cId="0" sldId="277"/>
            <ac:spMk id="32775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4:48.789" v="228"/>
          <ac:spMkLst>
            <pc:docMk/>
            <pc:sldMk cId="0" sldId="277"/>
            <ac:spMk id="32777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26:25.088" v="248"/>
        <pc:sldMkLst>
          <pc:docMk/>
          <pc:sldMk cId="0" sldId="278"/>
        </pc:sldMkLst>
        <pc:spChg chg="mod">
          <ac:chgData name="Johnson, Kathy" userId="S::kjohnson@gwinnetttech.edu::bc454295-a45c-4866-b0f4-dd150e906dc9" providerId="AD" clId="Web-{92A277C5-30B7-9483-CEA7-443BF8955074}" dt="2023-09-21T18:26:25.088" v="248"/>
          <ac:spMkLst>
            <pc:docMk/>
            <pc:sldMk cId="0" sldId="278"/>
            <ac:spMk id="20482" creationId="{7023B0EB-87C0-4041-BCA3-DCA936CEA2C3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6:25.088" v="248"/>
          <ac:spMkLst>
            <pc:docMk/>
            <pc:sldMk cId="0" sldId="278"/>
            <ac:spMk id="34818" creationId="{9D4D0E8A-AF2A-4237-9F80-555B5ECE89F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6:25.088" v="248"/>
          <ac:spMkLst>
            <pc:docMk/>
            <pc:sldMk cId="0" sldId="278"/>
            <ac:spMk id="34826" creationId="{E1063F05-99EF-4DA3-B595-4E26670F29F9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6:25.088" v="248"/>
          <ac:picMkLst>
            <pc:docMk/>
            <pc:sldMk cId="0" sldId="278"/>
            <ac:picMk id="34820" creationId="{EC315395-2456-4982-8055-2DA82BAB4F9D}"/>
          </ac:picMkLst>
        </pc:picChg>
        <pc:picChg chg="mod">
          <ac:chgData name="Johnson, Kathy" userId="S::kjohnson@gwinnetttech.edu::bc454295-a45c-4866-b0f4-dd150e906dc9" providerId="AD" clId="Web-{92A277C5-30B7-9483-CEA7-443BF8955074}" dt="2023-09-21T18:26:25.088" v="248"/>
          <ac:picMkLst>
            <pc:docMk/>
            <pc:sldMk cId="0" sldId="278"/>
            <ac:picMk id="34821" creationId="{41BEA8BD-553F-479B-AC04-D817DBDBE0D9}"/>
          </ac:picMkLst>
        </pc:picChg>
        <pc:cxnChg chg="add">
          <ac:chgData name="Johnson, Kathy" userId="S::kjohnson@gwinnetttech.edu::bc454295-a45c-4866-b0f4-dd150e906dc9" providerId="AD" clId="Web-{92A277C5-30B7-9483-CEA7-443BF8955074}" dt="2023-09-21T18:26:25.088" v="248"/>
          <ac:cxnSpMkLst>
            <pc:docMk/>
            <pc:sldMk cId="0" sldId="278"/>
            <ac:cxnSpMk id="34828" creationId="{E0A835C2-2B9B-4174-AA2C-60A4F1311908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8:30:20.220" v="271" actId="20577"/>
        <pc:sldMkLst>
          <pc:docMk/>
          <pc:sldMk cId="0" sldId="279"/>
        </pc:sldMkLst>
        <pc:spChg chg="mod">
          <ac:chgData name="Johnson, Kathy" userId="S::kjohnson@gwinnetttech.edu::bc454295-a45c-4866-b0f4-dd150e906dc9" providerId="AD" clId="Web-{92A277C5-30B7-9483-CEA7-443BF8955074}" dt="2023-09-21T18:29:40.297" v="266"/>
          <ac:spMkLst>
            <pc:docMk/>
            <pc:sldMk cId="0" sldId="279"/>
            <ac:spMk id="26626" creationId="{82B36D62-5358-4E91-A6E1-179893E69FF0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30:20.220" v="271" actId="20577"/>
          <ac:spMkLst>
            <pc:docMk/>
            <pc:sldMk cId="0" sldId="279"/>
            <ac:spMk id="38914" creationId="{1760F9F3-71F9-400E-BD31-B9C01376D930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9:40.281" v="265"/>
          <ac:spMkLst>
            <pc:docMk/>
            <pc:sldMk cId="0" sldId="279"/>
            <ac:spMk id="38921" creationId="{D44CAEE8-6F39-4158-9264-B49B515AEF1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9:40.281" v="265"/>
          <ac:spMkLst>
            <pc:docMk/>
            <pc:sldMk cId="0" sldId="279"/>
            <ac:spMk id="38923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9:40.281" v="265"/>
          <ac:spMkLst>
            <pc:docMk/>
            <pc:sldMk cId="0" sldId="279"/>
            <ac:spMk id="38925" creationId="{73ED6512-6858-4552-B699-9A97FE9A4EA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9:40.297" v="266"/>
          <ac:spMkLst>
            <pc:docMk/>
            <pc:sldMk cId="0" sldId="279"/>
            <ac:spMk id="38927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9:40.297" v="266"/>
          <ac:spMkLst>
            <pc:docMk/>
            <pc:sldMk cId="0" sldId="279"/>
            <ac:spMk id="38928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9:40.297" v="266"/>
          <ac:spMkLst>
            <pc:docMk/>
            <pc:sldMk cId="0" sldId="279"/>
            <ac:spMk id="38929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9:40.297" v="266"/>
          <ac:picMkLst>
            <pc:docMk/>
            <pc:sldMk cId="0" sldId="279"/>
            <ac:picMk id="38916" creationId="{002C2E65-5943-4498-A549-0FB1A6F38980}"/>
          </ac:picMkLst>
        </pc:picChg>
      </pc:sldChg>
      <pc:sldChg chg="addSp modSp mod setBg">
        <pc:chgData name="Johnson, Kathy" userId="S::kjohnson@gwinnetttech.edu::bc454295-a45c-4866-b0f4-dd150e906dc9" providerId="AD" clId="Web-{92A277C5-30B7-9483-CEA7-443BF8955074}" dt="2023-09-21T18:32:45.037" v="278" actId="20577"/>
        <pc:sldMkLst>
          <pc:docMk/>
          <pc:sldMk cId="0" sldId="280"/>
        </pc:sldMkLst>
        <pc:spChg chg="mod">
          <ac:chgData name="Johnson, Kathy" userId="S::kjohnson@gwinnetttech.edu::bc454295-a45c-4866-b0f4-dd150e906dc9" providerId="AD" clId="Web-{92A277C5-30B7-9483-CEA7-443BF8955074}" dt="2023-09-21T18:32:26.630" v="276"/>
          <ac:spMkLst>
            <pc:docMk/>
            <pc:sldMk cId="0" sldId="280"/>
            <ac:spMk id="28674" creationId="{A7A910CD-DB5E-491D-9771-0C4B0EC67AE2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2:45.037" v="278" actId="20577"/>
          <ac:spMkLst>
            <pc:docMk/>
            <pc:sldMk cId="0" sldId="280"/>
            <ac:spMk id="40962" creationId="{29C0A68D-69E8-474B-A5DE-26781DC2D785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2:26.630" v="276"/>
          <ac:spMkLst>
            <pc:docMk/>
            <pc:sldMk cId="0" sldId="280"/>
            <ac:spMk id="40967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2:26.630" v="276"/>
          <ac:spMkLst>
            <pc:docMk/>
            <pc:sldMk cId="0" sldId="280"/>
            <ac:spMk id="40969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34:37.134" v="287" actId="20577"/>
        <pc:sldMkLst>
          <pc:docMk/>
          <pc:sldMk cId="0" sldId="281"/>
        </pc:sldMkLst>
        <pc:spChg chg="mod">
          <ac:chgData name="Johnson, Kathy" userId="S::kjohnson@gwinnetttech.edu::bc454295-a45c-4866-b0f4-dd150e906dc9" providerId="AD" clId="Web-{92A277C5-30B7-9483-CEA7-443BF8955074}" dt="2023-09-21T18:33:15.725" v="279"/>
          <ac:spMkLst>
            <pc:docMk/>
            <pc:sldMk cId="0" sldId="281"/>
            <ac:spMk id="30722" creationId="{BDA5702A-91DD-47E8-91D2-0E32E1C862ED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4:37.134" v="287" actId="20577"/>
          <ac:spMkLst>
            <pc:docMk/>
            <pc:sldMk cId="0" sldId="281"/>
            <ac:spMk id="44034" creationId="{6323B0B1-DEE5-4838-A403-BFB309226041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3:15.725" v="279"/>
          <ac:spMkLst>
            <pc:docMk/>
            <pc:sldMk cId="0" sldId="281"/>
            <ac:spMk id="44039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3:15.725" v="279"/>
          <ac:spMkLst>
            <pc:docMk/>
            <pc:sldMk cId="0" sldId="281"/>
            <ac:spMk id="44041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36:31.371" v="288"/>
        <pc:sldMkLst>
          <pc:docMk/>
          <pc:sldMk cId="0" sldId="283"/>
        </pc:sldMkLst>
        <pc:spChg chg="mod">
          <ac:chgData name="Johnson, Kathy" userId="S::kjohnson@gwinnetttech.edu::bc454295-a45c-4866-b0f4-dd150e906dc9" providerId="AD" clId="Web-{92A277C5-30B7-9483-CEA7-443BF8955074}" dt="2023-09-21T18:36:31.371" v="288"/>
          <ac:spMkLst>
            <pc:docMk/>
            <pc:sldMk cId="0" sldId="283"/>
            <ac:spMk id="31746" creationId="{A550257B-F529-4CAE-A246-07D49B27C4FA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6:31.371" v="288"/>
          <ac:spMkLst>
            <pc:docMk/>
            <pc:sldMk cId="0" sldId="283"/>
            <ac:spMk id="46082" creationId="{C46E38AE-9890-4929-8771-2733A96C123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6:31.371" v="288"/>
          <ac:spMkLst>
            <pc:docMk/>
            <pc:sldMk cId="0" sldId="283"/>
            <ac:spMk id="46087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6:31.371" v="288"/>
          <ac:spMkLst>
            <pc:docMk/>
            <pc:sldMk cId="0" sldId="283"/>
            <ac:spMk id="46089" creationId="{E2B9AEA5-52CB-49A6-AF8A-33502F291B91}"/>
          </ac:spMkLst>
        </pc:spChg>
      </pc:sldChg>
      <pc:sldChg chg="addSp modSp del mod setBg">
        <pc:chgData name="Johnson, Kathy" userId="S::kjohnson@gwinnetttech.edu::bc454295-a45c-4866-b0f4-dd150e906dc9" providerId="AD" clId="Web-{92A277C5-30B7-9483-CEA7-443BF8955074}" dt="2023-09-21T18:37:58.374" v="306"/>
        <pc:sldMkLst>
          <pc:docMk/>
          <pc:sldMk cId="0" sldId="284"/>
        </pc:sldMkLst>
        <pc:spChg chg="mod">
          <ac:chgData name="Johnson, Kathy" userId="S::kjohnson@gwinnetttech.edu::bc454295-a45c-4866-b0f4-dd150e906dc9" providerId="AD" clId="Web-{92A277C5-30B7-9483-CEA7-443BF8955074}" dt="2023-09-21T18:36:54.169" v="289"/>
          <ac:spMkLst>
            <pc:docMk/>
            <pc:sldMk cId="0" sldId="284"/>
            <ac:spMk id="32770" creationId="{EB6777AB-64D4-40D6-81FA-AED9853B8838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7:20.592" v="291" actId="20577"/>
          <ac:spMkLst>
            <pc:docMk/>
            <pc:sldMk cId="0" sldId="284"/>
            <ac:spMk id="47106" creationId="{A6BEFDDC-6DBD-4C9D-948E-2B1A63B7BFD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6:54.169" v="289"/>
          <ac:spMkLst>
            <pc:docMk/>
            <pc:sldMk cId="0" sldId="284"/>
            <ac:spMk id="47111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6:54.169" v="289"/>
          <ac:spMkLst>
            <pc:docMk/>
            <pc:sldMk cId="0" sldId="284"/>
            <ac:spMk id="47113" creationId="{E2B9AEA5-52CB-49A6-AF8A-33502F291B91}"/>
          </ac:spMkLst>
        </pc:spChg>
      </pc:sldChg>
      <pc:sldChg chg="addSp delSp modSp mod setBg">
        <pc:chgData name="Johnson, Kathy" userId="S::kjohnson@gwinnetttech.edu::bc454295-a45c-4866-b0f4-dd150e906dc9" providerId="AD" clId="Web-{92A277C5-30B7-9483-CEA7-443BF8955074}" dt="2023-09-21T18:39:53.174" v="332"/>
        <pc:sldMkLst>
          <pc:docMk/>
          <pc:sldMk cId="0" sldId="285"/>
        </pc:sldMkLst>
        <pc:spChg chg="mod">
          <ac:chgData name="Johnson, Kathy" userId="S::kjohnson@gwinnetttech.edu::bc454295-a45c-4866-b0f4-dd150e906dc9" providerId="AD" clId="Web-{92A277C5-30B7-9483-CEA7-443BF8955074}" dt="2023-09-21T18:37:11.560" v="290"/>
          <ac:spMkLst>
            <pc:docMk/>
            <pc:sldMk cId="0" sldId="285"/>
            <ac:spMk id="34818" creationId="{95A69065-E41F-4235-A99C-5D5A062162C3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9:53.174" v="332"/>
          <ac:spMkLst>
            <pc:docMk/>
            <pc:sldMk cId="0" sldId="285"/>
            <ac:spMk id="48130" creationId="{6572EF15-F16C-4E61-8D71-A3DED4DF59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39:53.174" v="332"/>
          <ac:spMkLst>
            <pc:docMk/>
            <pc:sldMk cId="0" sldId="285"/>
            <ac:spMk id="48135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39:53.174" v="332"/>
          <ac:spMkLst>
            <pc:docMk/>
            <pc:sldMk cId="0" sldId="285"/>
            <ac:spMk id="48137" creationId="{E2B9AEA5-52CB-49A6-AF8A-33502F291B91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9:53.174" v="332"/>
          <ac:spMkLst>
            <pc:docMk/>
            <pc:sldMk cId="0" sldId="285"/>
            <ac:spMk id="48142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9:53.174" v="332"/>
          <ac:spMkLst>
            <pc:docMk/>
            <pc:sldMk cId="0" sldId="285"/>
            <ac:spMk id="48144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40:54.082" v="338" actId="20577"/>
        <pc:sldMkLst>
          <pc:docMk/>
          <pc:sldMk cId="0" sldId="286"/>
        </pc:sldMkLst>
        <pc:spChg chg="mod">
          <ac:chgData name="Johnson, Kathy" userId="S::kjohnson@gwinnetttech.edu::bc454295-a45c-4866-b0f4-dd150e906dc9" providerId="AD" clId="Web-{92A277C5-30B7-9483-CEA7-443BF8955074}" dt="2023-09-21T18:40:24.284" v="333"/>
          <ac:spMkLst>
            <pc:docMk/>
            <pc:sldMk cId="0" sldId="286"/>
            <ac:spMk id="36866" creationId="{5D59DAE9-7B27-4E4E-9132-CE9DCF3CD3BF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40:54.082" v="338" actId="20577"/>
          <ac:spMkLst>
            <pc:docMk/>
            <pc:sldMk cId="0" sldId="286"/>
            <ac:spMk id="52226" creationId="{AE37E1DE-6D63-4A61-9397-7A77BE919D8D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0:24.284" v="333"/>
          <ac:spMkLst>
            <pc:docMk/>
            <pc:sldMk cId="0" sldId="286"/>
            <ac:spMk id="52231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0:24.284" v="333"/>
          <ac:spMkLst>
            <pc:docMk/>
            <pc:sldMk cId="0" sldId="286"/>
            <ac:spMk id="52233" creationId="{E2B9AEA5-52CB-49A6-AF8A-33502F291B91}"/>
          </ac:spMkLst>
        </pc:spChg>
      </pc:sldChg>
      <pc:sldChg chg="addSp delSp modSp mod setBg">
        <pc:chgData name="Johnson, Kathy" userId="S::kjohnson@gwinnetttech.edu::bc454295-a45c-4866-b0f4-dd150e906dc9" providerId="AD" clId="Web-{92A277C5-30B7-9483-CEA7-443BF8955074}" dt="2023-09-21T19:02:31.807" v="418"/>
        <pc:sldMkLst>
          <pc:docMk/>
          <pc:sldMk cId="0" sldId="299"/>
        </pc:sldMkLst>
        <pc:spChg chg="mod">
          <ac:chgData name="Johnson, Kathy" userId="S::kjohnson@gwinnetttech.edu::bc454295-a45c-4866-b0f4-dd150e906dc9" providerId="AD" clId="Web-{92A277C5-30B7-9483-CEA7-443BF8955074}" dt="2023-09-21T17:44:25" v="2"/>
          <ac:spMkLst>
            <pc:docMk/>
            <pc:sldMk cId="0" sldId="299"/>
            <ac:spMk id="6146" creationId="{BDDA62FB-DAD1-48F7-866B-86732687EA99}"/>
          </ac:spMkLst>
        </pc:spChg>
        <pc:spChg chg="del">
          <ac:chgData name="Johnson, Kathy" userId="S::kjohnson@gwinnetttech.edu::bc454295-a45c-4866-b0f4-dd150e906dc9" providerId="AD" clId="Web-{92A277C5-30B7-9483-CEA7-443BF8955074}" dt="2023-09-21T17:44:25" v="2"/>
          <ac:spMkLst>
            <pc:docMk/>
            <pc:sldMk cId="0" sldId="299"/>
            <ac:spMk id="13314" creationId="{3ECC43D6-0971-48E4-B091-3F7D45BA1654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9:02:31.807" v="418"/>
          <ac:spMkLst>
            <pc:docMk/>
            <pc:sldMk cId="0" sldId="299"/>
            <ac:spMk id="13320" creationId="{F27E2391-4EC5-4FD9-A3B0-20F5E23EE34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9:02:31.807" v="418"/>
          <ac:spMkLst>
            <pc:docMk/>
            <pc:sldMk cId="0" sldId="299"/>
            <ac:spMk id="13325" creationId="{F27E2391-4EC5-4FD9-A3B0-20F5E23EE34C}"/>
          </ac:spMkLst>
        </pc:spChg>
        <pc:graphicFrameChg chg="add mod modGraphic">
          <ac:chgData name="Johnson, Kathy" userId="S::kjohnson@gwinnetttech.edu::bc454295-a45c-4866-b0f4-dd150e906dc9" providerId="AD" clId="Web-{92A277C5-30B7-9483-CEA7-443BF8955074}" dt="2023-09-21T19:02:31.807" v="418"/>
          <ac:graphicFrameMkLst>
            <pc:docMk/>
            <pc:sldMk cId="0" sldId="299"/>
            <ac:graphicFrameMk id="13316" creationId="{C9B09A84-B23E-6566-7154-CA8E43F779DA}"/>
          </ac:graphicFrameMkLst>
        </pc:graphicFrameChg>
      </pc:sldChg>
      <pc:sldChg chg="addSp delSp modSp mod setBg">
        <pc:chgData name="Johnson, Kathy" userId="S::kjohnson@gwinnetttech.edu::bc454295-a45c-4866-b0f4-dd150e906dc9" providerId="AD" clId="Web-{92A277C5-30B7-9483-CEA7-443BF8955074}" dt="2023-09-21T18:04:20.925" v="75"/>
        <pc:sldMkLst>
          <pc:docMk/>
          <pc:sldMk cId="0" sldId="301"/>
        </pc:sldMkLst>
        <pc:spChg chg="add mod">
          <ac:chgData name="Johnson, Kathy" userId="S::kjohnson@gwinnetttech.edu::bc454295-a45c-4866-b0f4-dd150e906dc9" providerId="AD" clId="Web-{92A277C5-30B7-9483-CEA7-443BF8955074}" dt="2023-09-21T18:04:20.925" v="75"/>
          <ac:spMkLst>
            <pc:docMk/>
            <pc:sldMk cId="0" sldId="301"/>
            <ac:spMk id="3" creationId="{BEE2D745-BCCA-AE19-F9DB-277CE93F8E9D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04:20.925" v="75"/>
          <ac:spMkLst>
            <pc:docMk/>
            <pc:sldMk cId="0" sldId="301"/>
            <ac:spMk id="19458" creationId="{2A5BF274-BCA4-4E8F-88ED-320C92087E3A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3:53.315" v="71"/>
          <ac:spMkLst>
            <pc:docMk/>
            <pc:sldMk cId="0" sldId="301"/>
            <ac:spMk id="19463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3:53.315" v="71"/>
          <ac:spMkLst>
            <pc:docMk/>
            <pc:sldMk cId="0" sldId="301"/>
            <ac:spMk id="19465" creationId="{E2B9AEA5-52CB-49A6-AF8A-33502F291B91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4:20.925" v="75"/>
          <ac:spMkLst>
            <pc:docMk/>
            <pc:sldMk cId="0" sldId="301"/>
            <ac:spMk id="19470" creationId="{B0890400-BB8B-4A44-AB63-65C7CA223EBA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4:20.925" v="75"/>
          <ac:spMkLst>
            <pc:docMk/>
            <pc:sldMk cId="0" sldId="301"/>
            <ac:spMk id="19477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4:20.925" v="75"/>
          <ac:spMkLst>
            <pc:docMk/>
            <pc:sldMk cId="0" sldId="301"/>
            <ac:spMk id="19479" creationId="{E2B9AEA5-52CB-49A6-AF8A-33502F291B91}"/>
          </ac:spMkLst>
        </pc:spChg>
        <pc:cxnChg chg="add del">
          <ac:chgData name="Johnson, Kathy" userId="S::kjohnson@gwinnetttech.edu::bc454295-a45c-4866-b0f4-dd150e906dc9" providerId="AD" clId="Web-{92A277C5-30B7-9483-CEA7-443BF8955074}" dt="2023-09-21T18:04:20.925" v="75"/>
          <ac:cxnSpMkLst>
            <pc:docMk/>
            <pc:sldMk cId="0" sldId="301"/>
            <ac:cxnSpMk id="19472" creationId="{4D39B797-CDC6-4529-8A36-9CBFC9816337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8:19:23.138" v="202" actId="20577"/>
        <pc:sldMkLst>
          <pc:docMk/>
          <pc:sldMk cId="0" sldId="302"/>
        </pc:sldMkLst>
        <pc:spChg chg="add mod">
          <ac:chgData name="Johnson, Kathy" userId="S::kjohnson@gwinnetttech.edu::bc454295-a45c-4866-b0f4-dd150e906dc9" providerId="AD" clId="Web-{92A277C5-30B7-9483-CEA7-443BF8955074}" dt="2023-09-21T18:19:13.794" v="201" actId="14100"/>
          <ac:spMkLst>
            <pc:docMk/>
            <pc:sldMk cId="0" sldId="302"/>
            <ac:spMk id="2" creationId="{BD1622B0-BEE4-4EE2-97B8-54500843809A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19:23.138" v="202" actId="20577"/>
          <ac:spMkLst>
            <pc:docMk/>
            <pc:sldMk cId="0" sldId="302"/>
            <ac:spMk id="26626" creationId="{DABEC222-F957-4C1E-AAFD-E2AB39CEE662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19:07.372" v="200"/>
          <ac:spMkLst>
            <pc:docMk/>
            <pc:sldMk cId="0" sldId="302"/>
            <ac:spMk id="26631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19:07.372" v="200"/>
          <ac:spMkLst>
            <pc:docMk/>
            <pc:sldMk cId="0" sldId="302"/>
            <ac:spMk id="26633" creationId="{E2B9AEA5-52CB-49A6-AF8A-33502F291B91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9:07.372" v="200"/>
          <ac:spMkLst>
            <pc:docMk/>
            <pc:sldMk cId="0" sldId="302"/>
            <ac:spMk id="26638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9:07.372" v="200"/>
          <ac:spMkLst>
            <pc:docMk/>
            <pc:sldMk cId="0" sldId="302"/>
            <ac:spMk id="26640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20:38.906" v="207"/>
        <pc:sldMkLst>
          <pc:docMk/>
          <pc:sldMk cId="0" sldId="303"/>
        </pc:sldMkLst>
        <pc:spChg chg="mod">
          <ac:chgData name="Johnson, Kathy" userId="S::kjohnson@gwinnetttech.edu::bc454295-a45c-4866-b0f4-dd150e906dc9" providerId="AD" clId="Web-{92A277C5-30B7-9483-CEA7-443BF8955074}" dt="2023-09-21T18:20:38.906" v="207"/>
          <ac:spMkLst>
            <pc:docMk/>
            <pc:sldMk cId="0" sldId="303"/>
            <ac:spMk id="16386" creationId="{A425DE04-F1A6-4995-97CD-54A489318237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20:38.906" v="207"/>
          <ac:spMkLst>
            <pc:docMk/>
            <pc:sldMk cId="0" sldId="303"/>
            <ac:spMk id="29698" creationId="{2463162B-28B4-41CD-BB9B-7F5D66D7B094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0:38.906" v="207"/>
          <ac:spMkLst>
            <pc:docMk/>
            <pc:sldMk cId="0" sldId="303"/>
            <ac:spMk id="29705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0:38.906" v="207"/>
          <ac:spMkLst>
            <pc:docMk/>
            <pc:sldMk cId="0" sldId="303"/>
            <ac:spMk id="29707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0:38.906" v="207"/>
          <ac:spMkLst>
            <pc:docMk/>
            <pc:sldMk cId="0" sldId="303"/>
            <ac:spMk id="29709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0:38.906" v="207"/>
          <ac:picMkLst>
            <pc:docMk/>
            <pc:sldMk cId="0" sldId="303"/>
            <ac:picMk id="29700" creationId="{C1A60548-673F-4896-8E78-AAB47F2E2C89}"/>
          </ac:picMkLst>
        </pc:picChg>
      </pc:sldChg>
      <pc:sldChg chg="addSp delSp modSp mod setBg">
        <pc:chgData name="Johnson, Kathy" userId="S::kjohnson@gwinnetttech.edu::bc454295-a45c-4866-b0f4-dd150e906dc9" providerId="AD" clId="Web-{92A277C5-30B7-9483-CEA7-443BF8955074}" dt="2023-09-21T18:24:34.835" v="227"/>
        <pc:sldMkLst>
          <pc:docMk/>
          <pc:sldMk cId="0" sldId="304"/>
        </pc:sldMkLst>
        <pc:spChg chg="add mod ord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" creationId="{936833F6-64BA-D89F-C7C9-14CDBECA6BA5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24:13.147" v="225"/>
          <ac:spMkLst>
            <pc:docMk/>
            <pc:sldMk cId="0" sldId="304"/>
            <ac:spMk id="31746" creationId="{BEBC701F-1370-46F9-91B3-E46E1FAF2B6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52" creationId="{D44CAEE8-6F39-4158-9264-B49B515AEF1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54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56" creationId="{73ED6512-6858-4552-B699-9A97FE9A4EA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61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63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4:34.835" v="227"/>
          <ac:spMkLst>
            <pc:docMk/>
            <pc:sldMk cId="0" sldId="304"/>
            <ac:spMk id="31765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4:13.147" v="225"/>
          <ac:picMkLst>
            <pc:docMk/>
            <pc:sldMk cId="0" sldId="304"/>
            <ac:picMk id="31747" creationId="{913E6BDB-7B12-4941-8BBD-3D83FFD6394F}"/>
          </ac:picMkLst>
        </pc:picChg>
      </pc:sldChg>
      <pc:sldChg chg="addSp delSp modSp mod setBg">
        <pc:chgData name="Johnson, Kathy" userId="S::kjohnson@gwinnetttech.edu::bc454295-a45c-4866-b0f4-dd150e906dc9" providerId="AD" clId="Web-{92A277C5-30B7-9483-CEA7-443BF8955074}" dt="2023-09-21T18:29:31.641" v="263"/>
        <pc:sldMkLst>
          <pc:docMk/>
          <pc:sldMk cId="0" sldId="305"/>
        </pc:sldMkLst>
        <pc:spChg chg="mod">
          <ac:chgData name="Johnson, Kathy" userId="S::kjohnson@gwinnetttech.edu::bc454295-a45c-4866-b0f4-dd150e906dc9" providerId="AD" clId="Web-{92A277C5-30B7-9483-CEA7-443BF8955074}" dt="2023-09-21T18:29:31.641" v="263"/>
          <ac:spMkLst>
            <pc:docMk/>
            <pc:sldMk cId="0" sldId="305"/>
            <ac:spMk id="25602" creationId="{BD60E626-DE68-4411-9E09-227FE8C3C13C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9:31.641" v="263"/>
          <ac:spMkLst>
            <pc:docMk/>
            <pc:sldMk cId="0" sldId="305"/>
            <ac:spMk id="37890" creationId="{5B1993E0-C3E7-4360-B0AC-DA3BAC671D6E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9:31.641" v="263"/>
          <ac:spMkLst>
            <pc:docMk/>
            <pc:sldMk cId="0" sldId="305"/>
            <ac:spMk id="37895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29:31.641" v="263"/>
          <ac:spMkLst>
            <pc:docMk/>
            <pc:sldMk cId="0" sldId="305"/>
            <ac:spMk id="37897" creationId="{E2B9AEA5-52CB-49A6-AF8A-33502F291B91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9:31.641" v="263"/>
          <ac:spMkLst>
            <pc:docMk/>
            <pc:sldMk cId="0" sldId="305"/>
            <ac:spMk id="37902" creationId="{B0890400-BB8B-4A44-AB63-65C7CA223EBA}"/>
          </ac:spMkLst>
        </pc:spChg>
        <pc:cxnChg chg="add">
          <ac:chgData name="Johnson, Kathy" userId="S::kjohnson@gwinnetttech.edu::bc454295-a45c-4866-b0f4-dd150e906dc9" providerId="AD" clId="Web-{92A277C5-30B7-9483-CEA7-443BF8955074}" dt="2023-09-21T18:29:31.641" v="263"/>
          <ac:cxnSpMkLst>
            <pc:docMk/>
            <pc:sldMk cId="0" sldId="305"/>
            <ac:cxnSpMk id="37904" creationId="{4D39B797-CDC6-4529-8A36-9CBFC9816337}"/>
          </ac:cxnSpMkLst>
        </pc:cxnChg>
      </pc:sldChg>
      <pc:sldChg chg="del">
        <pc:chgData name="Johnson, Kathy" userId="S::kjohnson@gwinnetttech.edu::bc454295-a45c-4866-b0f4-dd150e906dc9" providerId="AD" clId="Web-{92A277C5-30B7-9483-CEA7-443BF8955074}" dt="2023-09-21T18:42:10.256" v="358"/>
        <pc:sldMkLst>
          <pc:docMk/>
          <pc:sldMk cId="0" sldId="306"/>
        </pc:sldMkLst>
      </pc:sldChg>
      <pc:sldChg chg="addSp modSp mod setBg">
        <pc:chgData name="Johnson, Kathy" userId="S::kjohnson@gwinnetttech.edu::bc454295-a45c-4866-b0f4-dd150e906dc9" providerId="AD" clId="Web-{92A277C5-30B7-9483-CEA7-443BF8955074}" dt="2023-09-21T18:26:04.306" v="247" actId="20577"/>
        <pc:sldMkLst>
          <pc:docMk/>
          <pc:sldMk cId="0" sldId="308"/>
        </pc:sldMkLst>
        <pc:spChg chg="mod">
          <ac:chgData name="Johnson, Kathy" userId="S::kjohnson@gwinnetttech.edu::bc454295-a45c-4866-b0f4-dd150e906dc9" providerId="AD" clId="Web-{92A277C5-30B7-9483-CEA7-443BF8955074}" dt="2023-09-21T18:25:48.056" v="244" actId="14100"/>
          <ac:spMkLst>
            <pc:docMk/>
            <pc:sldMk cId="0" sldId="308"/>
            <ac:spMk id="22530" creationId="{3322E676-30EF-43AE-BD7E-7CCD4948606A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6:04.306" v="247" actId="20577"/>
          <ac:spMkLst>
            <pc:docMk/>
            <pc:sldMk cId="0" sldId="308"/>
            <ac:spMk id="33794" creationId="{5434F2EE-EA61-4D86-9227-A884CC94452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5:36.681" v="236"/>
          <ac:spMkLst>
            <pc:docMk/>
            <pc:sldMk cId="0" sldId="308"/>
            <ac:spMk id="33799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25:36.681" v="236"/>
          <ac:spMkLst>
            <pc:docMk/>
            <pc:sldMk cId="0" sldId="308"/>
            <ac:spMk id="33801" creationId="{E2B9AEA5-52CB-49A6-AF8A-33502F291B91}"/>
          </ac:spMkLst>
        </pc:spChg>
      </pc:sldChg>
      <pc:sldChg chg="modSp">
        <pc:chgData name="Johnson, Kathy" userId="S::kjohnson@gwinnetttech.edu::bc454295-a45c-4866-b0f4-dd150e906dc9" providerId="AD" clId="Web-{92A277C5-30B7-9483-CEA7-443BF8955074}" dt="2023-09-21T18:28:49.092" v="259" actId="1076"/>
        <pc:sldMkLst>
          <pc:docMk/>
          <pc:sldMk cId="0" sldId="309"/>
        </pc:sldMkLst>
        <pc:spChg chg="mod">
          <ac:chgData name="Johnson, Kathy" userId="S::kjohnson@gwinnetttech.edu::bc454295-a45c-4866-b0f4-dd150e906dc9" providerId="AD" clId="Web-{92A277C5-30B7-9483-CEA7-443BF8955074}" dt="2023-09-21T18:28:01.028" v="251" actId="1076"/>
          <ac:spMkLst>
            <pc:docMk/>
            <pc:sldMk cId="0" sldId="309"/>
            <ac:spMk id="36866" creationId="{4B979EAE-2508-42AD-8A00-A151CFA17B6A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8:49.092" v="259" actId="1076"/>
          <ac:spMkLst>
            <pc:docMk/>
            <pc:sldMk cId="0" sldId="309"/>
            <ac:spMk id="36869" creationId="{BF0631CB-7A42-45CC-B5A2-145B3431B5AE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8:43.608" v="258" actId="1076"/>
          <ac:spMkLst>
            <pc:docMk/>
            <pc:sldMk cId="0" sldId="309"/>
            <ac:spMk id="36870" creationId="{58714DB5-9496-4CFA-81BC-18F02198A918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8:18.982" v="255" actId="1076"/>
          <ac:picMkLst>
            <pc:docMk/>
            <pc:sldMk cId="0" sldId="309"/>
            <ac:picMk id="36868" creationId="{6DFD4FFE-6D5D-4937-93E1-0348183EE7C7}"/>
          </ac:picMkLst>
        </pc:picChg>
      </pc:sldChg>
      <pc:sldChg chg="modSp">
        <pc:chgData name="Johnson, Kathy" userId="S::kjohnson@gwinnetttech.edu::bc454295-a45c-4866-b0f4-dd150e906dc9" providerId="AD" clId="Web-{92A277C5-30B7-9483-CEA7-443BF8955074}" dt="2023-09-21T18:27:12.043" v="250" actId="1076"/>
        <pc:sldMkLst>
          <pc:docMk/>
          <pc:sldMk cId="0" sldId="310"/>
        </pc:sldMkLst>
        <pc:spChg chg="mod">
          <ac:chgData name="Johnson, Kathy" userId="S::kjohnson@gwinnetttech.edu::bc454295-a45c-4866-b0f4-dd150e906dc9" providerId="AD" clId="Web-{92A277C5-30B7-9483-CEA7-443BF8955074}" dt="2023-09-21T18:27:12.043" v="250" actId="1076"/>
          <ac:spMkLst>
            <pc:docMk/>
            <pc:sldMk cId="0" sldId="310"/>
            <ac:spMk id="35842" creationId="{5ABA10C9-642A-4027-9702-46E7F2CAB062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27:03.433" v="249" actId="1076"/>
          <ac:spMkLst>
            <pc:docMk/>
            <pc:sldMk cId="0" sldId="310"/>
            <ac:spMk id="35860" creationId="{F05994E6-EFF4-47F6-B0D3-8E7245B9BB2D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32:07.895" v="275" actId="20577"/>
        <pc:sldMkLst>
          <pc:docMk/>
          <pc:sldMk cId="0" sldId="311"/>
        </pc:sldMkLst>
        <pc:spChg chg="mod">
          <ac:chgData name="Johnson, Kathy" userId="S::kjohnson@gwinnetttech.edu::bc454295-a45c-4866-b0f4-dd150e906dc9" providerId="AD" clId="Web-{92A277C5-30B7-9483-CEA7-443BF8955074}" dt="2023-09-21T18:31:27.566" v="272"/>
          <ac:spMkLst>
            <pc:docMk/>
            <pc:sldMk cId="0" sldId="311"/>
            <ac:spMk id="27650" creationId="{A6922BBE-63FF-4663-8949-59C21A7590EA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32:07.895" v="275" actId="20577"/>
          <ac:spMkLst>
            <pc:docMk/>
            <pc:sldMk cId="0" sldId="311"/>
            <ac:spMk id="39938" creationId="{866064F5-2E9F-4FFC-9D63-B0B4C08E1C6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1:27.566" v="272"/>
          <ac:spMkLst>
            <pc:docMk/>
            <pc:sldMk cId="0" sldId="311"/>
            <ac:spMk id="39945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1:27.566" v="272"/>
          <ac:spMkLst>
            <pc:docMk/>
            <pc:sldMk cId="0" sldId="311"/>
            <ac:spMk id="39947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1:27.566" v="272"/>
          <ac:spMkLst>
            <pc:docMk/>
            <pc:sldMk cId="0" sldId="311"/>
            <ac:spMk id="39949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31:27.566" v="272"/>
          <ac:picMkLst>
            <pc:docMk/>
            <pc:sldMk cId="0" sldId="311"/>
            <ac:picMk id="39940" creationId="{70133694-F0F6-4EFE-9267-A7221B8383A5}"/>
          </ac:picMkLst>
        </pc:picChg>
      </pc:sldChg>
      <pc:sldChg chg="addSp modSp mod ord setBg">
        <pc:chgData name="Johnson, Kathy" userId="S::kjohnson@gwinnetttech.edu::bc454295-a45c-4866-b0f4-dd150e906dc9" providerId="AD" clId="Web-{92A277C5-30B7-9483-CEA7-443BF8955074}" dt="2023-09-21T18:42:02.912" v="357" actId="20577"/>
        <pc:sldMkLst>
          <pc:docMk/>
          <pc:sldMk cId="0" sldId="314"/>
        </pc:sldMkLst>
        <pc:spChg chg="mod">
          <ac:chgData name="Johnson, Kathy" userId="S::kjohnson@gwinnetttech.edu::bc454295-a45c-4866-b0f4-dd150e906dc9" providerId="AD" clId="Web-{92A277C5-30B7-9483-CEA7-443BF8955074}" dt="2023-09-21T18:41:12.380" v="348" actId="20577"/>
          <ac:spMkLst>
            <pc:docMk/>
            <pc:sldMk cId="0" sldId="314"/>
            <ac:spMk id="37890" creationId="{2DC76A38-42A4-4D36-9B2C-11BB279FA768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42:02.912" v="357" actId="20577"/>
          <ac:spMkLst>
            <pc:docMk/>
            <pc:sldMk cId="0" sldId="314"/>
            <ac:spMk id="53250" creationId="{07F85E2E-6146-4429-B56B-502F306F61C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1:05.504" v="339"/>
          <ac:spMkLst>
            <pc:docMk/>
            <pc:sldMk cId="0" sldId="314"/>
            <ac:spMk id="53255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1:05.504" v="339"/>
          <ac:spMkLst>
            <pc:docMk/>
            <pc:sldMk cId="0" sldId="314"/>
            <ac:spMk id="53257" creationId="{E2B9AEA5-52CB-49A6-AF8A-33502F291B91}"/>
          </ac:spMkLst>
        </pc:spChg>
      </pc:sldChg>
      <pc:sldChg chg="addSp modSp mod setBg">
        <pc:chgData name="Johnson, Kathy" userId="S::kjohnson@gwinnetttech.edu::bc454295-a45c-4866-b0f4-dd150e906dc9" providerId="AD" clId="Web-{92A277C5-30B7-9483-CEA7-443BF8955074}" dt="2023-09-21T18:39:36.330" v="328" actId="20577"/>
        <pc:sldMkLst>
          <pc:docMk/>
          <pc:sldMk cId="0" sldId="315"/>
        </pc:sldMkLst>
        <pc:spChg chg="mod">
          <ac:chgData name="Johnson, Kathy" userId="S::kjohnson@gwinnetttech.edu::bc454295-a45c-4866-b0f4-dd150e906dc9" providerId="AD" clId="Web-{92A277C5-30B7-9483-CEA7-443BF8955074}" dt="2023-09-21T18:39:36.330" v="328" actId="20577"/>
          <ac:spMkLst>
            <pc:docMk/>
            <pc:sldMk cId="0" sldId="315"/>
            <ac:spMk id="35842" creationId="{2F10341C-AA78-4F1C-B50E-31AA1F193BA6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8:39:15.064" v="310" actId="20577"/>
          <ac:spMkLst>
            <pc:docMk/>
            <pc:sldMk cId="0" sldId="315"/>
            <ac:spMk id="50178" creationId="{D046B2CE-588F-4F6B-9E74-152F925F1254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8:23.500" v="307"/>
          <ac:spMkLst>
            <pc:docMk/>
            <pc:sldMk cId="0" sldId="315"/>
            <ac:spMk id="50183" creationId="{39E4C68A-A4A9-48A4-9FF2-D2896B1EA01F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38:23.500" v="307"/>
          <ac:spMkLst>
            <pc:docMk/>
            <pc:sldMk cId="0" sldId="315"/>
            <ac:spMk id="50185" creationId="{E2B9AEA5-52CB-49A6-AF8A-33502F291B91}"/>
          </ac:spMkLst>
        </pc:spChg>
      </pc:sldChg>
      <pc:sldChg chg="addSp delSp modSp mod setBg">
        <pc:chgData name="Johnson, Kathy" userId="S::kjohnson@gwinnetttech.edu::bc454295-a45c-4866-b0f4-dd150e906dc9" providerId="AD" clId="Web-{92A277C5-30B7-9483-CEA7-443BF8955074}" dt="2023-09-21T18:43:18.883" v="371"/>
        <pc:sldMkLst>
          <pc:docMk/>
          <pc:sldMk cId="0" sldId="316"/>
        </pc:sldMkLst>
        <pc:spChg chg="mod ord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39938" creationId="{459A2387-E0D2-46BA-BD2F-88389F50C189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30.335" v="360"/>
          <ac:spMkLst>
            <pc:docMk/>
            <pc:sldMk cId="0" sldId="316"/>
            <ac:spMk id="55302" creationId="{CA1F695F-2C87-980D-2292-0565B50ADBF5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79" v="363"/>
          <ac:spMkLst>
            <pc:docMk/>
            <pc:sldMk cId="0" sldId="316"/>
            <ac:spMk id="55305" creationId="{7C1A1EAE-357C-4E0F-B9D2-FA8CCF1A056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79" v="363"/>
          <ac:spMkLst>
            <pc:docMk/>
            <pc:sldMk cId="0" sldId="316"/>
            <ac:spMk id="55307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79" v="363"/>
          <ac:spMkLst>
            <pc:docMk/>
            <pc:sldMk cId="0" sldId="316"/>
            <ac:spMk id="55309" creationId="{73ED6512-6858-4552-B699-9A97FE9A4EA2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64" v="362"/>
          <ac:spMkLst>
            <pc:docMk/>
            <pc:sldMk cId="0" sldId="316"/>
            <ac:spMk id="55316" creationId="{B6D47E0C-18AB-487F-9BA0-FC2FBB41B5AD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64" v="362"/>
          <ac:spMkLst>
            <pc:docMk/>
            <pc:sldMk cId="0" sldId="316"/>
            <ac:spMk id="55318" creationId="{2FDF0794-1B86-42B2-B8C7-F60123E638ED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43.164" v="362"/>
          <ac:spMkLst>
            <pc:docMk/>
            <pc:sldMk cId="0" sldId="316"/>
            <ac:spMk id="55320" creationId="{C5373426-E26E-431D-959C-5DB96C0B6208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55325" creationId="{B5678532-D2F8-4E48-BC12-62403E2C762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55326" creationId="{FEF4A33F-B2F7-45E4-8604-AEC63DC7A4FE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18.868" v="370"/>
          <ac:spMkLst>
            <pc:docMk/>
            <pc:sldMk cId="0" sldId="316"/>
            <ac:spMk id="55334" creationId="{B5678532-D2F8-4E48-BC12-62403E2C762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18.868" v="370"/>
          <ac:spMkLst>
            <pc:docMk/>
            <pc:sldMk cId="0" sldId="316"/>
            <ac:spMk id="55336" creationId="{67AEE668-94EB-42CE-9A9A-5795C97EFA3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55342" creationId="{B5678532-D2F8-4E48-BC12-62403E2C762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55343" creationId="{2D38BA2B-FC65-4E19-AAC9-52408F31256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18.883" v="371"/>
          <ac:spMkLst>
            <pc:docMk/>
            <pc:sldMk cId="0" sldId="316"/>
            <ac:spMk id="55344" creationId="{7BECE42D-D91B-49C4-A9B5-1764200838ED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43:18.883" v="371"/>
          <ac:picMkLst>
            <pc:docMk/>
            <pc:sldMk cId="0" sldId="316"/>
            <ac:picMk id="55298" creationId="{1A28A294-D95C-441E-9A28-07C74C704F26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8:42:43.164" v="362"/>
          <ac:cxnSpMkLst>
            <pc:docMk/>
            <pc:sldMk cId="0" sldId="316"/>
            <ac:cxnSpMk id="55314" creationId="{2CF1BDDC-4E57-4064-B712-2EF9C9261EB9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2:43.164" v="362"/>
          <ac:cxnSpMkLst>
            <pc:docMk/>
            <pc:sldMk cId="0" sldId="316"/>
            <ac:cxnSpMk id="55322" creationId="{96D07482-83A3-4451-943C-B46961082957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18.883" v="371"/>
          <ac:cxnSpMkLst>
            <pc:docMk/>
            <pc:sldMk cId="0" sldId="316"/>
            <ac:cxnSpMk id="55324" creationId="{807D5DDF-5492-4CCA-A929-25EA0774DF4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18.883" v="371"/>
          <ac:cxnSpMkLst>
            <pc:docMk/>
            <pc:sldMk cId="0" sldId="316"/>
            <ac:cxnSpMk id="55327" creationId="{123BD2E2-0AD9-4BE6-AD95-F3EF01A9913F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18.868" v="370"/>
          <ac:cxnSpMkLst>
            <pc:docMk/>
            <pc:sldMk cId="0" sldId="316"/>
            <ac:cxnSpMk id="55332" creationId="{807D5DDF-5492-4CCA-A929-25EA0774DF4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18.868" v="370"/>
          <ac:cxnSpMkLst>
            <pc:docMk/>
            <pc:sldMk cId="0" sldId="316"/>
            <ac:cxnSpMk id="55338" creationId="{0F8B6B4E-9545-418F-A838-ED276EF21FBF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3:18.883" v="371"/>
          <ac:cxnSpMkLst>
            <pc:docMk/>
            <pc:sldMk cId="0" sldId="316"/>
            <ac:cxnSpMk id="55340" creationId="{EB8AFFE2-813D-4E00-A574-3EC6A460D548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3:18.883" v="371"/>
          <ac:cxnSpMkLst>
            <pc:docMk/>
            <pc:sldMk cId="0" sldId="316"/>
            <ac:cxnSpMk id="55341" creationId="{807D5DDF-5492-4CCA-A929-25EA0774DF42}"/>
          </ac:cxnSpMkLst>
        </pc:cxnChg>
      </pc:sldChg>
      <pc:sldChg chg="addSp delSp modSp mod setBg">
        <pc:chgData name="Johnson, Kathy" userId="S::kjohnson@gwinnetttech.edu::bc454295-a45c-4866-b0f4-dd150e906dc9" providerId="AD" clId="Web-{92A277C5-30B7-9483-CEA7-443BF8955074}" dt="2023-09-21T18:43:05.102" v="368"/>
        <pc:sldMkLst>
          <pc:docMk/>
          <pc:sldMk cId="0" sldId="317"/>
        </pc:sldMkLst>
        <pc:spChg chg="mod">
          <ac:chgData name="Johnson, Kathy" userId="S::kjohnson@gwinnetttech.edu::bc454295-a45c-4866-b0f4-dd150e906dc9" providerId="AD" clId="Web-{92A277C5-30B7-9483-CEA7-443BF8955074}" dt="2023-09-21T18:43:05.102" v="368"/>
          <ac:spMkLst>
            <pc:docMk/>
            <pc:sldMk cId="0" sldId="317"/>
            <ac:spMk id="40962" creationId="{994A6CEA-CE53-491C-A6BD-59BD20A44621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2:58.820" v="365"/>
          <ac:spMkLst>
            <pc:docMk/>
            <pc:sldMk cId="0" sldId="317"/>
            <ac:spMk id="56326" creationId="{EAD3BA85-72C6-C2E7-1B46-1AEC48345381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05.086" v="367"/>
          <ac:spMkLst>
            <pc:docMk/>
            <pc:sldMk cId="0" sldId="317"/>
            <ac:spMk id="56336" creationId="{B5678532-D2F8-4E48-BC12-62403E2C762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05.086" v="367"/>
          <ac:spMkLst>
            <pc:docMk/>
            <pc:sldMk cId="0" sldId="317"/>
            <ac:spMk id="56338" creationId="{FEF4A33F-B2F7-45E4-8604-AEC63DC7A4FE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05.102" v="368"/>
          <ac:spMkLst>
            <pc:docMk/>
            <pc:sldMk cId="0" sldId="317"/>
            <ac:spMk id="56343" creationId="{B5678532-D2F8-4E48-BC12-62403E2C762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05.102" v="368"/>
          <ac:spMkLst>
            <pc:docMk/>
            <pc:sldMk cId="0" sldId="317"/>
            <ac:spMk id="56344" creationId="{67AEE668-94EB-42CE-9A9A-5795C97EFA33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43:05.102" v="368"/>
          <ac:picMkLst>
            <pc:docMk/>
            <pc:sldMk cId="0" sldId="317"/>
            <ac:picMk id="56322" creationId="{2F95B380-F416-4333-A7E1-1F7EB52F2B99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8:43:05.102" v="368"/>
          <ac:cxnSpMkLst>
            <pc:docMk/>
            <pc:sldMk cId="0" sldId="317"/>
            <ac:cxnSpMk id="56329" creationId="{E12F71DE-FBE7-44C9-9E56-013925CB7678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05.086" v="367"/>
          <ac:cxnSpMkLst>
            <pc:docMk/>
            <pc:sldMk cId="0" sldId="317"/>
            <ac:cxnSpMk id="56334" creationId="{807D5DDF-5492-4CCA-A929-25EA0774DF4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43:05.086" v="367"/>
          <ac:cxnSpMkLst>
            <pc:docMk/>
            <pc:sldMk cId="0" sldId="317"/>
            <ac:cxnSpMk id="56340" creationId="{123BD2E2-0AD9-4BE6-AD95-F3EF01A9913F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3:05.102" v="368"/>
          <ac:cxnSpMkLst>
            <pc:docMk/>
            <pc:sldMk cId="0" sldId="317"/>
            <ac:cxnSpMk id="56342" creationId="{807D5DDF-5492-4CCA-A929-25EA0774DF42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3:05.102" v="368"/>
          <ac:cxnSpMkLst>
            <pc:docMk/>
            <pc:sldMk cId="0" sldId="317"/>
            <ac:cxnSpMk id="56345" creationId="{0F8B6B4E-9545-418F-A838-ED276EF21FBF}"/>
          </ac:cxnSpMkLst>
        </pc:cxnChg>
      </pc:sldChg>
      <pc:sldChg chg="addSp delSp modSp del mod setBg">
        <pc:chgData name="Johnson, Kathy" userId="S::kjohnson@gwinnetttech.edu::bc454295-a45c-4866-b0f4-dd150e906dc9" providerId="AD" clId="Web-{92A277C5-30B7-9483-CEA7-443BF8955074}" dt="2023-09-21T18:48:24.970" v="405"/>
        <pc:sldMkLst>
          <pc:docMk/>
          <pc:sldMk cId="0" sldId="318"/>
        </pc:sldMkLst>
        <pc:spChg chg="mod">
          <ac:chgData name="Johnson, Kathy" userId="S::kjohnson@gwinnetttech.edu::bc454295-a45c-4866-b0f4-dd150e906dc9" providerId="AD" clId="Web-{92A277C5-30B7-9483-CEA7-443BF8955074}" dt="2023-09-21T18:43:45.337" v="372"/>
          <ac:spMkLst>
            <pc:docMk/>
            <pc:sldMk cId="0" sldId="318"/>
            <ac:spMk id="41986" creationId="{A31AABE0-7EF0-44BB-8AC2-F6BEF38BBE5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3:49.478" v="373"/>
          <ac:spMkLst>
            <pc:docMk/>
            <pc:sldMk cId="0" sldId="318"/>
            <ac:spMk id="57350" creationId="{3E2C51D1-57B1-8746-96E7-312C95815B9E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45.337" v="372"/>
          <ac:spMkLst>
            <pc:docMk/>
            <pc:sldMk cId="0" sldId="318"/>
            <ac:spMk id="57353" creationId="{7C1A1EAE-357C-4E0F-B9D2-FA8CCF1A056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45.337" v="372"/>
          <ac:spMkLst>
            <pc:docMk/>
            <pc:sldMk cId="0" sldId="318"/>
            <ac:spMk id="57355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3:45.337" v="372"/>
          <ac:spMkLst>
            <pc:docMk/>
            <pc:sldMk cId="0" sldId="318"/>
            <ac:spMk id="57357" creationId="{73ED6512-6858-4552-B699-9A97FE9A4EA2}"/>
          </ac:spMkLst>
        </pc:spChg>
        <pc:picChg chg="del mod">
          <ac:chgData name="Johnson, Kathy" userId="S::kjohnson@gwinnetttech.edu::bc454295-a45c-4866-b0f4-dd150e906dc9" providerId="AD" clId="Web-{92A277C5-30B7-9483-CEA7-443BF8955074}" dt="2023-09-21T18:44:17.854" v="376"/>
          <ac:picMkLst>
            <pc:docMk/>
            <pc:sldMk cId="0" sldId="318"/>
            <ac:picMk id="57346" creationId="{5469122A-7ED5-49B2-9B54-24176FC2E972}"/>
          </ac:picMkLst>
        </pc:picChg>
      </pc:sldChg>
      <pc:sldChg chg="addSp delSp modSp mod setBg">
        <pc:chgData name="Johnson, Kathy" userId="S::kjohnson@gwinnetttech.edu::bc454295-a45c-4866-b0f4-dd150e906dc9" providerId="AD" clId="Web-{92A277C5-30B7-9483-CEA7-443BF8955074}" dt="2023-09-21T19:01:54.259" v="417"/>
        <pc:sldMkLst>
          <pc:docMk/>
          <pc:sldMk cId="0" sldId="319"/>
        </pc:sldMkLst>
        <pc:spChg chg="mod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43010" creationId="{17F8A5D4-E1CE-4904-9ADA-140D3CD4729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9:00:16.100" v="415"/>
          <ac:spMkLst>
            <pc:docMk/>
            <pc:sldMk cId="0" sldId="319"/>
            <ac:spMk id="58374" creationId="{FD81178B-55A2-1A98-F1FE-2FAFA773C5DD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77" creationId="{D44CAEE8-6F39-4158-9264-B49B515AEF1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79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81" creationId="{73ED6512-6858-4552-B699-9A97FE9A4EA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88" creationId="{B6D47E0C-18AB-487F-9BA0-FC2FBB41B5AD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90" creationId="{3BC4B3A0-3938-4EC0-A6FC-8CEDDB5206A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9:01:54.259" v="417"/>
          <ac:spMkLst>
            <pc:docMk/>
            <pc:sldMk cId="0" sldId="319"/>
            <ac:spMk id="58392" creationId="{F7521677-ED76-46E9-872D-BFC3998DE9DD}"/>
          </ac:spMkLst>
        </pc:spChg>
        <pc:picChg chg="add mod">
          <ac:chgData name="Johnson, Kathy" userId="S::kjohnson@gwinnetttech.edu::bc454295-a45c-4866-b0f4-dd150e906dc9" providerId="AD" clId="Web-{92A277C5-30B7-9483-CEA7-443BF8955074}" dt="2023-09-21T19:01:54.259" v="417"/>
          <ac:picMkLst>
            <pc:docMk/>
            <pc:sldMk cId="0" sldId="319"/>
            <ac:picMk id="2" creationId="{83635979-DA59-D895-29C4-6A328398F1C5}"/>
          </ac:picMkLst>
        </pc:picChg>
        <pc:picChg chg="del mod">
          <ac:chgData name="Johnson, Kathy" userId="S::kjohnson@gwinnetttech.edu::bc454295-a45c-4866-b0f4-dd150e906dc9" providerId="AD" clId="Web-{92A277C5-30B7-9483-CEA7-443BF8955074}" dt="2023-09-21T19:00:13.335" v="414"/>
          <ac:picMkLst>
            <pc:docMk/>
            <pc:sldMk cId="0" sldId="319"/>
            <ac:picMk id="58370" creationId="{B63005E9-6047-4594-B06C-759723433E8E}"/>
          </ac:picMkLst>
        </pc:picChg>
        <pc:cxnChg chg="add">
          <ac:chgData name="Johnson, Kathy" userId="S::kjohnson@gwinnetttech.edu::bc454295-a45c-4866-b0f4-dd150e906dc9" providerId="AD" clId="Web-{92A277C5-30B7-9483-CEA7-443BF8955074}" dt="2023-09-21T19:01:54.259" v="417"/>
          <ac:cxnSpMkLst>
            <pc:docMk/>
            <pc:sldMk cId="0" sldId="319"/>
            <ac:cxnSpMk id="58386" creationId="{2CF1BDDC-4E57-4064-B712-2EF9C9261EB9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9:01:54.259" v="417"/>
          <ac:cxnSpMkLst>
            <pc:docMk/>
            <pc:sldMk cId="0" sldId="319"/>
            <ac:cxnSpMk id="58394" creationId="{96C6E9B3-1D36-403B-BFB4-D168E11FE0DD}"/>
          </ac:cxnSpMkLst>
        </pc:cxnChg>
      </pc:sldChg>
      <pc:sldChg chg="modSp">
        <pc:chgData name="Johnson, Kathy" userId="S::kjohnson@gwinnetttech.edu::bc454295-a45c-4866-b0f4-dd150e906dc9" providerId="AD" clId="Web-{92A277C5-30B7-9483-CEA7-443BF8955074}" dt="2023-09-21T18:45:33.653" v="383" actId="1076"/>
        <pc:sldMkLst>
          <pc:docMk/>
          <pc:sldMk cId="0" sldId="320"/>
        </pc:sldMkLst>
        <pc:picChg chg="mod">
          <ac:chgData name="Johnson, Kathy" userId="S::kjohnson@gwinnetttech.edu::bc454295-a45c-4866-b0f4-dd150e906dc9" providerId="AD" clId="Web-{92A277C5-30B7-9483-CEA7-443BF8955074}" dt="2023-09-21T18:45:33.653" v="383" actId="1076"/>
          <ac:picMkLst>
            <pc:docMk/>
            <pc:sldMk cId="0" sldId="320"/>
            <ac:picMk id="59395" creationId="{7842DE41-83B8-43FB-B683-B93064A93E31}"/>
          </ac:picMkLst>
        </pc:picChg>
      </pc:sldChg>
      <pc:sldChg chg="addSp delSp modSp del mod setBg">
        <pc:chgData name="Johnson, Kathy" userId="S::kjohnson@gwinnetttech.edu::bc454295-a45c-4866-b0f4-dd150e906dc9" providerId="AD" clId="Web-{92A277C5-30B7-9483-CEA7-443BF8955074}" dt="2023-09-21T18:48:18.579" v="404"/>
        <pc:sldMkLst>
          <pc:docMk/>
          <pc:sldMk cId="0" sldId="321"/>
        </pc:sldMkLst>
        <pc:spChg chg="mod">
          <ac:chgData name="Johnson, Kathy" userId="S::kjohnson@gwinnetttech.edu::bc454295-a45c-4866-b0f4-dd150e906dc9" providerId="AD" clId="Web-{92A277C5-30B7-9483-CEA7-443BF8955074}" dt="2023-09-21T18:45:39.856" v="384"/>
          <ac:spMkLst>
            <pc:docMk/>
            <pc:sldMk cId="0" sldId="321"/>
            <ac:spMk id="45058" creationId="{DB836416-E9DF-49EE-B007-AA05F9A3D755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45:50.153" v="385"/>
          <ac:spMkLst>
            <pc:docMk/>
            <pc:sldMk cId="0" sldId="321"/>
            <ac:spMk id="60422" creationId="{2954B9D1-6A7C-2C51-48AE-062D4F7FD156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5:39.856" v="384"/>
          <ac:spMkLst>
            <pc:docMk/>
            <pc:sldMk cId="0" sldId="321"/>
            <ac:spMk id="60425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5:39.856" v="384"/>
          <ac:spMkLst>
            <pc:docMk/>
            <pc:sldMk cId="0" sldId="321"/>
            <ac:spMk id="60427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5:39.856" v="384"/>
          <ac:spMkLst>
            <pc:docMk/>
            <pc:sldMk cId="0" sldId="321"/>
            <ac:spMk id="60429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45:39.856" v="384"/>
          <ac:picMkLst>
            <pc:docMk/>
            <pc:sldMk cId="0" sldId="321"/>
            <ac:picMk id="60418" creationId="{BE81E4A6-18E1-4F66-AD77-9E1ADCBE3CD8}"/>
          </ac:picMkLst>
        </pc:picChg>
      </pc:sldChg>
      <pc:sldChg chg="addSp modSp mod setBg">
        <pc:chgData name="Johnson, Kathy" userId="S::kjohnson@gwinnetttech.edu::bc454295-a45c-4866-b0f4-dd150e906dc9" providerId="AD" clId="Web-{92A277C5-30B7-9483-CEA7-443BF8955074}" dt="2023-09-21T17:54:02.594" v="64" actId="20577"/>
        <pc:sldMkLst>
          <pc:docMk/>
          <pc:sldMk cId="0" sldId="322"/>
        </pc:sldMkLst>
        <pc:spChg chg="mod">
          <ac:chgData name="Johnson, Kathy" userId="S::kjohnson@gwinnetttech.edu::bc454295-a45c-4866-b0f4-dd150e906dc9" providerId="AD" clId="Web-{92A277C5-30B7-9483-CEA7-443BF8955074}" dt="2023-09-21T17:53:48.766" v="61"/>
          <ac:spMkLst>
            <pc:docMk/>
            <pc:sldMk cId="0" sldId="322"/>
            <ac:spMk id="3" creationId="{C3655E12-511E-4E98-A2E1-7FDAF8C95EBA}"/>
          </ac:spMkLst>
        </pc:spChg>
        <pc:spChg chg="mod">
          <ac:chgData name="Johnson, Kathy" userId="S::kjohnson@gwinnetttech.edu::bc454295-a45c-4866-b0f4-dd150e906dc9" providerId="AD" clId="Web-{92A277C5-30B7-9483-CEA7-443BF8955074}" dt="2023-09-21T17:54:02.594" v="64" actId="20577"/>
          <ac:spMkLst>
            <pc:docMk/>
            <pc:sldMk cId="0" sldId="322"/>
            <ac:spMk id="17410" creationId="{1A62B769-25A2-4ECF-8EE1-CEBA8F9AD6EB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3:48.766" v="61"/>
          <ac:spMkLst>
            <pc:docMk/>
            <pc:sldMk cId="0" sldId="322"/>
            <ac:spMk id="17418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3:48.766" v="61"/>
          <ac:spMkLst>
            <pc:docMk/>
            <pc:sldMk cId="0" sldId="322"/>
            <ac:spMk id="17420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7:53:48.766" v="61"/>
          <ac:spMkLst>
            <pc:docMk/>
            <pc:sldMk cId="0" sldId="322"/>
            <ac:spMk id="17422" creationId="{73ED6512-6858-4552-B699-9A97FE9A4EA2}"/>
          </ac:spMkLst>
        </pc:spChg>
        <pc:picChg chg="mod ord">
          <ac:chgData name="Johnson, Kathy" userId="S::kjohnson@gwinnetttech.edu::bc454295-a45c-4866-b0f4-dd150e906dc9" providerId="AD" clId="Web-{92A277C5-30B7-9483-CEA7-443BF8955074}" dt="2023-09-21T17:53:48.766" v="61"/>
          <ac:picMkLst>
            <pc:docMk/>
            <pc:sldMk cId="0" sldId="322"/>
            <ac:picMk id="17413" creationId="{3FFE9503-58B7-4921-AACF-BB616F55F774}"/>
          </ac:picMkLst>
        </pc:picChg>
      </pc:sldChg>
      <pc:sldChg chg="addSp delSp modSp del">
        <pc:chgData name="Johnson, Kathy" userId="S::kjohnson@gwinnetttech.edu::bc454295-a45c-4866-b0f4-dd150e906dc9" providerId="AD" clId="Web-{92A277C5-30B7-9483-CEA7-443BF8955074}" dt="2023-09-21T18:06:57.961" v="91"/>
        <pc:sldMkLst>
          <pc:docMk/>
          <pc:sldMk cId="0" sldId="325"/>
        </pc:sldMkLst>
        <pc:picChg chg="add del mod">
          <ac:chgData name="Johnson, Kathy" userId="S::kjohnson@gwinnetttech.edu::bc454295-a45c-4866-b0f4-dd150e906dc9" providerId="AD" clId="Web-{92A277C5-30B7-9483-CEA7-443BF8955074}" dt="2023-09-21T18:06:28.944" v="87"/>
          <ac:picMkLst>
            <pc:docMk/>
            <pc:sldMk cId="0" sldId="325"/>
            <ac:picMk id="20483" creationId="{378B09DB-DF36-4B2E-A6F0-A5333E2299A6}"/>
          </ac:picMkLst>
        </pc:picChg>
        <pc:picChg chg="del mod">
          <ac:chgData name="Johnson, Kathy" userId="S::kjohnson@gwinnetttech.edu::bc454295-a45c-4866-b0f4-dd150e906dc9" providerId="AD" clId="Web-{92A277C5-30B7-9483-CEA7-443BF8955074}" dt="2023-09-21T18:05:08.426" v="78"/>
          <ac:picMkLst>
            <pc:docMk/>
            <pc:sldMk cId="0" sldId="325"/>
            <ac:picMk id="20484" creationId="{530A070A-321A-495D-A44A-1BB7C9E8D3DF}"/>
          </ac:picMkLst>
        </pc:picChg>
      </pc:sldChg>
      <pc:sldChg chg="addSp modSp mod setBg">
        <pc:chgData name="Johnson, Kathy" userId="S::kjohnson@gwinnetttech.edu::bc454295-a45c-4866-b0f4-dd150e906dc9" providerId="AD" clId="Web-{92A277C5-30B7-9483-CEA7-443BF8955074}" dt="2023-09-21T18:11:35.484" v="104"/>
        <pc:sldMkLst>
          <pc:docMk/>
          <pc:sldMk cId="0" sldId="328"/>
        </pc:sldMkLst>
        <pc:spChg chg="mod">
          <ac:chgData name="Johnson, Kathy" userId="S::kjohnson@gwinnetttech.edu::bc454295-a45c-4866-b0f4-dd150e906dc9" providerId="AD" clId="Web-{92A277C5-30B7-9483-CEA7-443BF8955074}" dt="2023-09-21T18:11:35.484" v="104"/>
          <ac:spMkLst>
            <pc:docMk/>
            <pc:sldMk cId="0" sldId="328"/>
            <ac:spMk id="3" creationId="{BE300A3C-5BE4-444B-B641-EDD678FD98F7}"/>
          </ac:spMkLst>
        </pc:spChg>
        <pc:spChg chg="mod ord">
          <ac:chgData name="Johnson, Kathy" userId="S::kjohnson@gwinnetttech.edu::bc454295-a45c-4866-b0f4-dd150e906dc9" providerId="AD" clId="Web-{92A277C5-30B7-9483-CEA7-443BF8955074}" dt="2023-09-21T18:11:35.484" v="104"/>
          <ac:spMkLst>
            <pc:docMk/>
            <pc:sldMk cId="0" sldId="328"/>
            <ac:spMk id="23554" creationId="{F43B9F4F-0BF5-4613-B6B6-49C23F6AF028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1:35.484" v="104"/>
          <ac:spMkLst>
            <pc:docMk/>
            <pc:sldMk cId="0" sldId="328"/>
            <ac:spMk id="23561" creationId="{D44CAEE8-6F39-4158-9264-B49B515AEF1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1:35.484" v="104"/>
          <ac:spMkLst>
            <pc:docMk/>
            <pc:sldMk cId="0" sldId="328"/>
            <ac:spMk id="23563" creationId="{4038CB10-1F5C-4D54-9DF7-12586DE5B007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11:35.484" v="104"/>
          <ac:spMkLst>
            <pc:docMk/>
            <pc:sldMk cId="0" sldId="328"/>
            <ac:spMk id="23565" creationId="{73ED6512-6858-4552-B699-9A97FE9A4EA2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11:35.484" v="104"/>
          <ac:picMkLst>
            <pc:docMk/>
            <pc:sldMk cId="0" sldId="328"/>
            <ac:picMk id="23556" creationId="{10D36130-F8BD-4055-B6C1-616DCCB51D14}"/>
          </ac:picMkLst>
        </pc:picChg>
      </pc:sldChg>
      <pc:sldChg chg="modSp">
        <pc:chgData name="Johnson, Kathy" userId="S::kjohnson@gwinnetttech.edu::bc454295-a45c-4866-b0f4-dd150e906dc9" providerId="AD" clId="Web-{92A277C5-30B7-9483-CEA7-443BF8955074}" dt="2023-09-21T18:13:09.800" v="125" actId="20577"/>
        <pc:sldMkLst>
          <pc:docMk/>
          <pc:sldMk cId="0" sldId="329"/>
        </pc:sldMkLst>
        <pc:spChg chg="mod">
          <ac:chgData name="Johnson, Kathy" userId="S::kjohnson@gwinnetttech.edu::bc454295-a45c-4866-b0f4-dd150e906dc9" providerId="AD" clId="Web-{92A277C5-30B7-9483-CEA7-443BF8955074}" dt="2023-09-21T18:13:09.800" v="125" actId="20577"/>
          <ac:spMkLst>
            <pc:docMk/>
            <pc:sldMk cId="0" sldId="329"/>
            <ac:spMk id="24580" creationId="{5533DC54-69D5-446F-9038-A4C5652CB7EE}"/>
          </ac:spMkLst>
        </pc:spChg>
      </pc:sldChg>
      <pc:sldChg chg="delSp modSp del mod setBg">
        <pc:chgData name="Johnson, Kathy" userId="S::kjohnson@gwinnetttech.edu::bc454295-a45c-4866-b0f4-dd150e906dc9" providerId="AD" clId="Web-{92A277C5-30B7-9483-CEA7-443BF8955074}" dt="2023-09-21T18:21:30.705" v="214"/>
        <pc:sldMkLst>
          <pc:docMk/>
          <pc:sldMk cId="0" sldId="330"/>
        </pc:sldMkLst>
        <pc:spChg chg="del">
          <ac:chgData name="Johnson, Kathy" userId="S::kjohnson@gwinnetttech.edu::bc454295-a45c-4866-b0f4-dd150e906dc9" providerId="AD" clId="Web-{92A277C5-30B7-9483-CEA7-443BF8955074}" dt="2023-09-21T18:19:57.843" v="204"/>
          <ac:spMkLst>
            <pc:docMk/>
            <pc:sldMk cId="0" sldId="330"/>
            <ac:spMk id="3" creationId="{9A4B2075-058D-48C0-81EA-DF5E6E627709}"/>
          </ac:spMkLst>
        </pc:spChg>
        <pc:spChg chg="del">
          <ac:chgData name="Johnson, Kathy" userId="S::kjohnson@gwinnetttech.edu::bc454295-a45c-4866-b0f4-dd150e906dc9" providerId="AD" clId="Web-{92A277C5-30B7-9483-CEA7-443BF8955074}" dt="2023-09-21T18:19:59.483" v="205"/>
          <ac:spMkLst>
            <pc:docMk/>
            <pc:sldMk cId="0" sldId="330"/>
            <ac:spMk id="28674" creationId="{E8B32C47-106F-4329-8EB2-BC629180B645}"/>
          </ac:spMkLst>
        </pc:spChg>
        <pc:picChg chg="mod">
          <ac:chgData name="Johnson, Kathy" userId="S::kjohnson@gwinnetttech.edu::bc454295-a45c-4866-b0f4-dd150e906dc9" providerId="AD" clId="Web-{92A277C5-30B7-9483-CEA7-443BF8955074}" dt="2023-09-21T18:20:10.234" v="206"/>
          <ac:picMkLst>
            <pc:docMk/>
            <pc:sldMk cId="0" sldId="330"/>
            <ac:picMk id="28676" creationId="{4D709BB2-049E-4CAC-A6F9-FF7BA711944C}"/>
          </ac:picMkLst>
        </pc:picChg>
      </pc:sldChg>
      <pc:sldChg chg="addSp delSp modSp new mod setBg">
        <pc:chgData name="Johnson, Kathy" userId="S::kjohnson@gwinnetttech.edu::bc454295-a45c-4866-b0f4-dd150e906dc9" providerId="AD" clId="Web-{92A277C5-30B7-9483-CEA7-443BF8955074}" dt="2023-09-21T18:06:51.992" v="90"/>
        <pc:sldMkLst>
          <pc:docMk/>
          <pc:sldMk cId="3464850191" sldId="337"/>
        </pc:sldMkLst>
        <pc:spChg chg="del">
          <ac:chgData name="Johnson, Kathy" userId="S::kjohnson@gwinnetttech.edu::bc454295-a45c-4866-b0f4-dd150e906dc9" providerId="AD" clId="Web-{92A277C5-30B7-9483-CEA7-443BF8955074}" dt="2023-09-21T18:05:30.161" v="81"/>
          <ac:spMkLst>
            <pc:docMk/>
            <pc:sldMk cId="3464850191" sldId="337"/>
            <ac:spMk id="2" creationId="{497F5616-5383-D0FD-44DF-6F9D49D76A4E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6:51.992" v="90"/>
          <ac:spMkLst>
            <pc:docMk/>
            <pc:sldMk cId="3464850191" sldId="337"/>
            <ac:spMk id="8" creationId="{904C0BC6-B04D-4459-B721-9C030C392739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06:51.992" v="90"/>
          <ac:spMkLst>
            <pc:docMk/>
            <pc:sldMk cId="3464850191" sldId="337"/>
            <ac:spMk id="10" creationId="{CB2F024E-D853-479C-B5A9-08293A2D721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6:51.992" v="90"/>
          <ac:spMkLst>
            <pc:docMk/>
            <pc:sldMk cId="3464850191" sldId="337"/>
            <ac:spMk id="15" creationId="{28BA90A1-6BEC-48B7-BBE0-88632622544A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06:51.992" v="90"/>
          <ac:spMkLst>
            <pc:docMk/>
            <pc:sldMk cId="3464850191" sldId="337"/>
            <ac:spMk id="17" creationId="{D7950F2D-29CC-4F1C-8AFA-D6AE15BFA243}"/>
          </ac:spMkLst>
        </pc:spChg>
        <pc:picChg chg="add del mod">
          <ac:chgData name="Johnson, Kathy" userId="S::kjohnson@gwinnetttech.edu::bc454295-a45c-4866-b0f4-dd150e906dc9" providerId="AD" clId="Web-{92A277C5-30B7-9483-CEA7-443BF8955074}" dt="2023-09-21T18:06:40.585" v="88"/>
          <ac:picMkLst>
            <pc:docMk/>
            <pc:sldMk cId="3464850191" sldId="337"/>
            <ac:picMk id="3" creationId="{8A9B6A89-A284-D7B0-4C0D-26257FA10F06}"/>
          </ac:picMkLst>
        </pc:picChg>
        <pc:picChg chg="add mod">
          <ac:chgData name="Johnson, Kathy" userId="S::kjohnson@gwinnetttech.edu::bc454295-a45c-4866-b0f4-dd150e906dc9" providerId="AD" clId="Web-{92A277C5-30B7-9483-CEA7-443BF8955074}" dt="2023-09-21T18:06:51.992" v="90"/>
          <ac:picMkLst>
            <pc:docMk/>
            <pc:sldMk cId="3464850191" sldId="337"/>
            <ac:picMk id="4" creationId="{D1B010B7-17ED-C1BF-268A-16AE62E85BFE}"/>
          </ac:picMkLst>
        </pc:picChg>
      </pc:sldChg>
      <pc:sldChg chg="add replId">
        <pc:chgData name="Johnson, Kathy" userId="S::kjohnson@gwinnetttech.edu::bc454295-a45c-4866-b0f4-dd150e906dc9" providerId="AD" clId="Web-{92A277C5-30B7-9483-CEA7-443BF8955074}" dt="2023-09-21T18:05:59.068" v="83"/>
        <pc:sldMkLst>
          <pc:docMk/>
          <pc:sldMk cId="2909340408" sldId="338"/>
        </pc:sldMkLst>
      </pc:sldChg>
      <pc:sldChg chg="addSp delSp modSp add del ord replId">
        <pc:chgData name="Johnson, Kathy" userId="S::kjohnson@gwinnetttech.edu::bc454295-a45c-4866-b0f4-dd150e906dc9" providerId="AD" clId="Web-{92A277C5-30B7-9483-CEA7-443BF8955074}" dt="2023-09-21T18:59:51.318" v="411"/>
        <pc:sldMkLst>
          <pc:docMk/>
          <pc:sldMk cId="3677696301" sldId="339"/>
        </pc:sldMkLst>
        <pc:spChg chg="mod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39938" creationId="{459A2387-E0D2-46BA-BD2F-88389F50C189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42" creationId="{B5678532-D2F8-4E48-BC12-62403E2C762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43" creationId="{2D38BA2B-FC65-4E19-AAC9-52408F312562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44" creationId="{7BECE42D-D91B-49C4-A9B5-1764200838ED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59:51.303" v="410"/>
          <ac:spMkLst>
            <pc:docMk/>
            <pc:sldMk cId="3677696301" sldId="339"/>
            <ac:spMk id="55351" creationId="{B5678532-D2F8-4E48-BC12-62403E2C762C}"/>
          </ac:spMkLst>
        </pc:spChg>
        <pc:spChg chg="add del">
          <ac:chgData name="Johnson, Kathy" userId="S::kjohnson@gwinnetttech.edu::bc454295-a45c-4866-b0f4-dd150e906dc9" providerId="AD" clId="Web-{92A277C5-30B7-9483-CEA7-443BF8955074}" dt="2023-09-21T18:59:51.303" v="410"/>
          <ac:spMkLst>
            <pc:docMk/>
            <pc:sldMk cId="3677696301" sldId="339"/>
            <ac:spMk id="55353" creationId="{67AEE668-94EB-42CE-9A9A-5795C97EFA33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59" creationId="{B5678532-D2F8-4E48-BC12-62403E2C762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60" creationId="{613AE830-2299-4215-A94D-8B1CE82D17FE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59:51.318" v="411"/>
          <ac:spMkLst>
            <pc:docMk/>
            <pc:sldMk cId="3677696301" sldId="339"/>
            <ac:spMk id="55361" creationId="{05A51D3E-4AC7-4507-A40B-A98C46E82E26}"/>
          </ac:spMkLst>
        </pc:spChg>
        <pc:picChg chg="add del mod">
          <ac:chgData name="Johnson, Kathy" userId="S::kjohnson@gwinnetttech.edu::bc454295-a45c-4866-b0f4-dd150e906dc9" providerId="AD" clId="Web-{92A277C5-30B7-9483-CEA7-443BF8955074}" dt="2023-09-21T18:59:36.646" v="407"/>
          <ac:picMkLst>
            <pc:docMk/>
            <pc:sldMk cId="3677696301" sldId="339"/>
            <ac:picMk id="2" creationId="{E5DC79D4-F32B-CA9B-8B3C-7C18EF695186}"/>
          </ac:picMkLst>
        </pc:picChg>
        <pc:picChg chg="add mod">
          <ac:chgData name="Johnson, Kathy" userId="S::kjohnson@gwinnetttech.edu::bc454295-a45c-4866-b0f4-dd150e906dc9" providerId="AD" clId="Web-{92A277C5-30B7-9483-CEA7-443BF8955074}" dt="2023-09-21T18:59:51.318" v="411"/>
          <ac:picMkLst>
            <pc:docMk/>
            <pc:sldMk cId="3677696301" sldId="339"/>
            <ac:picMk id="3" creationId="{A467EEC3-52E6-3E17-8408-2C0225EDE7C0}"/>
          </ac:picMkLst>
        </pc:picChg>
        <pc:picChg chg="del">
          <ac:chgData name="Johnson, Kathy" userId="S::kjohnson@gwinnetttech.edu::bc454295-a45c-4866-b0f4-dd150e906dc9" providerId="AD" clId="Web-{92A277C5-30B7-9483-CEA7-443BF8955074}" dt="2023-09-21T18:44:21.073" v="377"/>
          <ac:picMkLst>
            <pc:docMk/>
            <pc:sldMk cId="3677696301" sldId="339"/>
            <ac:picMk id="55298" creationId="{1A28A294-D95C-441E-9A28-07C74C704F26}"/>
          </ac:picMkLst>
        </pc:picChg>
        <pc:cxnChg chg="add del">
          <ac:chgData name="Johnson, Kathy" userId="S::kjohnson@gwinnetttech.edu::bc454295-a45c-4866-b0f4-dd150e906dc9" providerId="AD" clId="Web-{92A277C5-30B7-9483-CEA7-443BF8955074}" dt="2023-09-21T18:59:51.318" v="411"/>
          <ac:cxnSpMkLst>
            <pc:docMk/>
            <pc:sldMk cId="3677696301" sldId="339"/>
            <ac:cxnSpMk id="55340" creationId="{EB8AFFE2-813D-4E00-A574-3EC6A460D548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59:51.318" v="411"/>
          <ac:cxnSpMkLst>
            <pc:docMk/>
            <pc:sldMk cId="3677696301" sldId="339"/>
            <ac:cxnSpMk id="55341" creationId="{807D5DDF-5492-4CCA-A929-25EA0774DF4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59:51.303" v="410"/>
          <ac:cxnSpMkLst>
            <pc:docMk/>
            <pc:sldMk cId="3677696301" sldId="339"/>
            <ac:cxnSpMk id="55349" creationId="{807D5DDF-5492-4CCA-A929-25EA0774DF42}"/>
          </ac:cxnSpMkLst>
        </pc:cxnChg>
        <pc:cxnChg chg="add del">
          <ac:chgData name="Johnson, Kathy" userId="S::kjohnson@gwinnetttech.edu::bc454295-a45c-4866-b0f4-dd150e906dc9" providerId="AD" clId="Web-{92A277C5-30B7-9483-CEA7-443BF8955074}" dt="2023-09-21T18:59:51.303" v="410"/>
          <ac:cxnSpMkLst>
            <pc:docMk/>
            <pc:sldMk cId="3677696301" sldId="339"/>
            <ac:cxnSpMk id="55355" creationId="{0F8B6B4E-9545-418F-A838-ED276EF21FBF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59:51.318" v="411"/>
          <ac:cxnSpMkLst>
            <pc:docMk/>
            <pc:sldMk cId="3677696301" sldId="339"/>
            <ac:cxnSpMk id="55357" creationId="{F41445C8-3330-4BEB-A2D2-0177FCE71045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59:51.318" v="411"/>
          <ac:cxnSpMkLst>
            <pc:docMk/>
            <pc:sldMk cId="3677696301" sldId="339"/>
            <ac:cxnSpMk id="55358" creationId="{807D5DDF-5492-4CCA-A929-25EA0774DF42}"/>
          </ac:cxnSpMkLst>
        </pc:cxnChg>
      </pc:sldChg>
      <pc:sldChg chg="addSp delSp modSp add ord replId">
        <pc:chgData name="Johnson, Kathy" userId="S::kjohnson@gwinnetttech.edu::bc454295-a45c-4866-b0f4-dd150e906dc9" providerId="AD" clId="Web-{92A277C5-30B7-9483-CEA7-443BF8955074}" dt="2023-09-21T18:48:07.126" v="403" actId="1076"/>
        <pc:sldMkLst>
          <pc:docMk/>
          <pc:sldMk cId="51721052" sldId="340"/>
        </pc:sldMkLst>
        <pc:spChg chg="mod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39938" creationId="{459A2387-E0D2-46BA-BD2F-88389F50C189}"/>
          </ac:spMkLst>
        </pc:spChg>
        <pc:spChg chg="del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42" creationId="{B5678532-D2F8-4E48-BC12-62403E2C762C}"/>
          </ac:spMkLst>
        </pc:spChg>
        <pc:spChg chg="del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43" creationId="{2D38BA2B-FC65-4E19-AAC9-52408F312562}"/>
          </ac:spMkLst>
        </pc:spChg>
        <pc:spChg chg="del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44" creationId="{7BECE42D-D91B-49C4-A9B5-1764200838ED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51" creationId="{B5678532-D2F8-4E48-BC12-62403E2C762C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53" creationId="{2D38BA2B-FC65-4E19-AAC9-52408F312562}"/>
          </ac:spMkLst>
        </pc:spChg>
        <pc:spChg chg="add">
          <ac:chgData name="Johnson, Kathy" userId="S::kjohnson@gwinnetttech.edu::bc454295-a45c-4866-b0f4-dd150e906dc9" providerId="AD" clId="Web-{92A277C5-30B7-9483-CEA7-443BF8955074}" dt="2023-09-21T18:47:31" v="397"/>
          <ac:spMkLst>
            <pc:docMk/>
            <pc:sldMk cId="51721052" sldId="340"/>
            <ac:spMk id="55355" creationId="{7BECE42D-D91B-49C4-A9B5-1764200838ED}"/>
          </ac:spMkLst>
        </pc:spChg>
        <pc:picChg chg="del mod">
          <ac:chgData name="Johnson, Kathy" userId="S::kjohnson@gwinnetttech.edu::bc454295-a45c-4866-b0f4-dd150e906dc9" providerId="AD" clId="Web-{92A277C5-30B7-9483-CEA7-443BF8955074}" dt="2023-09-21T18:47:49.172" v="398"/>
          <ac:picMkLst>
            <pc:docMk/>
            <pc:sldMk cId="51721052" sldId="340"/>
            <ac:picMk id="2" creationId="{E5DC79D4-F32B-CA9B-8B3C-7C18EF695186}"/>
          </ac:picMkLst>
        </pc:picChg>
        <pc:picChg chg="add mod">
          <ac:chgData name="Johnson, Kathy" userId="S::kjohnson@gwinnetttech.edu::bc454295-a45c-4866-b0f4-dd150e906dc9" providerId="AD" clId="Web-{92A277C5-30B7-9483-CEA7-443BF8955074}" dt="2023-09-21T18:48:07.126" v="403" actId="1076"/>
          <ac:picMkLst>
            <pc:docMk/>
            <pc:sldMk cId="51721052" sldId="340"/>
            <ac:picMk id="4" creationId="{2550256B-76BA-024E-B07F-43C79839DDD2}"/>
          </ac:picMkLst>
        </pc:picChg>
        <pc:cxnChg chg="del">
          <ac:chgData name="Johnson, Kathy" userId="S::kjohnson@gwinnetttech.edu::bc454295-a45c-4866-b0f4-dd150e906dc9" providerId="AD" clId="Web-{92A277C5-30B7-9483-CEA7-443BF8955074}" dt="2023-09-21T18:47:31" v="397"/>
          <ac:cxnSpMkLst>
            <pc:docMk/>
            <pc:sldMk cId="51721052" sldId="340"/>
            <ac:cxnSpMk id="55340" creationId="{EB8AFFE2-813D-4E00-A574-3EC6A460D548}"/>
          </ac:cxnSpMkLst>
        </pc:cxnChg>
        <pc:cxnChg chg="del">
          <ac:chgData name="Johnson, Kathy" userId="S::kjohnson@gwinnetttech.edu::bc454295-a45c-4866-b0f4-dd150e906dc9" providerId="AD" clId="Web-{92A277C5-30B7-9483-CEA7-443BF8955074}" dt="2023-09-21T18:47:31" v="397"/>
          <ac:cxnSpMkLst>
            <pc:docMk/>
            <pc:sldMk cId="51721052" sldId="340"/>
            <ac:cxnSpMk id="55341" creationId="{807D5DDF-5492-4CCA-A929-25EA0774DF42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7:31" v="397"/>
          <ac:cxnSpMkLst>
            <pc:docMk/>
            <pc:sldMk cId="51721052" sldId="340"/>
            <ac:cxnSpMk id="55349" creationId="{807D5DDF-5492-4CCA-A929-25EA0774DF42}"/>
          </ac:cxnSpMkLst>
        </pc:cxnChg>
        <pc:cxnChg chg="add">
          <ac:chgData name="Johnson, Kathy" userId="S::kjohnson@gwinnetttech.edu::bc454295-a45c-4866-b0f4-dd150e906dc9" providerId="AD" clId="Web-{92A277C5-30B7-9483-CEA7-443BF8955074}" dt="2023-09-21T18:47:31" v="397"/>
          <ac:cxnSpMkLst>
            <pc:docMk/>
            <pc:sldMk cId="51721052" sldId="340"/>
            <ac:cxnSpMk id="55357" creationId="{EB8AFFE2-813D-4E00-A574-3EC6A460D548}"/>
          </ac:cxnSpMkLst>
        </pc:cxnChg>
      </pc:sldChg>
    </pc:docChg>
  </pc:docChgLst>
  <pc:docChgLst>
    <pc:chgData name="Johnson, Kathy" userId="S::kjohnson@gwinnetttech.edu::bc454295-a45c-4866-b0f4-dd150e906dc9" providerId="AD" clId="Web-{02DB24A8-A109-1626-0297-E586C6458A79}"/>
    <pc:docChg chg="addSld modSld sldOrd">
      <pc:chgData name="Johnson, Kathy" userId="S::kjohnson@gwinnetttech.edu::bc454295-a45c-4866-b0f4-dd150e906dc9" providerId="AD" clId="Web-{02DB24A8-A109-1626-0297-E586C6458A79}" dt="2023-09-23T01:04:15.003" v="258"/>
      <pc:docMkLst>
        <pc:docMk/>
      </pc:docMkLst>
      <pc:sldChg chg="modSp">
        <pc:chgData name="Johnson, Kathy" userId="S::kjohnson@gwinnetttech.edu::bc454295-a45c-4866-b0f4-dd150e906dc9" providerId="AD" clId="Web-{02DB24A8-A109-1626-0297-E586C6458A79}" dt="2023-09-22T22:26:07.481" v="1" actId="20577"/>
        <pc:sldMkLst>
          <pc:docMk/>
          <pc:sldMk cId="0" sldId="268"/>
        </pc:sldMkLst>
        <pc:spChg chg="mod">
          <ac:chgData name="Johnson, Kathy" userId="S::kjohnson@gwinnetttech.edu::bc454295-a45c-4866-b0f4-dd150e906dc9" providerId="AD" clId="Web-{02DB24A8-A109-1626-0297-E586C6458A79}" dt="2023-09-22T22:26:07.481" v="1" actId="20577"/>
          <ac:spMkLst>
            <pc:docMk/>
            <pc:sldMk cId="0" sldId="268"/>
            <ac:spMk id="14338" creationId="{EA132C70-F824-47FB-8907-EB45E7F14EDA}"/>
          </ac:spMkLst>
        </pc:spChg>
      </pc:sldChg>
      <pc:sldChg chg="modSp">
        <pc:chgData name="Johnson, Kathy" userId="S::kjohnson@gwinnetttech.edu::bc454295-a45c-4866-b0f4-dd150e906dc9" providerId="AD" clId="Web-{02DB24A8-A109-1626-0297-E586C6458A79}" dt="2023-09-22T22:39:49.517" v="35" actId="20577"/>
        <pc:sldMkLst>
          <pc:docMk/>
          <pc:sldMk cId="0" sldId="269"/>
        </pc:sldMkLst>
        <pc:spChg chg="mod">
          <ac:chgData name="Johnson, Kathy" userId="S::kjohnson@gwinnetttech.edu::bc454295-a45c-4866-b0f4-dd150e906dc9" providerId="AD" clId="Web-{02DB24A8-A109-1626-0297-E586C6458A79}" dt="2023-09-22T22:39:49.517" v="35" actId="20577"/>
          <ac:spMkLst>
            <pc:docMk/>
            <pc:sldMk cId="0" sldId="269"/>
            <ac:spMk id="15362" creationId="{F9C9049B-6901-4F4F-9BE1-A06989D2F386}"/>
          </ac:spMkLst>
        </pc:spChg>
      </pc:sldChg>
      <pc:sldChg chg="ord">
        <pc:chgData name="Johnson, Kathy" userId="S::kjohnson@gwinnetttech.edu::bc454295-a45c-4866-b0f4-dd150e906dc9" providerId="AD" clId="Web-{02DB24A8-A109-1626-0297-E586C6458A79}" dt="2023-09-22T23:07:26.091" v="37"/>
        <pc:sldMkLst>
          <pc:docMk/>
          <pc:sldMk cId="0" sldId="271"/>
        </pc:sldMkLst>
      </pc:sldChg>
      <pc:sldChg chg="addSp delSp modSp">
        <pc:chgData name="Johnson, Kathy" userId="S::kjohnson@gwinnetttech.edu::bc454295-a45c-4866-b0f4-dd150e906dc9" providerId="AD" clId="Web-{02DB24A8-A109-1626-0297-E586C6458A79}" dt="2023-09-22T23:21:29.411" v="46" actId="20577"/>
        <pc:sldMkLst>
          <pc:docMk/>
          <pc:sldMk cId="0" sldId="273"/>
        </pc:sldMkLst>
        <pc:spChg chg="mod ord">
          <ac:chgData name="Johnson, Kathy" userId="S::kjohnson@gwinnetttech.edu::bc454295-a45c-4866-b0f4-dd150e906dc9" providerId="AD" clId="Web-{02DB24A8-A109-1626-0297-E586C6458A79}" dt="2023-09-22T23:21:29.411" v="46" actId="20577"/>
          <ac:spMkLst>
            <pc:docMk/>
            <pc:sldMk cId="0" sldId="273"/>
            <ac:spMk id="10243" creationId="{66E0C7AE-BD30-4983-AF4D-52946B0FC0C7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50" creationId="{7C1A1EAE-357C-4E0F-B9D2-FA8CCF1A056C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52" creationId="{4038CB10-1F5C-4D54-9DF7-12586DE5B007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54" creationId="{73ED6512-6858-4552-B699-9A97FE9A4EA2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59" creationId="{D44CAEE8-6F39-4158-9264-B49B515AEF17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61" creationId="{4038CB10-1F5C-4D54-9DF7-12586DE5B007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20:41.892" v="40"/>
          <ac:spMkLst>
            <pc:docMk/>
            <pc:sldMk cId="0" sldId="273"/>
            <ac:spMk id="18463" creationId="{73ED6512-6858-4552-B699-9A97FE9A4EA2}"/>
          </ac:spMkLst>
        </pc:spChg>
        <pc:picChg chg="del">
          <ac:chgData name="Johnson, Kathy" userId="S::kjohnson@gwinnetttech.edu::bc454295-a45c-4866-b0f4-dd150e906dc9" providerId="AD" clId="Web-{02DB24A8-A109-1626-0297-E586C6458A79}" dt="2023-09-22T23:20:10.031" v="38"/>
          <ac:picMkLst>
            <pc:docMk/>
            <pc:sldMk cId="0" sldId="273"/>
            <ac:picMk id="2" creationId="{43C499BA-2206-A2BD-C241-7499DB855DA2}"/>
          </ac:picMkLst>
        </pc:picChg>
        <pc:picChg chg="add mod">
          <ac:chgData name="Johnson, Kathy" userId="S::kjohnson@gwinnetttech.edu::bc454295-a45c-4866-b0f4-dd150e906dc9" providerId="AD" clId="Web-{02DB24A8-A109-1626-0297-E586C6458A79}" dt="2023-09-22T23:20:41.892" v="40"/>
          <ac:picMkLst>
            <pc:docMk/>
            <pc:sldMk cId="0" sldId="273"/>
            <ac:picMk id="3" creationId="{E9E5D588-319E-E5C2-30D3-07A437069A24}"/>
          </ac:picMkLst>
        </pc:picChg>
      </pc:sldChg>
      <pc:sldChg chg="modSp">
        <pc:chgData name="Johnson, Kathy" userId="S::kjohnson@gwinnetttech.edu::bc454295-a45c-4866-b0f4-dd150e906dc9" providerId="AD" clId="Web-{02DB24A8-A109-1626-0297-E586C6458A79}" dt="2023-09-23T00:36:03.246" v="223" actId="20577"/>
        <pc:sldMkLst>
          <pc:docMk/>
          <pc:sldMk cId="0" sldId="277"/>
        </pc:sldMkLst>
        <pc:spChg chg="mod">
          <ac:chgData name="Johnson, Kathy" userId="S::kjohnson@gwinnetttech.edu::bc454295-a45c-4866-b0f4-dd150e906dc9" providerId="AD" clId="Web-{02DB24A8-A109-1626-0297-E586C6458A79}" dt="2023-09-23T00:36:03.246" v="223" actId="20577"/>
          <ac:spMkLst>
            <pc:docMk/>
            <pc:sldMk cId="0" sldId="277"/>
            <ac:spMk id="32770" creationId="{1177281C-71E0-4045-B1F7-B3F7A692590E}"/>
          </ac:spMkLst>
        </pc:spChg>
      </pc:sldChg>
      <pc:sldChg chg="addSp delSp modSp">
        <pc:chgData name="Johnson, Kathy" userId="S::kjohnson@gwinnetttech.edu::bc454295-a45c-4866-b0f4-dd150e906dc9" providerId="AD" clId="Web-{02DB24A8-A109-1626-0297-E586C6458A79}" dt="2023-09-23T00:37:42.625" v="224"/>
        <pc:sldMkLst>
          <pc:docMk/>
          <pc:sldMk cId="0" sldId="278"/>
        </pc:sldMkLst>
        <pc:spChg chg="mod">
          <ac:chgData name="Johnson, Kathy" userId="S::kjohnson@gwinnetttech.edu::bc454295-a45c-4866-b0f4-dd150e906dc9" providerId="AD" clId="Web-{02DB24A8-A109-1626-0297-E586C6458A79}" dt="2023-09-23T00:37:42.625" v="224"/>
          <ac:spMkLst>
            <pc:docMk/>
            <pc:sldMk cId="0" sldId="278"/>
            <ac:spMk id="20482" creationId="{7023B0EB-87C0-4041-BCA3-DCA936CEA2C3}"/>
          </ac:spMkLst>
        </pc:spChg>
        <pc:spChg chg="mod">
          <ac:chgData name="Johnson, Kathy" userId="S::kjohnson@gwinnetttech.edu::bc454295-a45c-4866-b0f4-dd150e906dc9" providerId="AD" clId="Web-{02DB24A8-A109-1626-0297-E586C6458A79}" dt="2023-09-23T00:37:42.625" v="224"/>
          <ac:spMkLst>
            <pc:docMk/>
            <pc:sldMk cId="0" sldId="278"/>
            <ac:spMk id="34818" creationId="{9D4D0E8A-AF2A-4237-9F80-555B5ECE89F2}"/>
          </ac:spMkLst>
        </pc:spChg>
        <pc:spChg chg="del">
          <ac:chgData name="Johnson, Kathy" userId="S::kjohnson@gwinnetttech.edu::bc454295-a45c-4866-b0f4-dd150e906dc9" providerId="AD" clId="Web-{02DB24A8-A109-1626-0297-E586C6458A79}" dt="2023-09-23T00:37:42.625" v="224"/>
          <ac:spMkLst>
            <pc:docMk/>
            <pc:sldMk cId="0" sldId="278"/>
            <ac:spMk id="34826" creationId="{E1063F05-99EF-4DA3-B595-4E26670F29F9}"/>
          </ac:spMkLst>
        </pc:spChg>
        <pc:picChg chg="mod">
          <ac:chgData name="Johnson, Kathy" userId="S::kjohnson@gwinnetttech.edu::bc454295-a45c-4866-b0f4-dd150e906dc9" providerId="AD" clId="Web-{02DB24A8-A109-1626-0297-E586C6458A79}" dt="2023-09-23T00:37:42.625" v="224"/>
          <ac:picMkLst>
            <pc:docMk/>
            <pc:sldMk cId="0" sldId="278"/>
            <ac:picMk id="34820" creationId="{EC315395-2456-4982-8055-2DA82BAB4F9D}"/>
          </ac:picMkLst>
        </pc:picChg>
        <pc:picChg chg="mod ord">
          <ac:chgData name="Johnson, Kathy" userId="S::kjohnson@gwinnetttech.edu::bc454295-a45c-4866-b0f4-dd150e906dc9" providerId="AD" clId="Web-{02DB24A8-A109-1626-0297-E586C6458A79}" dt="2023-09-23T00:37:42.625" v="224"/>
          <ac:picMkLst>
            <pc:docMk/>
            <pc:sldMk cId="0" sldId="278"/>
            <ac:picMk id="34821" creationId="{41BEA8BD-553F-479B-AC04-D817DBDBE0D9}"/>
          </ac:picMkLst>
        </pc:picChg>
        <pc:cxnChg chg="del">
          <ac:chgData name="Johnson, Kathy" userId="S::kjohnson@gwinnetttech.edu::bc454295-a45c-4866-b0f4-dd150e906dc9" providerId="AD" clId="Web-{02DB24A8-A109-1626-0297-E586C6458A79}" dt="2023-09-23T00:37:42.625" v="224"/>
          <ac:cxnSpMkLst>
            <pc:docMk/>
            <pc:sldMk cId="0" sldId="278"/>
            <ac:cxnSpMk id="34828" creationId="{E0A835C2-2B9B-4174-AA2C-60A4F1311908}"/>
          </ac:cxnSpMkLst>
        </pc:cxnChg>
        <pc:cxnChg chg="add">
          <ac:chgData name="Johnson, Kathy" userId="S::kjohnson@gwinnetttech.edu::bc454295-a45c-4866-b0f4-dd150e906dc9" providerId="AD" clId="Web-{02DB24A8-A109-1626-0297-E586C6458A79}" dt="2023-09-23T00:37:42.625" v="224"/>
          <ac:cxnSpMkLst>
            <pc:docMk/>
            <pc:sldMk cId="0" sldId="278"/>
            <ac:cxnSpMk id="34833" creationId="{8CAE7759-D0B0-4DFB-8715-AB7955FD548F}"/>
          </ac:cxnSpMkLst>
        </pc:cxnChg>
      </pc:sldChg>
      <pc:sldChg chg="modSp">
        <pc:chgData name="Johnson, Kathy" userId="S::kjohnson@gwinnetttech.edu::bc454295-a45c-4866-b0f4-dd150e906dc9" providerId="AD" clId="Web-{02DB24A8-A109-1626-0297-E586C6458A79}" dt="2023-09-23T00:50:00.945" v="244" actId="20577"/>
        <pc:sldMkLst>
          <pc:docMk/>
          <pc:sldMk cId="0" sldId="280"/>
        </pc:sldMkLst>
        <pc:spChg chg="mod">
          <ac:chgData name="Johnson, Kathy" userId="S::kjohnson@gwinnetttech.edu::bc454295-a45c-4866-b0f4-dd150e906dc9" providerId="AD" clId="Web-{02DB24A8-A109-1626-0297-E586C6458A79}" dt="2023-09-23T00:50:00.945" v="244" actId="20577"/>
          <ac:spMkLst>
            <pc:docMk/>
            <pc:sldMk cId="0" sldId="280"/>
            <ac:spMk id="40962" creationId="{29C0A68D-69E8-474B-A5DE-26781DC2D785}"/>
          </ac:spMkLst>
        </pc:spChg>
      </pc:sldChg>
      <pc:sldChg chg="addSp delSp modSp">
        <pc:chgData name="Johnson, Kathy" userId="S::kjohnson@gwinnetttech.edu::bc454295-a45c-4866-b0f4-dd150e906dc9" providerId="AD" clId="Web-{02DB24A8-A109-1626-0297-E586C6458A79}" dt="2023-09-23T01:03:20.220" v="257" actId="20577"/>
        <pc:sldMkLst>
          <pc:docMk/>
          <pc:sldMk cId="0" sldId="285"/>
        </pc:sldMkLst>
        <pc:spChg chg="mod">
          <ac:chgData name="Johnson, Kathy" userId="S::kjohnson@gwinnetttech.edu::bc454295-a45c-4866-b0f4-dd150e906dc9" providerId="AD" clId="Web-{02DB24A8-A109-1626-0297-E586C6458A79}" dt="2023-09-23T01:00:35.187" v="245"/>
          <ac:spMkLst>
            <pc:docMk/>
            <pc:sldMk cId="0" sldId="285"/>
            <ac:spMk id="34818" creationId="{95A69065-E41F-4235-A99C-5D5A062162C3}"/>
          </ac:spMkLst>
        </pc:spChg>
        <pc:spChg chg="mod">
          <ac:chgData name="Johnson, Kathy" userId="S::kjohnson@gwinnetttech.edu::bc454295-a45c-4866-b0f4-dd150e906dc9" providerId="AD" clId="Web-{02DB24A8-A109-1626-0297-E586C6458A79}" dt="2023-09-23T01:03:20.220" v="257" actId="20577"/>
          <ac:spMkLst>
            <pc:docMk/>
            <pc:sldMk cId="0" sldId="285"/>
            <ac:spMk id="48130" creationId="{6572EF15-F16C-4E61-8D71-A3DED4DF5907}"/>
          </ac:spMkLst>
        </pc:spChg>
        <pc:spChg chg="del">
          <ac:chgData name="Johnson, Kathy" userId="S::kjohnson@gwinnetttech.edu::bc454295-a45c-4866-b0f4-dd150e906dc9" providerId="AD" clId="Web-{02DB24A8-A109-1626-0297-E586C6458A79}" dt="2023-09-23T01:00:35.187" v="245"/>
          <ac:spMkLst>
            <pc:docMk/>
            <pc:sldMk cId="0" sldId="285"/>
            <ac:spMk id="48142" creationId="{39E4C68A-A4A9-48A4-9FF2-D2896B1EA01F}"/>
          </ac:spMkLst>
        </pc:spChg>
        <pc:spChg chg="del">
          <ac:chgData name="Johnson, Kathy" userId="S::kjohnson@gwinnetttech.edu::bc454295-a45c-4866-b0f4-dd150e906dc9" providerId="AD" clId="Web-{02DB24A8-A109-1626-0297-E586C6458A79}" dt="2023-09-23T01:00:35.187" v="245"/>
          <ac:spMkLst>
            <pc:docMk/>
            <pc:sldMk cId="0" sldId="285"/>
            <ac:spMk id="48144" creationId="{E2B9AEA5-52CB-49A6-AF8A-33502F291B91}"/>
          </ac:spMkLst>
        </pc:spChg>
        <pc:picChg chg="add">
          <ac:chgData name="Johnson, Kathy" userId="S::kjohnson@gwinnetttech.edu::bc454295-a45c-4866-b0f4-dd150e906dc9" providerId="AD" clId="Web-{02DB24A8-A109-1626-0297-E586C6458A79}" dt="2023-09-23T01:00:35.187" v="245"/>
          <ac:picMkLst>
            <pc:docMk/>
            <pc:sldMk cId="0" sldId="285"/>
            <ac:picMk id="48146" creationId="{5096530F-78C3-0572-9786-B35C0248C3EC}"/>
          </ac:picMkLst>
        </pc:picChg>
        <pc:cxnChg chg="add">
          <ac:chgData name="Johnson, Kathy" userId="S::kjohnson@gwinnetttech.edu::bc454295-a45c-4866-b0f4-dd150e906dc9" providerId="AD" clId="Web-{02DB24A8-A109-1626-0297-E586C6458A79}" dt="2023-09-23T01:00:35.187" v="245"/>
          <ac:cxnSpMkLst>
            <pc:docMk/>
            <pc:sldMk cId="0" sldId="285"/>
            <ac:cxnSpMk id="48150" creationId="{8D59213C-2A55-4BC8-A954-66FF3D9E3282}"/>
          </ac:cxnSpMkLst>
        </pc:cxnChg>
      </pc:sldChg>
      <pc:sldChg chg="addSp delSp modSp">
        <pc:chgData name="Johnson, Kathy" userId="S::kjohnson@gwinnetttech.edu::bc454295-a45c-4866-b0f4-dd150e906dc9" providerId="AD" clId="Web-{02DB24A8-A109-1626-0297-E586C6458A79}" dt="2023-09-22T22:28:09.989" v="22"/>
        <pc:sldMkLst>
          <pc:docMk/>
          <pc:sldMk cId="0" sldId="299"/>
        </pc:sldMkLst>
        <pc:spChg chg="mod">
          <ac:chgData name="Johnson, Kathy" userId="S::kjohnson@gwinnetttech.edu::bc454295-a45c-4866-b0f4-dd150e906dc9" providerId="AD" clId="Web-{02DB24A8-A109-1626-0297-E586C6458A79}" dt="2023-09-22T22:28:09.958" v="21"/>
          <ac:spMkLst>
            <pc:docMk/>
            <pc:sldMk cId="0" sldId="299"/>
            <ac:spMk id="6146" creationId="{BDDA62FB-DAD1-48F7-866B-86732687EA99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2:28:09.989" v="22"/>
          <ac:spMkLst>
            <pc:docMk/>
            <pc:sldMk cId="0" sldId="299"/>
            <ac:spMk id="13325" creationId="{F27E2391-4EC5-4FD9-A3B0-20F5E23EE34C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2:28:09.989" v="22"/>
          <ac:spMkLst>
            <pc:docMk/>
            <pc:sldMk cId="0" sldId="299"/>
            <ac:spMk id="13330" creationId="{F27E2391-4EC5-4FD9-A3B0-20F5E23EE34C}"/>
          </ac:spMkLst>
        </pc:spChg>
        <pc:graphicFrameChg chg="mod modGraphic">
          <ac:chgData name="Johnson, Kathy" userId="S::kjohnson@gwinnetttech.edu::bc454295-a45c-4866-b0f4-dd150e906dc9" providerId="AD" clId="Web-{02DB24A8-A109-1626-0297-E586C6458A79}" dt="2023-09-22T22:28:09.989" v="22"/>
          <ac:graphicFrameMkLst>
            <pc:docMk/>
            <pc:sldMk cId="0" sldId="299"/>
            <ac:graphicFrameMk id="13316" creationId="{C9B09A84-B23E-6566-7154-CA8E43F779DA}"/>
          </ac:graphicFrameMkLst>
        </pc:graphicFrameChg>
      </pc:sldChg>
      <pc:sldChg chg="modSp">
        <pc:chgData name="Johnson, Kathy" userId="S::kjohnson@gwinnetttech.edu::bc454295-a45c-4866-b0f4-dd150e906dc9" providerId="AD" clId="Web-{02DB24A8-A109-1626-0297-E586C6458A79}" dt="2023-09-23T00:48:19.879" v="242" actId="20577"/>
        <pc:sldMkLst>
          <pc:docMk/>
          <pc:sldMk cId="0" sldId="311"/>
        </pc:sldMkLst>
        <pc:spChg chg="mod">
          <ac:chgData name="Johnson, Kathy" userId="S::kjohnson@gwinnetttech.edu::bc454295-a45c-4866-b0f4-dd150e906dc9" providerId="AD" clId="Web-{02DB24A8-A109-1626-0297-E586C6458A79}" dt="2023-09-23T00:48:19.879" v="242" actId="20577"/>
          <ac:spMkLst>
            <pc:docMk/>
            <pc:sldMk cId="0" sldId="311"/>
            <ac:spMk id="39938" creationId="{866064F5-2E9F-4FFC-9D63-B0B4C08E1C67}"/>
          </ac:spMkLst>
        </pc:spChg>
      </pc:sldChg>
      <pc:sldChg chg="ord">
        <pc:chgData name="Johnson, Kathy" userId="S::kjohnson@gwinnetttech.edu::bc454295-a45c-4866-b0f4-dd150e906dc9" providerId="AD" clId="Web-{02DB24A8-A109-1626-0297-E586C6458A79}" dt="2023-09-23T01:04:15.003" v="258"/>
        <pc:sldMkLst>
          <pc:docMk/>
          <pc:sldMk cId="0" sldId="315"/>
        </pc:sldMkLst>
      </pc:sldChg>
      <pc:sldChg chg="addSp delSp modSp">
        <pc:chgData name="Johnson, Kathy" userId="S::kjohnson@gwinnetttech.edu::bc454295-a45c-4866-b0f4-dd150e906dc9" providerId="AD" clId="Web-{02DB24A8-A109-1626-0297-E586C6458A79}" dt="2023-09-22T23:50:49.963" v="222"/>
        <pc:sldMkLst>
          <pc:docMk/>
          <pc:sldMk cId="0" sldId="328"/>
        </pc:sldMkLst>
        <pc:spChg chg="mod">
          <ac:chgData name="Johnson, Kathy" userId="S::kjohnson@gwinnetttech.edu::bc454295-a45c-4866-b0f4-dd150e906dc9" providerId="AD" clId="Web-{02DB24A8-A109-1626-0297-E586C6458A79}" dt="2023-09-22T23:50:39.322" v="221" actId="20577"/>
          <ac:spMkLst>
            <pc:docMk/>
            <pc:sldMk cId="0" sldId="328"/>
            <ac:spMk id="23554" creationId="{F43B9F4F-0BF5-4613-B6B6-49C23F6AF028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43:25.591" v="213"/>
          <ac:spMkLst>
            <pc:docMk/>
            <pc:sldMk cId="0" sldId="328"/>
            <ac:spMk id="23561" creationId="{D44CAEE8-6F39-4158-9264-B49B515AEF17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43:25.591" v="213"/>
          <ac:spMkLst>
            <pc:docMk/>
            <pc:sldMk cId="0" sldId="328"/>
            <ac:spMk id="23563" creationId="{4038CB10-1F5C-4D54-9DF7-12586DE5B007}"/>
          </ac:spMkLst>
        </pc:spChg>
        <pc:spChg chg="del">
          <ac:chgData name="Johnson, Kathy" userId="S::kjohnson@gwinnetttech.edu::bc454295-a45c-4866-b0f4-dd150e906dc9" providerId="AD" clId="Web-{02DB24A8-A109-1626-0297-E586C6458A79}" dt="2023-09-22T23:43:25.591" v="213"/>
          <ac:spMkLst>
            <pc:docMk/>
            <pc:sldMk cId="0" sldId="328"/>
            <ac:spMk id="23565" creationId="{73ED6512-6858-4552-B699-9A97FE9A4EA2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70" creationId="{7C1A1EAE-357C-4E0F-B9D2-FA8CCF1A056C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72" creationId="{4038CB10-1F5C-4D54-9DF7-12586DE5B007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74" creationId="{73ED6512-6858-4552-B699-9A97FE9A4EA2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79" creationId="{7C1A1EAE-357C-4E0F-B9D2-FA8CCF1A056C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81" creationId="{4038CB10-1F5C-4D54-9DF7-12586DE5B007}"/>
          </ac:spMkLst>
        </pc:spChg>
        <pc:spChg chg="add">
          <ac:chgData name="Johnson, Kathy" userId="S::kjohnson@gwinnetttech.edu::bc454295-a45c-4866-b0f4-dd150e906dc9" providerId="AD" clId="Web-{02DB24A8-A109-1626-0297-E586C6458A79}" dt="2023-09-22T23:50:49.963" v="222"/>
          <ac:spMkLst>
            <pc:docMk/>
            <pc:sldMk cId="0" sldId="328"/>
            <ac:spMk id="23583" creationId="{73ED6512-6858-4552-B699-9A97FE9A4EA2}"/>
          </ac:spMkLst>
        </pc:spChg>
        <pc:picChg chg="mod">
          <ac:chgData name="Johnson, Kathy" userId="S::kjohnson@gwinnetttech.edu::bc454295-a45c-4866-b0f4-dd150e906dc9" providerId="AD" clId="Web-{02DB24A8-A109-1626-0297-E586C6458A79}" dt="2023-09-22T23:43:25.591" v="213"/>
          <ac:picMkLst>
            <pc:docMk/>
            <pc:sldMk cId="0" sldId="328"/>
            <ac:picMk id="23556" creationId="{10D36130-F8BD-4055-B6C1-616DCCB51D14}"/>
          </ac:picMkLst>
        </pc:picChg>
      </pc:sldChg>
      <pc:sldChg chg="ord">
        <pc:chgData name="Johnson, Kathy" userId="S::kjohnson@gwinnetttech.edu::bc454295-a45c-4866-b0f4-dd150e906dc9" providerId="AD" clId="Web-{02DB24A8-A109-1626-0297-E586C6458A79}" dt="2023-09-22T23:41:58.554" v="212"/>
        <pc:sldMkLst>
          <pc:docMk/>
          <pc:sldMk cId="3464850191" sldId="337"/>
        </pc:sldMkLst>
      </pc:sldChg>
      <pc:sldChg chg="addSp delSp modSp new mod setBg">
        <pc:chgData name="Johnson, Kathy" userId="S::kjohnson@gwinnetttech.edu::bc454295-a45c-4866-b0f4-dd150e906dc9" providerId="AD" clId="Web-{02DB24A8-A109-1626-0297-E586C6458A79}" dt="2023-09-22T23:41:49.351" v="211" actId="14100"/>
        <pc:sldMkLst>
          <pc:docMk/>
          <pc:sldMk cId="2890384638" sldId="341"/>
        </pc:sldMkLst>
        <pc:spChg chg="mod">
          <ac:chgData name="Johnson, Kathy" userId="S::kjohnson@gwinnetttech.edu::bc454295-a45c-4866-b0f4-dd150e906dc9" providerId="AD" clId="Web-{02DB24A8-A109-1626-0297-E586C6458A79}" dt="2023-09-22T23:40:47.253" v="196"/>
          <ac:spMkLst>
            <pc:docMk/>
            <pc:sldMk cId="2890384638" sldId="341"/>
            <ac:spMk id="2" creationId="{FA97CC8B-570C-27B7-6D78-2C5DA9CD5F26}"/>
          </ac:spMkLst>
        </pc:spChg>
        <pc:spChg chg="mod">
          <ac:chgData name="Johnson, Kathy" userId="S::kjohnson@gwinnetttech.edu::bc454295-a45c-4866-b0f4-dd150e906dc9" providerId="AD" clId="Web-{02DB24A8-A109-1626-0297-E586C6458A79}" dt="2023-09-22T23:41:49.351" v="211" actId="14100"/>
          <ac:spMkLst>
            <pc:docMk/>
            <pc:sldMk cId="2890384638" sldId="341"/>
            <ac:spMk id="3" creationId="{4093B5CC-0E43-25CF-09DD-808B5810DF8E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3:40:47.253" v="196"/>
          <ac:spMkLst>
            <pc:docMk/>
            <pc:sldMk cId="2890384638" sldId="341"/>
            <ac:spMk id="8" creationId="{39E4C68A-A4A9-48A4-9FF2-D2896B1EA01F}"/>
          </ac:spMkLst>
        </pc:spChg>
        <pc:spChg chg="add del">
          <ac:chgData name="Johnson, Kathy" userId="S::kjohnson@gwinnetttech.edu::bc454295-a45c-4866-b0f4-dd150e906dc9" providerId="AD" clId="Web-{02DB24A8-A109-1626-0297-E586C6458A79}" dt="2023-09-22T23:40:47.253" v="196"/>
          <ac:spMkLst>
            <pc:docMk/>
            <pc:sldMk cId="2890384638" sldId="341"/>
            <ac:spMk id="10" creationId="{E2B9AEA5-52CB-49A6-AF8A-33502F291B91}"/>
          </ac:spMkLst>
        </pc:spChg>
        <pc:graphicFrameChg chg="add mod modGraphic">
          <ac:chgData name="Johnson, Kathy" userId="S::kjohnson@gwinnetttech.edu::bc454295-a45c-4866-b0f4-dd150e906dc9" providerId="AD" clId="Web-{02DB24A8-A109-1626-0297-E586C6458A79}" dt="2023-09-22T23:40:47.253" v="196"/>
          <ac:graphicFrameMkLst>
            <pc:docMk/>
            <pc:sldMk cId="2890384638" sldId="341"/>
            <ac:graphicFrameMk id="4" creationId="{E7DE5662-A132-0802-5098-873EAB969E58}"/>
          </ac:graphicFrameMkLst>
        </pc:graphicFrameChg>
        <pc:cxnChg chg="add">
          <ac:chgData name="Johnson, Kathy" userId="S::kjohnson@gwinnetttech.edu::bc454295-a45c-4866-b0f4-dd150e906dc9" providerId="AD" clId="Web-{02DB24A8-A109-1626-0297-E586C6458A79}" dt="2023-09-22T23:40:47.253" v="196"/>
          <ac:cxnSpMkLst>
            <pc:docMk/>
            <pc:sldMk cId="2890384638" sldId="341"/>
            <ac:cxnSpMk id="15" creationId="{93F407EB-DEE0-45A7-8D9C-905C9E84850C}"/>
          </ac:cxnSpMkLst>
        </pc:cxnChg>
      </pc:sldChg>
    </pc:docChg>
  </pc:docChgLst>
  <pc:docChgLst>
    <pc:chgData name="Johnson, Kathy" userId="S::kjohnson@gwinnetttech.edu::bc454295-a45c-4866-b0f4-dd150e906dc9" providerId="AD" clId="Web-{A1CED6DA-9B5A-6C92-793F-C54D787FADA2}"/>
    <pc:docChg chg="delSld">
      <pc:chgData name="Johnson, Kathy" userId="S::kjohnson@gwinnetttech.edu::bc454295-a45c-4866-b0f4-dd150e906dc9" providerId="AD" clId="Web-{A1CED6DA-9B5A-6C92-793F-C54D787FADA2}" dt="2023-09-25T03:35:54.454" v="0"/>
      <pc:docMkLst>
        <pc:docMk/>
      </pc:docMkLst>
      <pc:sldChg chg="del">
        <pc:chgData name="Johnson, Kathy" userId="S::kjohnson@gwinnetttech.edu::bc454295-a45c-4866-b0f4-dd150e906dc9" providerId="AD" clId="Web-{A1CED6DA-9B5A-6C92-793F-C54D787FADA2}" dt="2023-09-25T03:35:54.454" v="0"/>
        <pc:sldMkLst>
          <pc:docMk/>
          <pc:sldMk cId="0" sldId="272"/>
        </pc:sldMkLst>
      </pc:sldChg>
    </pc:docChg>
  </pc:docChgLst>
  <pc:docChgLst>
    <pc:chgData name="Johnson, Kathy" userId="S::kjohnson@gwinnetttech.edu::bc454295-a45c-4866-b0f4-dd150e906dc9" providerId="AD" clId="Web-{693DBA09-F536-0028-B2BC-03911A2D7067}"/>
    <pc:docChg chg="modSld">
      <pc:chgData name="Johnson, Kathy" userId="S::kjohnson@gwinnetttech.edu::bc454295-a45c-4866-b0f4-dd150e906dc9" providerId="AD" clId="Web-{693DBA09-F536-0028-B2BC-03911A2D7067}" dt="2023-09-25T14:03:18.586" v="167" actId="20577"/>
      <pc:docMkLst>
        <pc:docMk/>
      </pc:docMkLst>
      <pc:sldChg chg="modSp">
        <pc:chgData name="Johnson, Kathy" userId="S::kjohnson@gwinnetttech.edu::bc454295-a45c-4866-b0f4-dd150e906dc9" providerId="AD" clId="Web-{693DBA09-F536-0028-B2BC-03911A2D7067}" dt="2023-09-25T14:03:18.586" v="167" actId="20577"/>
        <pc:sldMkLst>
          <pc:docMk/>
          <pc:sldMk cId="0" sldId="278"/>
        </pc:sldMkLst>
        <pc:spChg chg="mod">
          <ac:chgData name="Johnson, Kathy" userId="S::kjohnson@gwinnetttech.edu::bc454295-a45c-4866-b0f4-dd150e906dc9" providerId="AD" clId="Web-{693DBA09-F536-0028-B2BC-03911A2D7067}" dt="2023-09-25T14:03:18.586" v="167" actId="20577"/>
          <ac:spMkLst>
            <pc:docMk/>
            <pc:sldMk cId="0" sldId="278"/>
            <ac:spMk id="34818" creationId="{9D4D0E8A-AF2A-4237-9F80-555B5ECE89F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CB09A-AF78-4E34-A55C-0AA834ADFA8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C323B0-22A3-4C3A-B8BF-29AE9E51FF27}">
      <dgm:prSet/>
      <dgm:spPr/>
      <dgm:t>
        <a:bodyPr/>
        <a:lstStyle/>
        <a:p>
          <a:pPr rtl="0"/>
          <a:r>
            <a:rPr lang="en-US"/>
            <a:t>Preparation and </a:t>
          </a:r>
          <a:r>
            <a:rPr lang="en-US" b="1"/>
            <a:t>transmission</a:t>
          </a:r>
          <a:r>
            <a:rPr lang="en-US"/>
            <a:t> of electrical signals to the transducer</a:t>
          </a:r>
          <a:r>
            <a:rPr lang="en-US">
              <a:latin typeface="Tw Cen MT Condensed" panose="020B0606020104020203"/>
            </a:rPr>
            <a:t>, which creates the sound beam </a:t>
          </a:r>
          <a:endParaRPr lang="en-US"/>
        </a:p>
      </dgm:t>
    </dgm:pt>
    <dgm:pt modelId="{1CD38DE1-5D59-4DB1-AA95-ED8C6B27FB4A}" type="parTrans" cxnId="{00C8B1A8-4958-44A8-9DFC-00AA969170AA}">
      <dgm:prSet/>
      <dgm:spPr/>
      <dgm:t>
        <a:bodyPr/>
        <a:lstStyle/>
        <a:p>
          <a:endParaRPr lang="en-US"/>
        </a:p>
      </dgm:t>
    </dgm:pt>
    <dgm:pt modelId="{2E6A4AB5-C85A-42E7-BE35-1F47999A175F}" type="sibTrans" cxnId="{00C8B1A8-4958-44A8-9DFC-00AA969170AA}">
      <dgm:prSet/>
      <dgm:spPr/>
      <dgm:t>
        <a:bodyPr/>
        <a:lstStyle/>
        <a:p>
          <a:endParaRPr lang="en-US"/>
        </a:p>
      </dgm:t>
    </dgm:pt>
    <dgm:pt modelId="{A468854C-914A-4316-9418-85D124BC0947}">
      <dgm:prSet/>
      <dgm:spPr/>
      <dgm:t>
        <a:bodyPr/>
        <a:lstStyle/>
        <a:p>
          <a:r>
            <a:rPr lang="en-US" b="1"/>
            <a:t>Reception</a:t>
          </a:r>
          <a:r>
            <a:rPr lang="en-US"/>
            <a:t> of electrical signals from the transducer with subsequent processing into clinically meaningful images and sounds</a:t>
          </a:r>
        </a:p>
      </dgm:t>
    </dgm:pt>
    <dgm:pt modelId="{B7350F38-B27C-424B-AAF6-3056D9DF32F4}" type="parTrans" cxnId="{93253BE8-0D93-48F6-97DC-DF63AF0EE18F}">
      <dgm:prSet/>
      <dgm:spPr/>
      <dgm:t>
        <a:bodyPr/>
        <a:lstStyle/>
        <a:p>
          <a:endParaRPr lang="en-US"/>
        </a:p>
      </dgm:t>
    </dgm:pt>
    <dgm:pt modelId="{C266124B-460D-42BE-89AB-030A33A8B05D}" type="sibTrans" cxnId="{93253BE8-0D93-48F6-97DC-DF63AF0EE18F}">
      <dgm:prSet/>
      <dgm:spPr/>
      <dgm:t>
        <a:bodyPr/>
        <a:lstStyle/>
        <a:p>
          <a:endParaRPr lang="en-US"/>
        </a:p>
      </dgm:t>
    </dgm:pt>
    <dgm:pt modelId="{90C37562-03C2-4F2D-A673-CF5D3F0F428B}" type="pres">
      <dgm:prSet presAssocID="{07ECB09A-AF78-4E34-A55C-0AA834ADFA81}" presName="Name0" presStyleCnt="0">
        <dgm:presLayoutVars>
          <dgm:dir/>
          <dgm:resizeHandles val="exact"/>
        </dgm:presLayoutVars>
      </dgm:prSet>
      <dgm:spPr/>
    </dgm:pt>
    <dgm:pt modelId="{A9E1E09B-DB59-4598-9190-132F03CBAE9C}" type="pres">
      <dgm:prSet presAssocID="{8DC323B0-22A3-4C3A-B8BF-29AE9E51FF27}" presName="node" presStyleLbl="node1" presStyleIdx="0" presStyleCnt="2">
        <dgm:presLayoutVars>
          <dgm:bulletEnabled val="1"/>
        </dgm:presLayoutVars>
      </dgm:prSet>
      <dgm:spPr/>
    </dgm:pt>
    <dgm:pt modelId="{1F7FB823-AD1F-4E53-952F-3BE4AFCE6C71}" type="pres">
      <dgm:prSet presAssocID="{2E6A4AB5-C85A-42E7-BE35-1F47999A175F}" presName="sibTrans" presStyleLbl="sibTrans1D1" presStyleIdx="0" presStyleCnt="1"/>
      <dgm:spPr/>
    </dgm:pt>
    <dgm:pt modelId="{5BEE5A35-A69B-46EC-A412-B57F2DC459B7}" type="pres">
      <dgm:prSet presAssocID="{2E6A4AB5-C85A-42E7-BE35-1F47999A175F}" presName="connectorText" presStyleLbl="sibTrans1D1" presStyleIdx="0" presStyleCnt="1"/>
      <dgm:spPr/>
    </dgm:pt>
    <dgm:pt modelId="{225D76D2-0F6F-40D6-B704-FFEB7D4EA56D}" type="pres">
      <dgm:prSet presAssocID="{A468854C-914A-4316-9418-85D124BC0947}" presName="node" presStyleLbl="node1" presStyleIdx="1" presStyleCnt="2">
        <dgm:presLayoutVars>
          <dgm:bulletEnabled val="1"/>
        </dgm:presLayoutVars>
      </dgm:prSet>
      <dgm:spPr/>
    </dgm:pt>
  </dgm:ptLst>
  <dgm:cxnLst>
    <dgm:cxn modelId="{1C5C7135-8579-49A6-B926-87915FBAF199}" type="presOf" srcId="{2E6A4AB5-C85A-42E7-BE35-1F47999A175F}" destId="{5BEE5A35-A69B-46EC-A412-B57F2DC459B7}" srcOrd="1" destOrd="0" presId="urn:microsoft.com/office/officeart/2016/7/layout/RepeatingBendingProcessNew"/>
    <dgm:cxn modelId="{B179B378-8AA6-4FDD-A271-8B88479D31F7}" type="presOf" srcId="{2E6A4AB5-C85A-42E7-BE35-1F47999A175F}" destId="{1F7FB823-AD1F-4E53-952F-3BE4AFCE6C71}" srcOrd="0" destOrd="0" presId="urn:microsoft.com/office/officeart/2016/7/layout/RepeatingBendingProcessNew"/>
    <dgm:cxn modelId="{7B49857F-F426-4701-8C88-ED277FD6D930}" type="presOf" srcId="{8DC323B0-22A3-4C3A-B8BF-29AE9E51FF27}" destId="{A9E1E09B-DB59-4598-9190-132F03CBAE9C}" srcOrd="0" destOrd="0" presId="urn:microsoft.com/office/officeart/2016/7/layout/RepeatingBendingProcessNew"/>
    <dgm:cxn modelId="{863C8D8D-5619-4264-AE4C-7A782055874D}" type="presOf" srcId="{07ECB09A-AF78-4E34-A55C-0AA834ADFA81}" destId="{90C37562-03C2-4F2D-A673-CF5D3F0F428B}" srcOrd="0" destOrd="0" presId="urn:microsoft.com/office/officeart/2016/7/layout/RepeatingBendingProcessNew"/>
    <dgm:cxn modelId="{00C8B1A8-4958-44A8-9DFC-00AA969170AA}" srcId="{07ECB09A-AF78-4E34-A55C-0AA834ADFA81}" destId="{8DC323B0-22A3-4C3A-B8BF-29AE9E51FF27}" srcOrd="0" destOrd="0" parTransId="{1CD38DE1-5D59-4DB1-AA95-ED8C6B27FB4A}" sibTransId="{2E6A4AB5-C85A-42E7-BE35-1F47999A175F}"/>
    <dgm:cxn modelId="{3EEA4ED3-2916-40B0-8FF1-2628FF173C3E}" type="presOf" srcId="{A468854C-914A-4316-9418-85D124BC0947}" destId="{225D76D2-0F6F-40D6-B704-FFEB7D4EA56D}" srcOrd="0" destOrd="0" presId="urn:microsoft.com/office/officeart/2016/7/layout/RepeatingBendingProcessNew"/>
    <dgm:cxn modelId="{93253BE8-0D93-48F6-97DC-DF63AF0EE18F}" srcId="{07ECB09A-AF78-4E34-A55C-0AA834ADFA81}" destId="{A468854C-914A-4316-9418-85D124BC0947}" srcOrd="1" destOrd="0" parTransId="{B7350F38-B27C-424B-AAF6-3056D9DF32F4}" sibTransId="{C266124B-460D-42BE-89AB-030A33A8B05D}"/>
    <dgm:cxn modelId="{8886D9EF-B9EE-40C1-93F0-EF75E5EB8928}" type="presParOf" srcId="{90C37562-03C2-4F2D-A673-CF5D3F0F428B}" destId="{A9E1E09B-DB59-4598-9190-132F03CBAE9C}" srcOrd="0" destOrd="0" presId="urn:microsoft.com/office/officeart/2016/7/layout/RepeatingBendingProcessNew"/>
    <dgm:cxn modelId="{3F3CFF75-ECCA-4D4F-8434-410B03F2AF1C}" type="presParOf" srcId="{90C37562-03C2-4F2D-A673-CF5D3F0F428B}" destId="{1F7FB823-AD1F-4E53-952F-3BE4AFCE6C71}" srcOrd="1" destOrd="0" presId="urn:microsoft.com/office/officeart/2016/7/layout/RepeatingBendingProcessNew"/>
    <dgm:cxn modelId="{A86A3672-18D7-4B6E-9691-BC88664C5AE7}" type="presParOf" srcId="{1F7FB823-AD1F-4E53-952F-3BE4AFCE6C71}" destId="{5BEE5A35-A69B-46EC-A412-B57F2DC459B7}" srcOrd="0" destOrd="0" presId="urn:microsoft.com/office/officeart/2016/7/layout/RepeatingBendingProcessNew"/>
    <dgm:cxn modelId="{B33A0F38-EBCB-482D-B4BC-81156BF1A87F}" type="presParOf" srcId="{90C37562-03C2-4F2D-A673-CF5D3F0F428B}" destId="{225D76D2-0F6F-40D6-B704-FFEB7D4EA56D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FB823-AD1F-4E53-952F-3BE4AFCE6C71}">
      <dsp:nvSpPr>
        <dsp:cNvPr id="0" name=""/>
        <dsp:cNvSpPr/>
      </dsp:nvSpPr>
      <dsp:spPr>
        <a:xfrm>
          <a:off x="2070020" y="2063445"/>
          <a:ext cx="91440" cy="760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015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5971" y="2439571"/>
        <a:ext cx="39537" cy="7907"/>
      </dsp:txXfrm>
    </dsp:sp>
    <dsp:sp modelId="{A9E1E09B-DB59-4598-9190-132F03CBAE9C}">
      <dsp:nvSpPr>
        <dsp:cNvPr id="0" name=""/>
        <dsp:cNvSpPr/>
      </dsp:nvSpPr>
      <dsp:spPr>
        <a:xfrm>
          <a:off x="396701" y="2399"/>
          <a:ext cx="3438078" cy="20628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469" tIns="176838" rIns="168469" bIns="17683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Preparation and </a:t>
          </a:r>
          <a:r>
            <a:rPr lang="en-US" sz="2200" b="1" kern="1200"/>
            <a:t>transmission</a:t>
          </a:r>
          <a:r>
            <a:rPr lang="en-US" sz="2200" kern="1200"/>
            <a:t> of electrical signals to the transducer</a:t>
          </a:r>
          <a:r>
            <a:rPr lang="en-US" sz="2200" kern="1200">
              <a:latin typeface="Tw Cen MT Condensed" panose="020B0606020104020203"/>
            </a:rPr>
            <a:t>, which creates the sound beam </a:t>
          </a:r>
          <a:endParaRPr lang="en-US" sz="2200" kern="1200"/>
        </a:p>
      </dsp:txBody>
      <dsp:txXfrm>
        <a:off x="396701" y="2399"/>
        <a:ext cx="3438078" cy="2062846"/>
      </dsp:txXfrm>
    </dsp:sp>
    <dsp:sp modelId="{225D76D2-0F6F-40D6-B704-FFEB7D4EA56D}">
      <dsp:nvSpPr>
        <dsp:cNvPr id="0" name=""/>
        <dsp:cNvSpPr/>
      </dsp:nvSpPr>
      <dsp:spPr>
        <a:xfrm>
          <a:off x="396701" y="2856004"/>
          <a:ext cx="3438078" cy="2062846"/>
        </a:xfrm>
        <a:prstGeom prst="rect">
          <a:avLst/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469" tIns="176838" rIns="168469" bIns="17683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Reception</a:t>
          </a:r>
          <a:r>
            <a:rPr lang="en-US" sz="2200" kern="1200"/>
            <a:t> of electrical signals from the transducer with subsequent processing into clinically meaningful images and sounds</a:t>
          </a:r>
        </a:p>
      </dsp:txBody>
      <dsp:txXfrm>
        <a:off x="396701" y="2856004"/>
        <a:ext cx="3438078" cy="206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B2BB805-A6AE-419A-99C2-D73FFFBF14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31B9A4F-5567-4445-B063-DFC09590A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CEA73346-DF6E-48FB-AC2C-3F7434BC22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1750"/>
            <a:ext cx="3055938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CEFF08D3-DE58-47C2-AAAF-EE7472199C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921750"/>
            <a:ext cx="3055937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41C87F-99F7-4735-B3CF-172FE43CD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67E7F-D5BB-441C-AFB9-AD03667EB9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05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1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10D72-2D87-4223-B808-E81FAC5C8D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7D0AA-7663-4F05-8937-FD796418C1B1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DE65E-E6D6-4E1B-AD6B-D623E3FEA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1CC0271-E2A7-4BCA-BCF5-FE364A8BCA2C}" type="datetimeFigureOut">
              <a:rPr lang="en-US" smtClean="0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48690FF-31AE-4F9D-90CE-577427527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com/url?sa=i&amp;source=images&amp;cd=&amp;cad=rja&amp;uact=8&amp;docid=j72TvFEk_YqxrM&amp;tbnid=OHwjBWTt2sOkVM:&amp;ved=0CAgQjRw&amp;url=http%3A%2F%2Fillinois-liver.org%2Fultrasound-liver.html&amp;ei=Ji83VKLTNcyVasP0gRg&amp;psig=AFQjCNGUM60TMf1XPHqUh5h2QcJU4nEJKg&amp;ust=141298909494463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uact=8&amp;docid=ULl-UCPEn8uT5M&amp;tbnid=dddfY1-v3bKpqM:&amp;ved=0CAcQjRw&amp;url=http%3A%2F%2Fwww.goldnfly.com%2Fsale-2533899-medical-3d-4d-color-doppler-ultrasound-system-portable-with-15-inch-led-monitor.html&amp;ei=YSA3VJ3VF8u9PeWigOAB&amp;bvm=bv.77161500,d.bGQ&amp;psig=AFQjCNF4Rsids1X8-5POuzUldRgurWNNPg&amp;ust=141298530695435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uact=8&amp;docid=y_HHSEGMhXjJTM&amp;tbnid=v_iMp_uIek2zmM:&amp;ved=0CAcQjRw&amp;url=http%3A%2F%2Fwww.podiatrysuperstore.com%2Fpages%2Fnew-diagnostic-ultrasound&amp;ei=dyo3VIC1AobKPa2FgfgI&amp;psig=AFQjCNHIeLJRlpc-fuxafw5dU_AWPkN4Ww&amp;ust=141298787051104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484632"/>
            <a:ext cx="8433027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0FA85B51-8801-4661-B3BD-E37799F2D2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74017" y="810275"/>
            <a:ext cx="5265560" cy="522963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5700">
                <a:solidFill>
                  <a:srgbClr val="FFFFFF"/>
                </a:solidFill>
              </a:rPr>
              <a:t>Chapter 14:</a:t>
            </a:r>
            <a:br>
              <a:rPr lang="en-US" altLang="en-US" sz="5700">
                <a:solidFill>
                  <a:srgbClr val="FFFFFF"/>
                </a:solidFill>
              </a:rPr>
            </a:br>
            <a:r>
              <a:rPr lang="en-US" altLang="en-US" sz="5700">
                <a:solidFill>
                  <a:srgbClr val="FFFFFF"/>
                </a:solidFill>
              </a:rPr>
              <a:t>Pulsed Echo Instrumentation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radiography&#10;&#10;Description automatically generated">
            <a:extLst>
              <a:ext uri="{FF2B5EF4-FFF2-40B4-BE49-F238E27FC236}">
                <a16:creationId xmlns:a16="http://schemas.microsoft.com/office/drawing/2014/main" id="{D1B010B7-17ED-C1BF-268A-16AE62E8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5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5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CC8B-570C-27B7-6D78-2C5DA9CD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350185" cy="1499616"/>
          </a:xfrm>
        </p:spPr>
        <p:txBody>
          <a:bodyPr>
            <a:normAutofit/>
          </a:bodyPr>
          <a:lstStyle/>
          <a:p>
            <a:r>
              <a:rPr lang="en-US" sz="3500"/>
              <a:t>PULSE REPETITION PERIOD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F407EB-DEE0-45A7-8D9C-905C9E848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B5CC-0E43-25CF-09DD-808B5810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2600556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b="1">
                <a:latin typeface="TW Cen MT"/>
              </a:rPr>
              <a:t>The pulser also determines the pulse repetition period  (PRP)</a:t>
            </a:r>
            <a:endParaRPr lang="en-US" sz="2000">
              <a:latin typeface="TW Cen MT"/>
            </a:endParaRPr>
          </a:p>
          <a:p>
            <a:pPr marL="127635" lvl="1" indent="0">
              <a:buNone/>
            </a:pPr>
            <a:endParaRPr lang="en-US" sz="2000" b="1">
              <a:latin typeface="TW Cen MT"/>
            </a:endParaRP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b="1">
                <a:latin typeface="TW Cen MT"/>
              </a:rPr>
              <a:t>PRP determines the maximum imaging depth</a:t>
            </a:r>
          </a:p>
          <a:p>
            <a:endParaRPr lang="en-US" sz="1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E5662-A132-0802-5098-873EAB96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81056"/>
              </p:ext>
            </p:extLst>
          </p:nvPr>
        </p:nvGraphicFramePr>
        <p:xfrm>
          <a:off x="3481756" y="1733013"/>
          <a:ext cx="5182184" cy="339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92">
                  <a:extLst>
                    <a:ext uri="{9D8B030D-6E8A-4147-A177-3AD203B41FA5}">
                      <a16:colId xmlns:a16="http://schemas.microsoft.com/office/drawing/2014/main" val="1772989919"/>
                    </a:ext>
                  </a:extLst>
                </a:gridCol>
                <a:gridCol w="2591092">
                  <a:extLst>
                    <a:ext uri="{9D8B030D-6E8A-4147-A177-3AD203B41FA5}">
                      <a16:colId xmlns:a16="http://schemas.microsoft.com/office/drawing/2014/main" val="1265447805"/>
                    </a:ext>
                  </a:extLst>
                </a:gridCol>
              </a:tblGrid>
              <a:tr h="1063586">
                <a:tc>
                  <a:txBody>
                    <a:bodyPr/>
                    <a:lstStyle/>
                    <a:p>
                      <a:r>
                        <a:rPr lang="en-US" sz="2800"/>
                        <a:t>Shallow Imaging</a:t>
                      </a:r>
                    </a:p>
                  </a:txBody>
                  <a:tcPr marL="143728" marR="143728" marT="71864" marB="718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Deep Imaging</a:t>
                      </a:r>
                    </a:p>
                  </a:txBody>
                  <a:tcPr marL="143728" marR="143728" marT="71864" marB="71864"/>
                </a:tc>
                <a:extLst>
                  <a:ext uri="{0D108BD9-81ED-4DB2-BD59-A6C34878D82A}">
                    <a16:rowId xmlns:a16="http://schemas.microsoft.com/office/drawing/2014/main" val="153958827"/>
                  </a:ext>
                </a:extLst>
              </a:tr>
              <a:tr h="1063586">
                <a:tc>
                  <a:txBody>
                    <a:bodyPr/>
                    <a:lstStyle/>
                    <a:p>
                      <a:r>
                        <a:rPr lang="en-US" sz="2800"/>
                        <a:t>Shorter listening time</a:t>
                      </a:r>
                    </a:p>
                  </a:txBody>
                  <a:tcPr marL="143728" marR="143728" marT="71864" marB="718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Longer listening time</a:t>
                      </a:r>
                    </a:p>
                  </a:txBody>
                  <a:tcPr marL="143728" marR="143728" marT="71864" marB="71864"/>
                </a:tc>
                <a:extLst>
                  <a:ext uri="{0D108BD9-81ED-4DB2-BD59-A6C34878D82A}">
                    <a16:rowId xmlns:a16="http://schemas.microsoft.com/office/drawing/2014/main" val="1716887633"/>
                  </a:ext>
                </a:extLst>
              </a:tr>
              <a:tr h="632402">
                <a:tc>
                  <a:txBody>
                    <a:bodyPr/>
                    <a:lstStyle/>
                    <a:p>
                      <a:r>
                        <a:rPr lang="en-US" sz="2800"/>
                        <a:t>Shorter PRP</a:t>
                      </a:r>
                    </a:p>
                  </a:txBody>
                  <a:tcPr marL="143728" marR="143728" marT="71864" marB="718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Longer PRP</a:t>
                      </a:r>
                    </a:p>
                  </a:txBody>
                  <a:tcPr marL="143728" marR="143728" marT="71864" marB="71864"/>
                </a:tc>
                <a:extLst>
                  <a:ext uri="{0D108BD9-81ED-4DB2-BD59-A6C34878D82A}">
                    <a16:rowId xmlns:a16="http://schemas.microsoft.com/office/drawing/2014/main" val="2100400673"/>
                  </a:ext>
                </a:extLst>
              </a:tr>
              <a:tr h="632402">
                <a:tc>
                  <a:txBody>
                    <a:bodyPr/>
                    <a:lstStyle/>
                    <a:p>
                      <a:r>
                        <a:rPr lang="en-US" sz="2800"/>
                        <a:t>Higher PRF</a:t>
                      </a:r>
                    </a:p>
                  </a:txBody>
                  <a:tcPr marL="143728" marR="143728" marT="71864" marB="718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Lower PRF </a:t>
                      </a:r>
                    </a:p>
                  </a:txBody>
                  <a:tcPr marL="143728" marR="143728" marT="71864" marB="71864"/>
                </a:tc>
                <a:extLst>
                  <a:ext uri="{0D108BD9-81ED-4DB2-BD59-A6C34878D82A}">
                    <a16:rowId xmlns:a16="http://schemas.microsoft.com/office/drawing/2014/main" val="305850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8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27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n ultrasound&#10;&#10;Description automatically generated">
            <a:extLst>
              <a:ext uri="{FF2B5EF4-FFF2-40B4-BE49-F238E27FC236}">
                <a16:creationId xmlns:a16="http://schemas.microsoft.com/office/drawing/2014/main" id="{8A9B6A89-A284-D7B0-4C0D-26257FA1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5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4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9" name="Rectangle 23578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81" name="Rectangle 235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456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00A3C-5BE4-444B-B641-EDD678F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>
                <a:solidFill>
                  <a:srgbClr val="FFFFFF"/>
                </a:solidFill>
              </a:rPr>
              <a:t>Beam Former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10D36130-F8BD-4055-B6C1-616DCCB51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r="1779" b="-1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3" name="Rectangle 235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F43B9F4F-0BF5-4613-B6B6-49C23F6A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Part of the transmitter</a:t>
            </a:r>
          </a:p>
          <a:p>
            <a:r>
              <a:rPr lang="en-US" altLang="en-US">
                <a:solidFill>
                  <a:srgbClr val="FFFFFF"/>
                </a:solidFill>
              </a:rPr>
              <a:t>Functions with array transducers</a:t>
            </a:r>
          </a:p>
          <a:p>
            <a:r>
              <a:rPr lang="en-US" altLang="en-US">
                <a:solidFill>
                  <a:srgbClr val="FFFFFF"/>
                </a:solidFill>
              </a:rPr>
              <a:t>Apodization – reduction of lobe artifacts</a:t>
            </a:r>
          </a:p>
          <a:p>
            <a:r>
              <a:rPr lang="en-US" altLang="en-US">
                <a:solidFill>
                  <a:srgbClr val="FFFFFF"/>
                </a:solidFill>
              </a:rPr>
              <a:t>Modern systems- digital beam former</a:t>
            </a:r>
          </a:p>
          <a:p>
            <a:pPr marL="264795" lvl="1"/>
            <a:r>
              <a:rPr lang="en-US" altLang="en-US">
                <a:solidFill>
                  <a:srgbClr val="FFFFFF"/>
                </a:solidFill>
              </a:rPr>
              <a:t>Software programming</a:t>
            </a:r>
          </a:p>
          <a:p>
            <a:pPr marL="264795" lvl="1"/>
            <a:r>
              <a:rPr lang="en-US" altLang="en-US">
                <a:solidFill>
                  <a:srgbClr val="FFFFFF"/>
                </a:solidFill>
              </a:rPr>
              <a:t>Stable</a:t>
            </a:r>
          </a:p>
          <a:p>
            <a:pPr marL="264795" lvl="1"/>
            <a:r>
              <a:rPr lang="en-US" altLang="en-US">
                <a:solidFill>
                  <a:srgbClr val="FFFFFF"/>
                </a:solidFill>
              </a:rPr>
              <a:t>Versatile</a:t>
            </a:r>
          </a:p>
          <a:p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73D47D-E83B-4931-ADA3-E444376E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A39B4083-DF3E-44F7-A79B-57654B91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TextBox 3">
            <a:extLst>
              <a:ext uri="{FF2B5EF4-FFF2-40B4-BE49-F238E27FC236}">
                <a16:creationId xmlns:a16="http://schemas.microsoft.com/office/drawing/2014/main" id="{5533DC54-69D5-446F-9038-A4C5652C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236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Arial"/>
                <a:cs typeface="Arial"/>
              </a:rPr>
              <a:t>Switch protects the receiver from the extreme signals sent at transmission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Arial"/>
                <a:cs typeface="Arial"/>
              </a:rPr>
              <a:t>Also directs the electrical signals to the appropriate processing component.</a:t>
            </a: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9786647F-8486-472C-BF36-11506A60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46325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CHANNEL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25608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1" name="Rectangle 256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AutoShape 2">
            <a:extLst>
              <a:ext uri="{FF2B5EF4-FFF2-40B4-BE49-F238E27FC236}">
                <a16:creationId xmlns:a16="http://schemas.microsoft.com/office/drawing/2014/main" id="{F5ED9CF8-F135-4013-BF89-B270D08A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Receiver and its functions</a:t>
            </a:r>
          </a:p>
        </p:txBody>
      </p:sp>
      <p:sp>
        <p:nvSpPr>
          <p:cNvPr id="25613" name="Rectangle 256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A2B66EF-B4BC-4F87-9A5E-90D14B7A1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916293"/>
            <a:ext cx="4442030" cy="2451543"/>
          </a:xfrm>
        </p:spPr>
        <p:txBody>
          <a:bodyPr/>
          <a:lstStyle/>
          <a:p>
            <a:pPr marL="54864" indent="-54864" defTabSz="548640">
              <a:spcBef>
                <a:spcPts val="720"/>
              </a:spcBef>
              <a:spcAft>
                <a:spcPts val="120"/>
              </a:spcAft>
              <a:buNone/>
            </a:pP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signals returning from the transducer are extremely weak</a:t>
            </a:r>
          </a:p>
          <a:p>
            <a:pPr marL="54864" indent="-54864" defTabSz="548640">
              <a:spcBef>
                <a:spcPts val="720"/>
              </a:spcBef>
              <a:spcAft>
                <a:spcPts val="120"/>
              </a:spcAft>
            </a:pP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boosts the strength 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signals, 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them and 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prepares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them for 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en-US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B95CD2C2-AAFB-4E86-8A07-08052B78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16" y="1790739"/>
            <a:ext cx="3491012" cy="18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77F19-F6EC-4E97-8C09-65C50BE2B42D}"/>
              </a:ext>
            </a:extLst>
          </p:cNvPr>
          <p:cNvSpPr/>
          <p:nvPr/>
        </p:nvSpPr>
        <p:spPr>
          <a:xfrm>
            <a:off x="1871808" y="2169923"/>
            <a:ext cx="789323" cy="185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EBAC0C-E86E-4448-8DBC-34D0A11822FF}"/>
              </a:ext>
            </a:extLst>
          </p:cNvPr>
          <p:cNvSpPr/>
          <p:nvPr/>
        </p:nvSpPr>
        <p:spPr>
          <a:xfrm>
            <a:off x="4100484" y="2723223"/>
            <a:ext cx="1067907" cy="2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4320">
              <a:spcAft>
                <a:spcPts val="600"/>
              </a:spcAft>
              <a:defRPr/>
            </a:pPr>
            <a:r>
              <a:rPr lang="en-US" sz="108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Receiver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F67FCE-FA8F-4962-8255-DA4D6F823DE2}"/>
              </a:ext>
            </a:extLst>
          </p:cNvPr>
          <p:cNvSpPr/>
          <p:nvPr/>
        </p:nvSpPr>
        <p:spPr>
          <a:xfrm>
            <a:off x="2127177" y="3419684"/>
            <a:ext cx="1067907" cy="2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4320">
              <a:spcAft>
                <a:spcPts val="600"/>
              </a:spcAft>
              <a:defRPr/>
            </a:pPr>
            <a:r>
              <a:rPr lang="en-US" sz="108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Display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B4B5A-D577-78E2-2631-580C1CBFA1AE}"/>
              </a:ext>
            </a:extLst>
          </p:cNvPr>
          <p:cNvSpPr txBox="1"/>
          <p:nvPr/>
        </p:nvSpPr>
        <p:spPr>
          <a:xfrm>
            <a:off x="5960327" y="1648522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Segoe UI"/>
              </a:rPr>
              <a:t>The signals returning from the transducer are extremely weak​</a:t>
            </a:r>
          </a:p>
          <a:p>
            <a:endParaRPr lang="en-US" sz="2000">
              <a:cs typeface="Segoe UI"/>
            </a:endParaRPr>
          </a:p>
          <a:p>
            <a:r>
              <a:rPr lang="en-US" sz="2000">
                <a:cs typeface="Arial"/>
              </a:rPr>
              <a:t>The receiver </a:t>
            </a:r>
            <a:r>
              <a:rPr lang="en-US" sz="2000" b="1">
                <a:cs typeface="Arial"/>
              </a:rPr>
              <a:t>boosts the strength </a:t>
            </a:r>
            <a:r>
              <a:rPr lang="en-US" sz="2000">
                <a:cs typeface="Arial"/>
              </a:rPr>
              <a:t>of these signals, </a:t>
            </a:r>
            <a:r>
              <a:rPr lang="en-US" sz="2000" b="1">
                <a:cs typeface="Arial"/>
              </a:rPr>
              <a:t>processes</a:t>
            </a:r>
            <a:r>
              <a:rPr lang="en-US" sz="2000">
                <a:cs typeface="Arial"/>
              </a:rPr>
              <a:t> them and </a:t>
            </a:r>
            <a:r>
              <a:rPr lang="en-US" sz="2000" b="1">
                <a:cs typeface="Arial"/>
              </a:rPr>
              <a:t>prepares</a:t>
            </a:r>
            <a:r>
              <a:rPr lang="en-US" sz="2000">
                <a:cs typeface="Arial"/>
              </a:rPr>
              <a:t> them for </a:t>
            </a:r>
            <a:r>
              <a:rPr lang="en-US" sz="2000" b="1">
                <a:cs typeface="Arial"/>
              </a:rPr>
              <a:t>display</a:t>
            </a:r>
            <a:r>
              <a:rPr lang="en-US" sz="2000">
                <a:cs typeface="Arial"/>
              </a:rPr>
              <a:t>.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8" name="Rectangle 2663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40" name="Rectangle 2663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622B0-BEE4-4EE2-97B8-54500843809A}"/>
              </a:ext>
            </a:extLst>
          </p:cNvPr>
          <p:cNvSpPr txBox="1"/>
          <p:nvPr/>
        </p:nvSpPr>
        <p:spPr>
          <a:xfrm>
            <a:off x="509860" y="804333"/>
            <a:ext cx="2690540" cy="52493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OF OPERATIONS IN THE RECEIVER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ABEC222-F957-4C1E-AAFD-E2AB39CEE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264795" lvl="1"/>
            <a:r>
              <a:rPr lang="en-US" altLang="en-US" sz="2000"/>
              <a:t>Amplification</a:t>
            </a:r>
            <a:endParaRPr lang="en-US" sz="2000"/>
          </a:p>
          <a:p>
            <a:pPr marL="264795" lvl="1"/>
            <a:r>
              <a:rPr lang="en-US" altLang="en-US" sz="2000"/>
              <a:t>Compensation</a:t>
            </a:r>
          </a:p>
          <a:p>
            <a:pPr marL="264795" lvl="1"/>
            <a:r>
              <a:rPr lang="en-US" altLang="en-US" sz="2000"/>
              <a:t>Compression</a:t>
            </a:r>
          </a:p>
          <a:p>
            <a:pPr marL="264795" lvl="1"/>
            <a:r>
              <a:rPr lang="en-US" altLang="en-US" sz="2000"/>
              <a:t>Demodulation</a:t>
            </a:r>
          </a:p>
          <a:p>
            <a:pPr marL="264795" lvl="1"/>
            <a:r>
              <a:rPr lang="en-US" altLang="en-US" sz="2000"/>
              <a:t>Rejection</a:t>
            </a:r>
          </a:p>
          <a:p>
            <a:pPr marL="264795" lvl="1">
              <a:buFont typeface="Verdana" panose="020B0604030504040204" pitchFamily="34" charset="0"/>
              <a:buNone/>
            </a:pPr>
            <a:endParaRPr lang="en-US" altLang="en-US" sz="2000"/>
          </a:p>
          <a:p>
            <a:r>
              <a:rPr lang="en-US" altLang="en-US"/>
              <a:t>You can remember the order that things will happen in because they are in </a:t>
            </a:r>
            <a:r>
              <a:rPr lang="en-US" altLang="en-US" b="1"/>
              <a:t>alphabetical order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7670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19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AutoShape 2">
            <a:extLst>
              <a:ext uri="{FF2B5EF4-FFF2-40B4-BE49-F238E27FC236}">
                <a16:creationId xmlns:a16="http://schemas.microsoft.com/office/drawing/2014/main" id="{93B936A1-336A-432E-9F05-3C9E67B3C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4505270" cy="14996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Amplification (Overall gain)</a:t>
            </a:r>
          </a:p>
        </p:txBody>
      </p:sp>
      <p:cxnSp>
        <p:nvCxnSpPr>
          <p:cNvPr id="27672" name="Straight Connector 27671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Rectangle 3">
            <a:extLst>
              <a:ext uri="{FF2B5EF4-FFF2-40B4-BE49-F238E27FC236}">
                <a16:creationId xmlns:a16="http://schemas.microsoft.com/office/drawing/2014/main" id="{1769E77A-6586-427B-A1AC-158B91FE9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4505270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Increases the strength of all electrical signals in the receiver prior to further processing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Synonyms – gain, receiver gain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Can be adjusted by the sonographer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Effect upon image</a:t>
            </a:r>
          </a:p>
          <a:p>
            <a:pPr lvl="1" eaLnBrk="1" hangingPunct="1"/>
            <a:r>
              <a:rPr lang="en-US" altLang="en-US">
                <a:solidFill>
                  <a:srgbClr val="FFFFFF"/>
                </a:solidFill>
              </a:rPr>
              <a:t>every signal is treated identically</a:t>
            </a:r>
          </a:p>
          <a:p>
            <a:pPr lvl="1" eaLnBrk="1" hangingPunct="1"/>
            <a:r>
              <a:rPr lang="en-US" altLang="en-US">
                <a:solidFill>
                  <a:srgbClr val="FFFFFF"/>
                </a:solidFill>
              </a:rPr>
              <a:t>amplification changes the brightness of the entire image.</a:t>
            </a:r>
          </a:p>
        </p:txBody>
      </p:sp>
      <p:pic>
        <p:nvPicPr>
          <p:cNvPr id="3" name="Picture 3" descr="A close-up of a ultrasound&#10;&#10;Description automatically generated">
            <a:extLst>
              <a:ext uri="{FF2B5EF4-FFF2-40B4-BE49-F238E27FC236}">
                <a16:creationId xmlns:a16="http://schemas.microsoft.com/office/drawing/2014/main" id="{1DC4A49A-A1B0-8165-8014-CEB80D21A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9793"/>
          <a:stretch/>
        </p:blipFill>
        <p:spPr bwMode="auto">
          <a:xfrm>
            <a:off x="5664199" y="10"/>
            <a:ext cx="34798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29704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AutoShape 2">
            <a:extLst>
              <a:ext uri="{FF2B5EF4-FFF2-40B4-BE49-F238E27FC236}">
                <a16:creationId xmlns:a16="http://schemas.microsoft.com/office/drawing/2014/main" id="{A425DE04-F1A6-4995-97CD-54A489318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Gain</a:t>
            </a:r>
          </a:p>
        </p:txBody>
      </p:sp>
      <p:pic>
        <p:nvPicPr>
          <p:cNvPr id="29700" name="Picture 7" descr="http://www.rcemlearning.co.uk/the-learning-zone/sites/default/files/learning-sessions/ls101/B_7_5_001_US_physics/Gain_settings.jpg">
            <a:extLst>
              <a:ext uri="{FF2B5EF4-FFF2-40B4-BE49-F238E27FC236}">
                <a16:creationId xmlns:a16="http://schemas.microsoft.com/office/drawing/2014/main" id="{C1A60548-673F-4896-8E78-AAB47F2E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009122"/>
            <a:ext cx="4685791" cy="2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463162B-28B4-41CD-BB9B-7F5D66D7B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Increasing overall gain cannot create an image with uniform brightness. </a:t>
            </a:r>
          </a:p>
          <a:p>
            <a:pPr eaLnBrk="1" hangingPunct="1"/>
            <a:r>
              <a:rPr lang="en-US" altLang="en-US" b="1">
                <a:solidFill>
                  <a:srgbClr val="FFFFFF"/>
                </a:solidFill>
              </a:rPr>
              <a:t>Signal to noise ratio is unchanged </a:t>
            </a:r>
            <a:r>
              <a:rPr lang="en-US" altLang="en-US">
                <a:solidFill>
                  <a:srgbClr val="FFFFFF"/>
                </a:solidFill>
              </a:rPr>
              <a:t>when amplification levels change. 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Preamplifier-may condition signal before it is amplified-often performed within the probe. </a:t>
            </a:r>
          </a:p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Rectangle 30740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3" name="Rectangle 3074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577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AutoShape 2">
            <a:extLst>
              <a:ext uri="{FF2B5EF4-FFF2-40B4-BE49-F238E27FC236}">
                <a16:creationId xmlns:a16="http://schemas.microsoft.com/office/drawing/2014/main" id="{016B89FA-B333-448A-917C-405523EF8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Compensation (TGC)</a:t>
            </a:r>
          </a:p>
        </p:txBody>
      </p:sp>
      <p:pic>
        <p:nvPicPr>
          <p:cNvPr id="2" name="Picture 1" descr="A close-up of a phone&#10;&#10;Description automatically generated">
            <a:extLst>
              <a:ext uri="{FF2B5EF4-FFF2-40B4-BE49-F238E27FC236}">
                <a16:creationId xmlns:a16="http://schemas.microsoft.com/office/drawing/2014/main" id="{95264F36-BD82-7B00-8F45-4C007C75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5" b="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30745" name="Rectangle 3074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23CC9AC2-3E5F-43AC-9044-01998FD0D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altLang="en-US" sz="1500">
                <a:solidFill>
                  <a:srgbClr val="FFFFFF"/>
                </a:solidFill>
              </a:rPr>
              <a:t>Purpose: used to create image of uniform brightness from top to bottom. </a:t>
            </a:r>
            <a:endParaRPr lang="en-US"/>
          </a:p>
          <a:p>
            <a:r>
              <a:rPr lang="en-US" altLang="en-US" sz="1500">
                <a:solidFill>
                  <a:srgbClr val="FFFFFF"/>
                </a:solidFill>
              </a:rPr>
              <a:t>Since </a:t>
            </a:r>
            <a:r>
              <a:rPr lang="en-US" altLang="en-US" sz="1500" b="1">
                <a:solidFill>
                  <a:srgbClr val="FFFFFF"/>
                </a:solidFill>
              </a:rPr>
              <a:t>attenuation </a:t>
            </a:r>
            <a:r>
              <a:rPr lang="en-US" altLang="en-US" sz="1500">
                <a:solidFill>
                  <a:srgbClr val="FFFFFF"/>
                </a:solidFill>
              </a:rPr>
              <a:t>is strongly related to path length, echoes returning from great depths have lower amplitudes than those returning from shallower depths. </a:t>
            </a:r>
          </a:p>
          <a:p>
            <a:pPr marL="127635" lvl="1" indent="0" eaLnBrk="1" hangingPunct="1">
              <a:buNone/>
            </a:pPr>
            <a:endParaRPr lang="en-US" altLang="en-US" sz="1500">
              <a:solidFill>
                <a:srgbClr val="FFFFFF"/>
              </a:solidFill>
            </a:endParaRPr>
          </a:p>
          <a:p>
            <a:pPr marL="127635" lvl="1" indent="0">
              <a:buNone/>
            </a:pPr>
            <a:r>
              <a:rPr lang="en-US" altLang="en-US" sz="1500">
                <a:solidFill>
                  <a:srgbClr val="FFFFFF"/>
                </a:solidFill>
              </a:rPr>
              <a:t>We must account for this in our image. </a:t>
            </a:r>
            <a:endParaRPr lang="en-US"/>
          </a:p>
          <a:p>
            <a:r>
              <a:rPr lang="en-US" altLang="en-US" sz="1500">
                <a:solidFill>
                  <a:srgbClr val="FFFFFF"/>
                </a:solidFill>
              </a:rPr>
              <a:t>Compensation makes all echoes from similar reflectors appear identical regardless of their depth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13329">
            <a:extLst>
              <a:ext uri="{FF2B5EF4-FFF2-40B4-BE49-F238E27FC236}">
                <a16:creationId xmlns:a16="http://schemas.microsoft.com/office/drawing/2014/main" id="{F27E2391-4EC5-4FD9-A3B0-20F5E23E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DDA62FB-DAD1-48F7-866B-86732687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The ultrasound system has two major functions</a:t>
            </a:r>
            <a:br>
              <a:rPr lang="en-US" altLang="en-US">
                <a:solidFill>
                  <a:srgbClr val="FFFFFF"/>
                </a:solidFill>
              </a:rPr>
            </a:br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13316" name="Rectangle 3">
            <a:extLst>
              <a:ext uri="{FF2B5EF4-FFF2-40B4-BE49-F238E27FC236}">
                <a16:creationId xmlns:a16="http://schemas.microsoft.com/office/drawing/2014/main" id="{C9B09A84-B23E-6566-7154-CA8E43F77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424206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1" name="Rectangle 31760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36833F6-64BA-D89F-C7C9-14CDBECA6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Compensation (TGC)</a:t>
            </a:r>
          </a:p>
        </p:txBody>
      </p:sp>
      <p:pic>
        <p:nvPicPr>
          <p:cNvPr id="31747" name="Picture 2" descr="http://radiologykey.com/wp-content/uploads/2016/03/B9780323043533500070_gr4.jpg">
            <a:extLst>
              <a:ext uri="{FF2B5EF4-FFF2-40B4-BE49-F238E27FC236}">
                <a16:creationId xmlns:a16="http://schemas.microsoft.com/office/drawing/2014/main" id="{913E6BDB-7B12-4941-8BBD-3D83FFD6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827548"/>
            <a:ext cx="4685791" cy="29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5" name="Rectangle 317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EBC701F-1370-46F9-91B3-E46E1FAF2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Synonyms: TGC (time gain compensation), depth compensation, swept gain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Adjusted by the sonographer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Compensation treats echoes differently depending on the depth at which they arise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Compensation makes an image equally bright at all depths</a:t>
            </a:r>
          </a:p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5" name="Rectangle 3277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7" name="Rectangle 3277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AutoShape 2">
            <a:extLst>
              <a:ext uri="{FF2B5EF4-FFF2-40B4-BE49-F238E27FC236}">
                <a16:creationId xmlns:a16="http://schemas.microsoft.com/office/drawing/2014/main" id="{BB0CAB00-E5A8-4984-A9DF-765E7F317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TGC and frequency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177281C-71E0-4045-B1F7-B3F7A6925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Adjustments to TGC are related to transducer frequency:</a:t>
            </a:r>
          </a:p>
          <a:p>
            <a:endParaRPr lang="en-US" altLang="en-US"/>
          </a:p>
          <a:p>
            <a:pPr marL="264795" lvl="1"/>
            <a:r>
              <a:rPr lang="en-US" altLang="en-US" sz="2000"/>
              <a:t>Higher frequency</a:t>
            </a:r>
          </a:p>
          <a:p>
            <a:pPr marL="447675" lvl="2" eaLnBrk="1" hangingPunct="1"/>
            <a:r>
              <a:rPr lang="en-US" altLang="en-US" sz="2000"/>
              <a:t>beam undergoes more attenuation</a:t>
            </a:r>
          </a:p>
          <a:p>
            <a:pPr marL="447675" lvl="2"/>
            <a:r>
              <a:rPr lang="en-US" altLang="en-US" sz="2000"/>
              <a:t>More TGC must be used</a:t>
            </a:r>
          </a:p>
          <a:p>
            <a:pPr marL="447675" lvl="2"/>
            <a:endParaRPr lang="en-US" altLang="en-US" sz="2000"/>
          </a:p>
          <a:p>
            <a:pPr marL="264795" lvl="1" eaLnBrk="1" hangingPunct="1"/>
            <a:r>
              <a:rPr lang="en-US" altLang="en-US" sz="2000"/>
              <a:t>Lower frequency</a:t>
            </a:r>
          </a:p>
          <a:p>
            <a:pPr marL="447675" lvl="2" eaLnBrk="1" hangingPunct="1"/>
            <a:r>
              <a:rPr lang="en-US" altLang="en-US" sz="2000"/>
              <a:t>beam undergoes less attenuation</a:t>
            </a:r>
          </a:p>
          <a:p>
            <a:pPr marL="447675" lvl="2" eaLnBrk="1" hangingPunct="1"/>
            <a:r>
              <a:rPr lang="en-US" altLang="en-US" sz="2000"/>
              <a:t>Less TGC is needed</a:t>
            </a:r>
          </a:p>
          <a:p>
            <a:pPr marL="264795"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1" name="Rectangle 3380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322E676-30EF-43AE-BD7E-7CCD49486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372" y="804333"/>
            <a:ext cx="2579028" cy="5249334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>
                <a:solidFill>
                  <a:srgbClr val="FFFFFF"/>
                </a:solidFill>
              </a:rPr>
              <a:t>TGC AND ATTENUATION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434F2EE-EA61-4D86-9227-A884CC944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We have to account for the change in attenuation with the TGC controls.</a:t>
            </a:r>
          </a:p>
          <a:p>
            <a:endParaRPr lang="en-US" altLang="en-US"/>
          </a:p>
          <a:p>
            <a:pPr marL="264795" lvl="1" eaLnBrk="1" hangingPunct="1"/>
            <a:r>
              <a:rPr lang="en-US" altLang="en-US" sz="2000"/>
              <a:t>With higher frequency we must account for more attenuation so our TGC controls must be higher</a:t>
            </a:r>
          </a:p>
          <a:p>
            <a:pPr marL="264795" lvl="1"/>
            <a:endParaRPr lang="en-US" altLang="en-US" sz="2000"/>
          </a:p>
          <a:p>
            <a:pPr marL="264795" lvl="1"/>
            <a:r>
              <a:rPr lang="en-US" altLang="en-US" sz="2000"/>
              <a:t>With lower frequency we must account for less attenuation so our TGC controls must be lower 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:a16="http://schemas.microsoft.com/office/drawing/2014/main" id="{7023B0EB-87C0-4041-BCA3-DCA936CEA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9254" y="585216"/>
            <a:ext cx="3650096" cy="14996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TGC curves</a:t>
            </a: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41BEA8BD-553F-479B-AC04-D817DBDB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3" r="-3" b="17527"/>
          <a:stretch/>
        </p:blipFill>
        <p:spPr bwMode="auto">
          <a:xfrm>
            <a:off x="20" y="10"/>
            <a:ext cx="4570789" cy="33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33" name="Straight Connector 34832">
            <a:extLst>
              <a:ext uri="{FF2B5EF4-FFF2-40B4-BE49-F238E27FC236}">
                <a16:creationId xmlns:a16="http://schemas.microsoft.com/office/drawing/2014/main" id="{8CAE7759-D0B0-4DFB-8715-AB7955FD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973783" y="826324"/>
            <a:ext cx="0" cy="914400"/>
          </a:xfrm>
          <a:prstGeom prst="line">
            <a:avLst/>
          </a:prstGeom>
          <a:ln w="19050">
            <a:solidFill>
              <a:srgbClr val="E380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D4D0E8A-AF2A-4237-9F80-555B5ECE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9254" y="2286000"/>
            <a:ext cx="365009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eaLnBrk="1" hangingPunct="1"/>
            <a:r>
              <a:rPr lang="en-US" altLang="en-US" dirty="0"/>
              <a:t>The TGC curve is the arrangement of the tiny knobs or switches in on the TGC</a:t>
            </a:r>
          </a:p>
          <a:p>
            <a:pPr marL="264795" lvl="1"/>
            <a:r>
              <a:rPr lang="en-US" altLang="en-US" dirty="0"/>
              <a:t>Near Gain – small amount of compensation</a:t>
            </a:r>
          </a:p>
          <a:p>
            <a:pPr marL="264795" lvl="1"/>
            <a:r>
              <a:rPr lang="en-US" altLang="en-US" dirty="0"/>
              <a:t>Delay – depth where variable compensation begins</a:t>
            </a:r>
          </a:p>
          <a:p>
            <a:pPr marL="264795" lvl="1"/>
            <a:r>
              <a:rPr lang="en-US" altLang="en-US" dirty="0"/>
              <a:t>Slope – compensation corrects for increasing attenuation</a:t>
            </a:r>
          </a:p>
          <a:p>
            <a:pPr marL="264795" lvl="1"/>
            <a:r>
              <a:rPr lang="en-US" altLang="en-US" dirty="0"/>
              <a:t>Knee – reflections are nearing </a:t>
            </a:r>
            <a:r>
              <a:rPr lang="en-US" altLang="en-US" dirty="0" err="1"/>
              <a:t>maxunum</a:t>
            </a:r>
            <a:r>
              <a:rPr lang="en-US" altLang="en-US" dirty="0"/>
              <a:t> compensation</a:t>
            </a:r>
          </a:p>
          <a:p>
            <a:pPr marL="264795" lvl="1"/>
            <a:r>
              <a:rPr lang="en-US" altLang="en-US" dirty="0"/>
              <a:t>Far gain – maximum amount of compensation from the receiver 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EC315395-2456-4982-8055-2DA82BAB4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0517"/>
          <a:stretch/>
        </p:blipFill>
        <p:spPr bwMode="auto">
          <a:xfrm>
            <a:off x="20" y="3476625"/>
            <a:ext cx="457078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extLst>
              <a:ext uri="{FF2B5EF4-FFF2-40B4-BE49-F238E27FC236}">
                <a16:creationId xmlns:a16="http://schemas.microsoft.com/office/drawing/2014/main" id="{440D6DE5-3547-4042-BC80-F9AE8E4B6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TGC curves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5ABA10C9-642A-4027-9702-46E7F2CAB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0218" y="2072268"/>
            <a:ext cx="7290055" cy="4023360"/>
          </a:xfrm>
        </p:spPr>
        <p:txBody>
          <a:bodyPr/>
          <a:lstStyle/>
          <a:p>
            <a:pPr eaLnBrk="1" hangingPunct="1"/>
            <a:r>
              <a:rPr lang="en-US" altLang="en-US" sz="1800"/>
              <a:t>The TGC curve is the arrangement of the tiny knobs or switches in on the TGC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BEAD227-87DA-471A-8A8B-C949C041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05200"/>
            <a:ext cx="3429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8A21EEEA-3A5A-4869-8FAF-ECC02D6DB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52800"/>
            <a:ext cx="3733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9C57FD04-FD19-4CBC-9E05-34F2724B0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814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8A1DD344-7128-4047-9243-A1B44C73C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05200"/>
            <a:ext cx="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5B3A605A-F104-40EC-B680-700F12733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14800"/>
            <a:ext cx="1295400" cy="1219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4239B94-056C-4D86-9D47-281C7FAF6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334000"/>
            <a:ext cx="0" cy="1219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20">
            <a:extLst>
              <a:ext uri="{FF2B5EF4-FFF2-40B4-BE49-F238E27FC236}">
                <a16:creationId xmlns:a16="http://schemas.microsoft.com/office/drawing/2014/main" id="{74B0F10B-5580-42A0-9BCF-C9CC389D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932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TGC</a:t>
            </a:r>
          </a:p>
        </p:txBody>
      </p:sp>
      <p:sp>
        <p:nvSpPr>
          <p:cNvPr id="35851" name="Text Box 21">
            <a:extLst>
              <a:ext uri="{FF2B5EF4-FFF2-40B4-BE49-F238E27FC236}">
                <a16:creationId xmlns:a16="http://schemas.microsoft.com/office/drawing/2014/main" id="{CFCFAF38-80B0-44B9-AF9B-523E9E26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60913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Image Depth</a:t>
            </a:r>
          </a:p>
        </p:txBody>
      </p:sp>
      <p:sp>
        <p:nvSpPr>
          <p:cNvPr id="35852" name="Line 22">
            <a:extLst>
              <a:ext uri="{FF2B5EF4-FFF2-40B4-BE49-F238E27FC236}">
                <a16:creationId xmlns:a16="http://schemas.microsoft.com/office/drawing/2014/main" id="{93B974AE-FB91-4F55-ABA4-395F29A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23">
            <a:extLst>
              <a:ext uri="{FF2B5EF4-FFF2-40B4-BE49-F238E27FC236}">
                <a16:creationId xmlns:a16="http://schemas.microsoft.com/office/drawing/2014/main" id="{5DC198A7-6E21-4CED-BD2B-EF3D1181D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29200"/>
            <a:ext cx="1371600" cy="1295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>
            <a:extLst>
              <a:ext uri="{FF2B5EF4-FFF2-40B4-BE49-F238E27FC236}">
                <a16:creationId xmlns:a16="http://schemas.microsoft.com/office/drawing/2014/main" id="{F758FE4E-3C6B-42D7-A70F-C50D96BDE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324600"/>
            <a:ext cx="0" cy="228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25">
            <a:extLst>
              <a:ext uri="{FF2B5EF4-FFF2-40B4-BE49-F238E27FC236}">
                <a16:creationId xmlns:a16="http://schemas.microsoft.com/office/drawing/2014/main" id="{776E7964-2C7C-4C2C-B9E5-24EDE721A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0" cy="30480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6">
            <a:extLst>
              <a:ext uri="{FF2B5EF4-FFF2-40B4-BE49-F238E27FC236}">
                <a16:creationId xmlns:a16="http://schemas.microsoft.com/office/drawing/2014/main" id="{88C90310-CDB7-4921-986D-3D015DA41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685800" cy="60960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27">
            <a:extLst>
              <a:ext uri="{FF2B5EF4-FFF2-40B4-BE49-F238E27FC236}">
                <a16:creationId xmlns:a16="http://schemas.microsoft.com/office/drawing/2014/main" id="{0F609334-026F-4763-9CF9-6BBD964A6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19600"/>
            <a:ext cx="0" cy="213360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8">
            <a:extLst>
              <a:ext uri="{FF2B5EF4-FFF2-40B4-BE49-F238E27FC236}">
                <a16:creationId xmlns:a16="http://schemas.microsoft.com/office/drawing/2014/main" id="{D57690CA-59E0-44E1-A631-D97B024894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876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30">
            <a:extLst>
              <a:ext uri="{FF2B5EF4-FFF2-40B4-BE49-F238E27FC236}">
                <a16:creationId xmlns:a16="http://schemas.microsoft.com/office/drawing/2014/main" id="{A9F99CCB-2C25-4010-B890-DC966CACC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324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Text Box 31">
            <a:extLst>
              <a:ext uri="{FF2B5EF4-FFF2-40B4-BE49-F238E27FC236}">
                <a16:creationId xmlns:a16="http://schemas.microsoft.com/office/drawing/2014/main" id="{F05994E6-EFF4-47F6-B0D3-8E7245B9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793" y="4418942"/>
            <a:ext cx="262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7030A0"/>
                </a:solidFill>
              </a:rPr>
              <a:t>Higher</a:t>
            </a:r>
            <a:r>
              <a:rPr lang="en-US" altLang="en-US">
                <a:solidFill>
                  <a:srgbClr val="7030A0"/>
                </a:solidFill>
              </a:rPr>
              <a:t> frequency curve</a:t>
            </a:r>
          </a:p>
        </p:txBody>
      </p:sp>
      <p:sp>
        <p:nvSpPr>
          <p:cNvPr id="29717" name="Text Box 32">
            <a:extLst>
              <a:ext uri="{FF2B5EF4-FFF2-40B4-BE49-F238E27FC236}">
                <a16:creationId xmlns:a16="http://schemas.microsoft.com/office/drawing/2014/main" id="{7E3CC715-1E3C-4D99-A06F-1C5DF1439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867400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Lower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frequency curve</a:t>
            </a:r>
          </a:p>
        </p:txBody>
      </p:sp>
      <p:sp>
        <p:nvSpPr>
          <p:cNvPr id="35862" name="Text Box 33">
            <a:extLst>
              <a:ext uri="{FF2B5EF4-FFF2-40B4-BE49-F238E27FC236}">
                <a16:creationId xmlns:a16="http://schemas.microsoft.com/office/drawing/2014/main" id="{AC9CD076-9F76-45EA-A22F-D0449645F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038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Curve shifts up and to the right</a:t>
            </a:r>
          </a:p>
        </p:txBody>
      </p:sp>
      <p:sp>
        <p:nvSpPr>
          <p:cNvPr id="35863" name="Text Box 34">
            <a:extLst>
              <a:ext uri="{FF2B5EF4-FFF2-40B4-BE49-F238E27FC236}">
                <a16:creationId xmlns:a16="http://schemas.microsoft.com/office/drawing/2014/main" id="{85E3DD85-91BE-4855-A959-7227E7436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4008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Curve shifts downward and to the left</a:t>
            </a:r>
          </a:p>
        </p:txBody>
      </p:sp>
      <p:sp>
        <p:nvSpPr>
          <p:cNvPr id="35864" name="TextBox 1">
            <a:extLst>
              <a:ext uri="{FF2B5EF4-FFF2-40B4-BE49-F238E27FC236}">
                <a16:creationId xmlns:a16="http://schemas.microsoft.com/office/drawing/2014/main" id="{99E23B32-DC14-4276-AFC8-ECB6DEFC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32113"/>
            <a:ext cx="220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Less Amplification</a:t>
            </a:r>
          </a:p>
        </p:txBody>
      </p:sp>
      <p:sp>
        <p:nvSpPr>
          <p:cNvPr id="35865" name="TextBox 24">
            <a:extLst>
              <a:ext uri="{FF2B5EF4-FFF2-40B4-BE49-F238E27FC236}">
                <a16:creationId xmlns:a16="http://schemas.microsoft.com/office/drawing/2014/main" id="{5191126E-48D2-4856-9327-12FE2BF2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890838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More Amplification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extLst>
              <a:ext uri="{FF2B5EF4-FFF2-40B4-BE49-F238E27FC236}">
                <a16:creationId xmlns:a16="http://schemas.microsoft.com/office/drawing/2014/main" id="{448A89BF-13D6-4630-9D59-50107F8C5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Key Terms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B979EAE-2508-42AD-8A00-A151CFA17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8803" y="1988634"/>
            <a:ext cx="7290055" cy="4023360"/>
          </a:xfrm>
        </p:spPr>
        <p:txBody>
          <a:bodyPr/>
          <a:lstStyle/>
          <a:p>
            <a:pPr eaLnBrk="1" hangingPunct="1"/>
            <a:r>
              <a:rPr lang="en-US" altLang="en-US"/>
              <a:t>Near field – top of the image, area nearest the probe</a:t>
            </a:r>
          </a:p>
          <a:p>
            <a:pPr eaLnBrk="1" hangingPunct="1"/>
            <a:r>
              <a:rPr lang="en-US" altLang="en-US"/>
              <a:t>Far field – bottom of the image, farthest from the probe </a:t>
            </a:r>
          </a:p>
        </p:txBody>
      </p:sp>
      <p:pic>
        <p:nvPicPr>
          <p:cNvPr id="36868" name="Picture 5" descr="http://t3.gstatic.com/images?q=tbn:ANd9GcSz-m7v3Kcc4sf2SBVn3gFNXzArNCW7o1RQbrbCrMFTXqPOlSS2Gg">
            <a:hlinkClick r:id="rId2"/>
            <a:extLst>
              <a:ext uri="{FF2B5EF4-FFF2-40B4-BE49-F238E27FC236}">
                <a16:creationId xmlns:a16="http://schemas.microsoft.com/office/drawing/2014/main" id="{6DFD4FFE-6D5D-4937-93E1-0348183EE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20" y="3163228"/>
            <a:ext cx="4070196" cy="305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1">
            <a:extLst>
              <a:ext uri="{FF2B5EF4-FFF2-40B4-BE49-F238E27FC236}">
                <a16:creationId xmlns:a16="http://schemas.microsoft.com/office/drawing/2014/main" id="{BF0631CB-7A42-45CC-B5A2-145B3431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463" y="3767215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Near field </a:t>
            </a: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58714DB5-9496-4CFA-81BC-18F0219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433" y="5350727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Far field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902" name="Rectangle 37901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60E626-DE68-4411-9E09-227FE8C3C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  <a:defRPr/>
            </a:pPr>
            <a:r>
              <a:rPr lang="en-US" altLang="en-US"/>
              <a:t>EXAMPLE</a:t>
            </a:r>
            <a:endParaRPr lang="en-US"/>
          </a:p>
        </p:txBody>
      </p:sp>
      <p:cxnSp>
        <p:nvCxnSpPr>
          <p:cNvPr id="37904" name="Straight Connector 37903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B1993E0-C3E7-4360-B0AC-DA3BAC671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Sample TGC Registry questions: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What will you do if you cannot see reflectors in the near field of your image? (or the far field)</a:t>
            </a:r>
          </a:p>
          <a:p>
            <a:pPr eaLnBrk="1" hangingPunct="1"/>
            <a:r>
              <a:rPr lang="en-US" altLang="en-US"/>
              <a:t>A: adjust the TGC!!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7" name="Rectangle 38926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8" name="Rectangle 389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539389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AutoShape 2">
            <a:extLst>
              <a:ext uri="{FF2B5EF4-FFF2-40B4-BE49-F238E27FC236}">
                <a16:creationId xmlns:a16="http://schemas.microsoft.com/office/drawing/2014/main" id="{82B36D62-5358-4E91-A6E1-179893E69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Compression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002C2E65-5943-4498-A549-0FB1A6F38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8" b="-2"/>
          <a:stretch/>
        </p:blipFill>
        <p:spPr bwMode="auto">
          <a:xfrm>
            <a:off x="20" y="10"/>
            <a:ext cx="5539369" cy="44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Rectangle 3892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760F9F3-71F9-400E-BD31-B9C01376D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Alters the grayscale content of the image to one that the human eye can see 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Reducing the total range of signals</a:t>
            </a:r>
          </a:p>
          <a:p>
            <a:pPr marL="264795" lvl="1" eaLnBrk="1" hangingPunct="1"/>
            <a:r>
              <a:rPr lang="en-US" altLang="en-US" sz="2000">
                <a:solidFill>
                  <a:srgbClr val="FFFFFF"/>
                </a:solidFill>
              </a:rPr>
              <a:t>Smallest to largest signal</a:t>
            </a:r>
          </a:p>
          <a:p>
            <a:pPr marL="264795" lvl="1" eaLnBrk="1" hangingPunct="1"/>
            <a:r>
              <a:rPr lang="en-US" altLang="en-US" sz="2000">
                <a:solidFill>
                  <a:srgbClr val="FFFFFF"/>
                </a:solidFill>
              </a:rPr>
              <a:t>How “black and white” an image will appear, versus a wider range of grays within that image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5" name="Rectangle 39944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47" name="Rectangle 399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AutoShape 2">
            <a:extLst>
              <a:ext uri="{FF2B5EF4-FFF2-40B4-BE49-F238E27FC236}">
                <a16:creationId xmlns:a16="http://schemas.microsoft.com/office/drawing/2014/main" id="{A6922BBE-63FF-4663-8949-59C21A759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Compression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70133694-F0F6-4EFE-9267-A7221B83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154447"/>
            <a:ext cx="4685791" cy="226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Rectangle 3994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6064F5-2E9F-4FFC-9D63-B0B4C08E1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Purpose: keeps signals within the operating range of the system’s electronics and the gray scale within the range of what the human eye can see</a:t>
            </a:r>
          </a:p>
          <a:p>
            <a:pPr marL="264795" lvl="1" eaLnBrk="1" hangingPunct="1"/>
            <a:r>
              <a:rPr lang="en-US" altLang="en-US">
                <a:solidFill>
                  <a:srgbClr val="FFFFFF"/>
                </a:solidFill>
              </a:rPr>
              <a:t>Done without altering the relative relationships between signals: largest stays largest, smallest remains smallest</a:t>
            </a:r>
          </a:p>
          <a:p>
            <a:pPr marL="264795" lvl="1"/>
            <a:r>
              <a:rPr lang="en-US" altLang="en-US">
                <a:solidFill>
                  <a:srgbClr val="FFFFFF"/>
                </a:solidFill>
              </a:rPr>
              <a:t>Decreases the dynamic range of the signals </a:t>
            </a:r>
          </a:p>
          <a:p>
            <a:pPr marL="264795" lvl="1"/>
            <a:r>
              <a:rPr lang="en-US" altLang="en-US">
                <a:solidFill>
                  <a:srgbClr val="FFFFFF"/>
                </a:solidFill>
              </a:rPr>
              <a:t>Effect upon image: changes the gray scale mapping / characteristics of the image</a:t>
            </a:r>
          </a:p>
          <a:p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7" name="Rectangle 4096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9" name="Rectangle 4096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>
            <a:extLst>
              <a:ext uri="{FF2B5EF4-FFF2-40B4-BE49-F238E27FC236}">
                <a16:creationId xmlns:a16="http://schemas.microsoft.com/office/drawing/2014/main" id="{A7A910CD-DB5E-491D-9771-0C4B0EC67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sz="3400">
                <a:solidFill>
                  <a:srgbClr val="FFFFFF"/>
                </a:solidFill>
              </a:rPr>
              <a:t>Demodulation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9C0A68D-69E8-474B-A5DE-26781DC2D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Changes the signal’s form to one more suitable for TV display</a:t>
            </a:r>
          </a:p>
          <a:p>
            <a:pPr eaLnBrk="1" hangingPunct="1"/>
            <a:r>
              <a:rPr lang="en-US" altLang="en-US"/>
              <a:t>Cannot be adjusted by sonographer</a:t>
            </a:r>
          </a:p>
          <a:p>
            <a:r>
              <a:rPr lang="en-US" altLang="en-US"/>
              <a:t>Not seen on our images and we cannot adjust it. It is performed automatically by the system. </a:t>
            </a:r>
          </a:p>
          <a:p>
            <a:pPr eaLnBrk="1" hangingPunct="1"/>
            <a:r>
              <a:rPr lang="en-US" altLang="en-US"/>
              <a:t>Has two steps: </a:t>
            </a:r>
          </a:p>
          <a:p>
            <a:pPr marL="447675" lvl="2"/>
            <a:r>
              <a:rPr lang="en-US" altLang="en-US" sz="1600" b="1"/>
              <a:t>Rectification-</a:t>
            </a:r>
            <a:r>
              <a:rPr lang="en-US" altLang="en-US" sz="1600"/>
              <a:t>turning all negative voltages into positive voltages. Corrects for or eliminates negative voltages. </a:t>
            </a:r>
          </a:p>
          <a:p>
            <a:pPr marL="447675" lvl="2" eaLnBrk="1" hangingPunct="1"/>
            <a:r>
              <a:rPr lang="en-US" altLang="en-US" sz="1600" b="1"/>
              <a:t>Smoothing or enveloping-</a:t>
            </a:r>
            <a:r>
              <a:rPr lang="en-US" altLang="en-US" sz="1600"/>
              <a:t>puts a smooth line around signal “bumps” to even them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Rectangle 14359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2" name="Rectangle 1436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4E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AutoShape 2">
            <a:extLst>
              <a:ext uri="{FF2B5EF4-FFF2-40B4-BE49-F238E27FC236}">
                <a16:creationId xmlns:a16="http://schemas.microsoft.com/office/drawing/2014/main" id="{DA5BB031-E99D-47D0-A703-BCE6D745C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Pulsed Echo Instrumentation</a:t>
            </a:r>
          </a:p>
        </p:txBody>
      </p:sp>
      <p:pic>
        <p:nvPicPr>
          <p:cNvPr id="14340" name="Picture 8">
            <a:extLst>
              <a:ext uri="{FF2B5EF4-FFF2-40B4-BE49-F238E27FC236}">
                <a16:creationId xmlns:a16="http://schemas.microsoft.com/office/drawing/2014/main" id="{2F6EF1F1-26A8-4ABA-A673-7258984BD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1" r="1" b="10073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4" name="Rectangle 1436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A132C70-F824-47FB-8907-EB45E7F14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1600">
                <a:solidFill>
                  <a:srgbClr val="FFFFFF"/>
                </a:solidFill>
              </a:rPr>
              <a:t>Six interconnected components – information is transferred to and from each component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z="1600">
              <a:solidFill>
                <a:srgbClr val="FFFF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1. Transducer</a:t>
            </a:r>
          </a:p>
          <a:p>
            <a:pPr marL="447675" lvl="2" eaLnBrk="1" hangingPunct="1"/>
            <a:r>
              <a:rPr lang="en-US" altLang="en-US" sz="1600">
                <a:solidFill>
                  <a:srgbClr val="FFFFFF"/>
                </a:solidFill>
              </a:rPr>
              <a:t>Converts electrical energy into acoustic energy during transmission</a:t>
            </a:r>
          </a:p>
          <a:p>
            <a:pPr marL="310515" lvl="2" indent="0">
              <a:buNone/>
            </a:pPr>
            <a:endParaRPr lang="en-US" altLang="en-US" sz="1600">
              <a:solidFill>
                <a:srgbClr val="FFFFFF"/>
              </a:solidFill>
            </a:endParaRPr>
          </a:p>
          <a:p>
            <a:pPr marL="447675" lvl="2" eaLnBrk="1" hangingPunct="1"/>
            <a:r>
              <a:rPr lang="en-US" altLang="en-US" sz="1600">
                <a:solidFill>
                  <a:srgbClr val="FFFFFF"/>
                </a:solidFill>
              </a:rPr>
              <a:t>Converts returning acoustic into electrical energy during reception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9A52CA-84CE-4EB1-A60D-F760C12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3B1C036D-D400-4EA3-8A42-E2FA3451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999607-A2FD-4151-B86E-D085D04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310096A0-811A-44D0-B29F-A17B945F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039" name="Rectangle 4403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41" name="Rectangle 4404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AutoShape 2">
            <a:extLst>
              <a:ext uri="{FF2B5EF4-FFF2-40B4-BE49-F238E27FC236}">
                <a16:creationId xmlns:a16="http://schemas.microsoft.com/office/drawing/2014/main" id="{BDA5702A-91DD-47E8-91D2-0E32E1C86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Rejection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323B0B1-DEE5-4838-A403-BFB309226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Purpose: displays low level echoes only when clinically meaningful</a:t>
            </a:r>
          </a:p>
          <a:p>
            <a:pPr eaLnBrk="1" hangingPunct="1"/>
            <a:r>
              <a:rPr lang="en-US" altLang="en-US"/>
              <a:t>Also known as </a:t>
            </a:r>
            <a:r>
              <a:rPr lang="en-US" altLang="en-US" b="1"/>
              <a:t>suppression, threshold</a:t>
            </a:r>
          </a:p>
          <a:p>
            <a:r>
              <a:rPr lang="en-US" altLang="en-US"/>
              <a:t>Very low-level echoes may or may not be important. Reject determines whether they appear on an image. </a:t>
            </a:r>
          </a:p>
          <a:p>
            <a:r>
              <a:rPr lang="en-US" altLang="en-US" b="1"/>
              <a:t>Affects all low-level signals</a:t>
            </a:r>
            <a:r>
              <a:rPr lang="en-US" altLang="en-US"/>
              <a:t> everywhere on the image but does not affect bright echoes. </a:t>
            </a:r>
          </a:p>
          <a:p>
            <a:r>
              <a:rPr lang="en-US" altLang="en-US"/>
              <a:t>Is adjusted by the sonographer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98D732-3AE5-4D69-94A4-510FEC46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AE1C0536-A282-4CEC-BA13-5C19077A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087" name="Rectangle 4608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9" name="Rectangle 4608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AutoShape 2">
            <a:extLst>
              <a:ext uri="{FF2B5EF4-FFF2-40B4-BE49-F238E27FC236}">
                <a16:creationId xmlns:a16="http://schemas.microsoft.com/office/drawing/2014/main" id="{A550257B-F529-4CAE-A246-07D49B27C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Dynamic Frequency Tuning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46E38AE-9890-4929-8771-2733A96C1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Pulses contain a wide range of frequencies</a:t>
            </a:r>
          </a:p>
          <a:p>
            <a:pPr eaLnBrk="1" hangingPunct="1"/>
            <a:r>
              <a:rPr lang="en-US" altLang="en-US"/>
              <a:t>On some us systems, higher frequencies create shallow parts of the image and lower frequencies create deeper parts</a:t>
            </a:r>
          </a:p>
          <a:p>
            <a:pPr eaLnBrk="1" hangingPunct="1"/>
            <a:r>
              <a:rPr lang="en-US" altLang="en-US"/>
              <a:t>Echoes arising from superficial structures are filtered to process only higher frequencies since higher frequencies make better images</a:t>
            </a:r>
          </a:p>
          <a:p>
            <a:pPr eaLnBrk="1" hangingPunct="1"/>
            <a:r>
              <a:rPr lang="en-US" altLang="en-US"/>
              <a:t>Lower frequency signals are used to image deeper structures since the higher frequencies have attenuated and are no longer present. </a:t>
            </a:r>
          </a:p>
          <a:p>
            <a:pPr eaLnBrk="1" hangingPunct="1"/>
            <a:r>
              <a:rPr lang="en-US" altLang="en-US"/>
              <a:t>Takes advantage of the range of frequencies present for optimal imaging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95A69065-E41F-4235-A99C-5D5A06216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Output Power vs. Receiver Gain</a:t>
            </a:r>
          </a:p>
        </p:txBody>
      </p:sp>
      <p:cxnSp>
        <p:nvCxnSpPr>
          <p:cNvPr id="48150" name="Straight Connector 48149">
            <a:extLst>
              <a:ext uri="{FF2B5EF4-FFF2-40B4-BE49-F238E27FC236}">
                <a16:creationId xmlns:a16="http://schemas.microsoft.com/office/drawing/2014/main" id="{8D59213C-2A55-4BC8-A954-66FF3D9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3">
            <a:extLst>
              <a:ext uri="{FF2B5EF4-FFF2-40B4-BE49-F238E27FC236}">
                <a16:creationId xmlns:a16="http://schemas.microsoft.com/office/drawing/2014/main" id="{6572EF15-F16C-4E61-8D71-A3DED4DF5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altLang="en-US" b="1"/>
              <a:t>Output power</a:t>
            </a:r>
            <a:endParaRPr lang="en-US"/>
          </a:p>
          <a:p>
            <a:pPr marL="264795" lvl="1" eaLnBrk="1" hangingPunct="1"/>
            <a:r>
              <a:rPr lang="en-US" altLang="en-US"/>
              <a:t>Affects brightness by adjusting the strength of the sound pulse sent into the body by the transducer</a:t>
            </a:r>
          </a:p>
          <a:p>
            <a:pPr marL="264795" lvl="1" eaLnBrk="1" hangingPunct="1"/>
            <a:r>
              <a:rPr lang="en-US" altLang="en-US"/>
              <a:t>When the pulse is more powerful, the signals returning are stronger and the image is brighter</a:t>
            </a:r>
          </a:p>
          <a:p>
            <a:pPr marL="264795" lvl="1" eaLnBrk="1" hangingPunct="1"/>
            <a:r>
              <a:rPr lang="en-US" altLang="en-US"/>
              <a:t>When the image is too bright, lateral and longitudinal resolution degrade</a:t>
            </a:r>
          </a:p>
          <a:p>
            <a:r>
              <a:rPr lang="en-US" altLang="en-US" b="1"/>
              <a:t>Receiver Gain </a:t>
            </a:r>
          </a:p>
          <a:p>
            <a:pPr marL="264795" lvl="1" eaLnBrk="1" hangingPunct="1">
              <a:buFont typeface="Arial" panose="020B0602020104020603" pitchFamily="34" charset="0"/>
              <a:buChar char="•"/>
            </a:pPr>
            <a:r>
              <a:rPr lang="en-US" altLang="en-US"/>
              <a:t>Affects the brightness by changing amplification of the electronic signals after they return </a:t>
            </a:r>
          </a:p>
          <a:p>
            <a:pPr marL="264795" lvl="1" eaLnBrk="1" hangingPunct="1"/>
            <a:r>
              <a:rPr lang="en-US" altLang="en-US"/>
              <a:t>When amplification is increased, the electronic signals in the receiver are boosted and the image is brighter</a:t>
            </a:r>
          </a:p>
          <a:p>
            <a:pPr eaLnBrk="1" hangingPunct="1"/>
            <a:endParaRPr lang="en-US" altLang="en-US" b="1"/>
          </a:p>
        </p:txBody>
      </p:sp>
      <p:pic>
        <p:nvPicPr>
          <p:cNvPr id="48146" name="Picture 48145" descr="Volume indicators">
            <a:extLst>
              <a:ext uri="{FF2B5EF4-FFF2-40B4-BE49-F238E27FC236}">
                <a16:creationId xmlns:a16="http://schemas.microsoft.com/office/drawing/2014/main" id="{5096530F-78C3-0572-9786-B35C0248C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3" r="28330" b="2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3" name="Rectangle 5018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5" name="Rectangle 5018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F10341C-AA78-4F1C-B50E-31AA1F193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>
                <a:solidFill>
                  <a:srgbClr val="FFFFFF"/>
                </a:solidFill>
              </a:rPr>
              <a:t>Output power vs. Receiver gain</a:t>
            </a:r>
            <a:br>
              <a:rPr lang="en-US" altLang="en-US">
                <a:solidFill>
                  <a:srgbClr val="FFFFFF"/>
                </a:solidFill>
              </a:rPr>
            </a:br>
            <a:r>
              <a:rPr lang="en-US" altLang="en-US">
                <a:solidFill>
                  <a:srgbClr val="FFFFFF"/>
                </a:solidFill>
              </a:rPr>
              <a:t>(cont'd)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046B2CE-588F-4F6B-9E74-152F925F1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>
                <a:latin typeface="TW Cen MT"/>
              </a:rPr>
              <a:t>Adjustments to either output power or receiver gain change the </a:t>
            </a:r>
            <a:r>
              <a:rPr lang="en-US" b="1">
                <a:latin typeface="TW Cen MT"/>
              </a:rPr>
              <a:t>brightness</a:t>
            </a:r>
            <a:r>
              <a:rPr lang="en-US">
                <a:latin typeface="TW Cen MT"/>
              </a:rPr>
              <a:t> of an entire image</a:t>
            </a:r>
            <a:endParaRPr lang="en-US" altLang="en-US"/>
          </a:p>
          <a:p>
            <a:r>
              <a:rPr lang="en-US" altLang="en-US"/>
              <a:t>Put simply, both can control brightness of the image</a:t>
            </a:r>
            <a:endParaRPr lang="en-US"/>
          </a:p>
          <a:p>
            <a:pPr marL="264795" lvl="1" eaLnBrk="1" hangingPunct="1"/>
            <a:r>
              <a:rPr lang="en-US" altLang="en-US"/>
              <a:t>Power controls intensity of </a:t>
            </a:r>
            <a:r>
              <a:rPr lang="en-US" altLang="en-US" b="1"/>
              <a:t>transmitted sound</a:t>
            </a:r>
          </a:p>
          <a:p>
            <a:pPr marL="264795" lvl="1"/>
            <a:r>
              <a:rPr lang="en-US" altLang="en-US"/>
              <a:t>Gain controls amplification of the </a:t>
            </a:r>
            <a:r>
              <a:rPr lang="en-US" altLang="en-US" b="1"/>
              <a:t>signal at reception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31" name="Rectangle 5223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3" name="Rectangle 5223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AutoShape 2">
            <a:extLst>
              <a:ext uri="{FF2B5EF4-FFF2-40B4-BE49-F238E27FC236}">
                <a16:creationId xmlns:a16="http://schemas.microsoft.com/office/drawing/2014/main" id="{5D59DAE9-7B27-4E4E-9132-CE9DCF3C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>
                <a:solidFill>
                  <a:srgbClr val="FFFFFF"/>
                </a:solidFill>
              </a:rPr>
              <a:t>Output Power vs. Receiver Gain (cont'd)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E37E1DE-6D63-4A61-9397-7A77BE919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altLang="en-US"/>
              <a:t>How do we determine which to use? </a:t>
            </a:r>
          </a:p>
          <a:p>
            <a:pPr eaLnBrk="1" hangingPunct="1"/>
            <a:r>
              <a:rPr lang="en-US" altLang="en-US"/>
              <a:t>On the registry:</a:t>
            </a:r>
          </a:p>
          <a:p>
            <a:pPr marL="264795" lvl="1" eaLnBrk="1" hangingPunct="1"/>
            <a:r>
              <a:rPr lang="en-US" altLang="en-US"/>
              <a:t>When a term in a question suggests </a:t>
            </a:r>
            <a:r>
              <a:rPr lang="en-US" altLang="en-US" b="1"/>
              <a:t>outgoing</a:t>
            </a:r>
            <a:r>
              <a:rPr lang="en-US" altLang="en-US"/>
              <a:t>, the function is probably output power (</a:t>
            </a:r>
            <a:r>
              <a:rPr lang="en-US" altLang="en-US" b="1"/>
              <a:t>transmission</a:t>
            </a:r>
            <a:r>
              <a:rPr lang="en-US" altLang="en-US"/>
              <a:t>)</a:t>
            </a:r>
          </a:p>
          <a:p>
            <a:pPr marL="264795" lvl="1" eaLnBrk="1" hangingPunct="1"/>
            <a:r>
              <a:rPr lang="en-US" altLang="en-US"/>
              <a:t>when a term suggests reception or </a:t>
            </a:r>
            <a:r>
              <a:rPr lang="en-US" altLang="en-US" b="1"/>
              <a:t>incoming </a:t>
            </a:r>
            <a:r>
              <a:rPr lang="en-US" altLang="en-US"/>
              <a:t>it likely refers to receiver gain (</a:t>
            </a:r>
            <a:r>
              <a:rPr lang="en-US" altLang="en-US" b="1"/>
              <a:t>reception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5" name="Rectangle 5325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7" name="Rectangle 5325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DC76A38-42A4-4D36-9B2C-11BB279FA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err="1">
                <a:solidFill>
                  <a:srgbClr val="FFFFFF"/>
                </a:solidFill>
              </a:rPr>
              <a:t>Alara</a:t>
            </a:r>
            <a:r>
              <a:rPr lang="en-US" altLang="en-US">
                <a:solidFill>
                  <a:srgbClr val="FFFFFF"/>
                </a:solidFill>
              </a:rPr>
              <a:t> principle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7F85E2E-6146-4429-B56B-502F306F6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altLang="en-US"/>
              <a:t>When scanning:  </a:t>
            </a:r>
          </a:p>
          <a:p>
            <a:pPr marL="264795" lvl="1"/>
            <a:r>
              <a:rPr lang="en-US" altLang="en-US" sz="2000"/>
              <a:t>We use the </a:t>
            </a:r>
            <a:r>
              <a:rPr lang="en-US" altLang="en-US" sz="2000" b="1"/>
              <a:t>ALARA</a:t>
            </a:r>
            <a:r>
              <a:rPr lang="en-US" altLang="en-US" sz="2000"/>
              <a:t> principle to determine which to adjust. </a:t>
            </a:r>
          </a:p>
          <a:p>
            <a:pPr marL="447675" lvl="2" eaLnBrk="1" hangingPunct="1"/>
            <a:r>
              <a:rPr lang="en-US" altLang="en-US" sz="2000" b="1"/>
              <a:t>A</a:t>
            </a:r>
            <a:r>
              <a:rPr lang="en-US" altLang="en-US" sz="2000"/>
              <a:t>s </a:t>
            </a:r>
            <a:r>
              <a:rPr lang="en-US" altLang="en-US" sz="2000" b="1"/>
              <a:t>L</a:t>
            </a:r>
            <a:r>
              <a:rPr lang="en-US" altLang="en-US" sz="2000"/>
              <a:t>ow </a:t>
            </a:r>
            <a:r>
              <a:rPr lang="en-US" altLang="en-US" sz="2000" b="1"/>
              <a:t>A</a:t>
            </a:r>
            <a:r>
              <a:rPr lang="en-US" altLang="en-US" sz="2000"/>
              <a:t>s </a:t>
            </a:r>
            <a:r>
              <a:rPr lang="en-US" altLang="en-US" sz="2000" b="1"/>
              <a:t>R</a:t>
            </a:r>
            <a:r>
              <a:rPr lang="en-US" altLang="en-US" sz="2000"/>
              <a:t>easonably</a:t>
            </a:r>
            <a:r>
              <a:rPr lang="en-US" altLang="en-US" sz="2000" b="1"/>
              <a:t> A</a:t>
            </a:r>
            <a:r>
              <a:rPr lang="en-US" altLang="en-US" sz="2000"/>
              <a:t>chievable</a:t>
            </a:r>
          </a:p>
          <a:p>
            <a:pPr eaLnBrk="1" hangingPunct="1"/>
            <a:r>
              <a:rPr lang="en-US" altLang="en-US"/>
              <a:t>This means that we always choose the option that minimizes patient exposure while still obtaining a clinically relevant image</a:t>
            </a:r>
          </a:p>
          <a:p>
            <a:r>
              <a:rPr lang="en-US">
                <a:latin typeface="TW Cen MT"/>
              </a:rPr>
              <a:t>If your image is too bright, which should you choose? </a:t>
            </a:r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en-US">
                <a:latin typeface="TW Cen MT"/>
              </a:rPr>
              <a:t>Decrease output power ---ALARA!!!!</a:t>
            </a:r>
          </a:p>
          <a:p>
            <a:r>
              <a:rPr lang="en-US">
                <a:latin typeface="TW Cen MT"/>
              </a:rPr>
              <a:t>If your image is too dark, which should you choose? </a:t>
            </a:r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en-US">
                <a:latin typeface="TW Cen MT"/>
              </a:rPr>
              <a:t>Increase gain ---- ALARA!!!!</a:t>
            </a:r>
            <a:endParaRPr 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C433E6-E949-4038-98F0-8A3CB6C1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7F05E363-3449-4DF7-B2DD-CDD93BB4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E01AE6C1-9875-4477-9A50-4DD04263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3191582" cy="14996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/>
              <a:t>Pulsed Echo Instrumentation</a:t>
            </a:r>
          </a:p>
        </p:txBody>
      </p:sp>
      <p:cxnSp>
        <p:nvCxnSpPr>
          <p:cNvPr id="15369" name="Straight Connector 15368">
            <a:extLst>
              <a:ext uri="{FF2B5EF4-FFF2-40B4-BE49-F238E27FC236}">
                <a16:creationId xmlns:a16="http://schemas.microsoft.com/office/drawing/2014/main" id="{E12F71DE-FBE7-44C9-9E56-013925CB7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9C9049B-6901-4F4F-9BE1-A06989D2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5083" y="2275784"/>
            <a:ext cx="3050107" cy="3542804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46990" indent="-46990" defTabSz="475488">
              <a:spcBef>
                <a:spcPts val="624"/>
              </a:spcBef>
              <a:spcAft>
                <a:spcPts val="104"/>
              </a:spcAft>
              <a:buNone/>
            </a:pPr>
            <a:r>
              <a:rPr lang="en-US" altLang="en-US" sz="1600" b="1" kern="1200">
                <a:latin typeface="+mn-lt"/>
                <a:ea typeface="+mn-ea"/>
                <a:cs typeface="+mn-cs"/>
              </a:rPr>
              <a:t>2. Pulser/ beam former</a:t>
            </a:r>
            <a:endParaRPr lang="en-US" sz="1600"/>
          </a:p>
          <a:p>
            <a:pPr marL="232410" lvl="2" indent="-71120" defTabSz="475488">
              <a:spcBef>
                <a:spcPts val="104"/>
              </a:spcBef>
              <a:spcAft>
                <a:spcPts val="208"/>
              </a:spcAft>
            </a:pPr>
            <a:r>
              <a:rPr lang="en-US" altLang="en-US" sz="1600"/>
              <a:t>Component that controls the electrical signals sent to the transducer for sound pulse generation</a:t>
            </a:r>
          </a:p>
          <a:p>
            <a:pPr marL="161290" lvl="2" indent="0" defTabSz="475488">
              <a:spcBef>
                <a:spcPts val="104"/>
              </a:spcBef>
              <a:spcAft>
                <a:spcPts val="208"/>
              </a:spcAft>
              <a:buNone/>
            </a:pPr>
            <a:endParaRPr lang="en-US" altLang="en-US" sz="1600"/>
          </a:p>
          <a:p>
            <a:pPr marL="232410" lvl="2" indent="-71120" defTabSz="475488">
              <a:spcBef>
                <a:spcPts val="104"/>
              </a:spcBef>
              <a:spcAft>
                <a:spcPts val="208"/>
              </a:spcAft>
            </a:pPr>
            <a:r>
              <a:rPr lang="en-US" altLang="en-US" sz="1600"/>
              <a:t>Determines PRF, PRP, and pulse amplitude</a:t>
            </a:r>
            <a:endParaRPr lang="en-US" sz="1600"/>
          </a:p>
          <a:p>
            <a:pPr marL="161290" lvl="2" indent="0" defTabSz="475488">
              <a:spcBef>
                <a:spcPts val="104"/>
              </a:spcBef>
              <a:spcAft>
                <a:spcPts val="208"/>
              </a:spcAft>
              <a:buNone/>
            </a:pPr>
            <a:endParaRPr lang="en-US" altLang="en-US" sz="1600"/>
          </a:p>
          <a:p>
            <a:pPr marL="232410" lvl="2" indent="-71120" defTabSz="475488">
              <a:spcBef>
                <a:spcPts val="104"/>
              </a:spcBef>
              <a:spcAft>
                <a:spcPts val="208"/>
              </a:spcAft>
            </a:pPr>
            <a:r>
              <a:rPr lang="en-US" altLang="en-US" sz="1600"/>
              <a:t>Creates the firing pattern for phased array systems. This is called the Beam Former. 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C5013-F362-4170-B2BF-47DE0E58DB97}"/>
              </a:ext>
            </a:extLst>
          </p:cNvPr>
          <p:cNvCxnSpPr/>
          <p:nvPr/>
        </p:nvCxnSpPr>
        <p:spPr>
          <a:xfrm>
            <a:off x="4286250" y="3785522"/>
            <a:ext cx="48304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beam forming&#10;&#10;Description automatically generated">
            <a:extLst>
              <a:ext uri="{FF2B5EF4-FFF2-40B4-BE49-F238E27FC236}">
                <a16:creationId xmlns:a16="http://schemas.microsoft.com/office/drawing/2014/main" id="{E873EDBC-E451-113C-20E2-46EB4E03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951" y="2278979"/>
            <a:ext cx="4322455" cy="32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A9062C-A814-4BFD-9247-583340FD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34AEEA26-2C32-4A6B-A368-AF531492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41" name="Straight Connector 55340">
            <a:extLst>
              <a:ext uri="{FF2B5EF4-FFF2-40B4-BE49-F238E27FC236}">
                <a16:creationId xmlns:a16="http://schemas.microsoft.com/office/drawing/2014/main" id="{807D5DDF-5492-4CCA-A929-25EA077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42" name="Rectangle 55341">
            <a:extLst>
              <a:ext uri="{FF2B5EF4-FFF2-40B4-BE49-F238E27FC236}">
                <a16:creationId xmlns:a16="http://schemas.microsoft.com/office/drawing/2014/main" id="{B5678532-D2F8-4E48-BC12-62403E2C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43" name="Rectangle 55342">
            <a:extLst>
              <a:ext uri="{FF2B5EF4-FFF2-40B4-BE49-F238E27FC236}">
                <a16:creationId xmlns:a16="http://schemas.microsoft.com/office/drawing/2014/main" id="{2D38BA2B-FC65-4E19-AAC9-52408F312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44" name="Rectangle 55343">
            <a:extLst>
              <a:ext uri="{FF2B5EF4-FFF2-40B4-BE49-F238E27FC236}">
                <a16:creationId xmlns:a16="http://schemas.microsoft.com/office/drawing/2014/main" id="{7BECE42D-D91B-49C4-A9B5-17642008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AutoShape 2">
            <a:extLst>
              <a:ext uri="{FF2B5EF4-FFF2-40B4-BE49-F238E27FC236}">
                <a16:creationId xmlns:a16="http://schemas.microsoft.com/office/drawing/2014/main" id="{459A2387-E0D2-46BA-BD2F-88389F50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en-US" sz="5000" spc="200">
                <a:solidFill>
                  <a:srgbClr val="FFFFFF"/>
                </a:solidFill>
              </a:rPr>
              <a:t>What should you do? </a:t>
            </a:r>
          </a:p>
        </p:txBody>
      </p:sp>
      <p:pic>
        <p:nvPicPr>
          <p:cNvPr id="55298" name="Picture 3">
            <a:extLst>
              <a:ext uri="{FF2B5EF4-FFF2-40B4-BE49-F238E27FC236}">
                <a16:creationId xmlns:a16="http://schemas.microsoft.com/office/drawing/2014/main" id="{1A28A294-D95C-441E-9A28-07C74C70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r="-2" b="3841"/>
          <a:stretch/>
        </p:blipFill>
        <p:spPr>
          <a:xfrm>
            <a:off x="2439121" y="640080"/>
            <a:ext cx="4261404" cy="3306457"/>
          </a:xfrm>
          <a:prstGeom prst="rect">
            <a:avLst/>
          </a:prstGeom>
        </p:spPr>
      </p:pic>
      <p:cxnSp>
        <p:nvCxnSpPr>
          <p:cNvPr id="55340" name="Straight Connector 55339">
            <a:extLst>
              <a:ext uri="{FF2B5EF4-FFF2-40B4-BE49-F238E27FC236}">
                <a16:creationId xmlns:a16="http://schemas.microsoft.com/office/drawing/2014/main" id="{EB8AFFE2-813D-4E00-A574-3EC6A460D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5220212"/>
            <a:ext cx="0" cy="914400"/>
          </a:xfrm>
          <a:prstGeom prst="line">
            <a:avLst/>
          </a:prstGeom>
          <a:ln w="19050">
            <a:solidFill>
              <a:srgbClr val="5F7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42" name="Straight Connector 56341">
            <a:extLst>
              <a:ext uri="{FF2B5EF4-FFF2-40B4-BE49-F238E27FC236}">
                <a16:creationId xmlns:a16="http://schemas.microsoft.com/office/drawing/2014/main" id="{807D5DDF-5492-4CCA-A929-25EA077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3" name="Rectangle 56342">
            <a:extLst>
              <a:ext uri="{FF2B5EF4-FFF2-40B4-BE49-F238E27FC236}">
                <a16:creationId xmlns:a16="http://schemas.microsoft.com/office/drawing/2014/main" id="{B5678532-D2F8-4E48-BC12-62403E2C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44" name="Rectangle 56343">
            <a:extLst>
              <a:ext uri="{FF2B5EF4-FFF2-40B4-BE49-F238E27FC236}">
                <a16:creationId xmlns:a16="http://schemas.microsoft.com/office/drawing/2014/main" id="{67AEE668-94EB-42CE-9A9A-5795C97EF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AutoShape 2">
            <a:extLst>
              <a:ext uri="{FF2B5EF4-FFF2-40B4-BE49-F238E27FC236}">
                <a16:creationId xmlns:a16="http://schemas.microsoft.com/office/drawing/2014/main" id="{994A6CEA-CE53-491C-A6BD-59BD20A44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03" y="640080"/>
            <a:ext cx="25335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en-US" sz="3800" spc="200"/>
              <a:t>Turn down the power! </a:t>
            </a:r>
          </a:p>
        </p:txBody>
      </p:sp>
      <p:cxnSp>
        <p:nvCxnSpPr>
          <p:cNvPr id="56345" name="Straight Connector 56344">
            <a:extLst>
              <a:ext uri="{FF2B5EF4-FFF2-40B4-BE49-F238E27FC236}">
                <a16:creationId xmlns:a16="http://schemas.microsoft.com/office/drawing/2014/main" id="{0F8B6B4E-9545-418F-A838-ED276EF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rgbClr val="5F7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2" name="Picture 3">
            <a:extLst>
              <a:ext uri="{FF2B5EF4-FFF2-40B4-BE49-F238E27FC236}">
                <a16:creationId xmlns:a16="http://schemas.microsoft.com/office/drawing/2014/main" id="{2F95B380-F416-4333-A7E1-1F7EB52F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8" y="1276351"/>
            <a:ext cx="5172702" cy="430627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58" name="Straight Connector 55357">
            <a:extLst>
              <a:ext uri="{FF2B5EF4-FFF2-40B4-BE49-F238E27FC236}">
                <a16:creationId xmlns:a16="http://schemas.microsoft.com/office/drawing/2014/main" id="{807D5DDF-5492-4CCA-A929-25EA077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59" name="Rectangle 55358">
            <a:extLst>
              <a:ext uri="{FF2B5EF4-FFF2-40B4-BE49-F238E27FC236}">
                <a16:creationId xmlns:a16="http://schemas.microsoft.com/office/drawing/2014/main" id="{B5678532-D2F8-4E48-BC12-62403E2C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60" name="Rectangle 55359">
            <a:extLst>
              <a:ext uri="{FF2B5EF4-FFF2-40B4-BE49-F238E27FC236}">
                <a16:creationId xmlns:a16="http://schemas.microsoft.com/office/drawing/2014/main" id="{613AE830-2299-4215-A94D-8B1CE82D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361" name="Rectangle 55360">
            <a:extLst>
              <a:ext uri="{FF2B5EF4-FFF2-40B4-BE49-F238E27FC236}">
                <a16:creationId xmlns:a16="http://schemas.microsoft.com/office/drawing/2014/main" id="{05A51D3E-4AC7-4507-A40B-A98C46E82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AutoShape 2">
            <a:extLst>
              <a:ext uri="{FF2B5EF4-FFF2-40B4-BE49-F238E27FC236}">
                <a16:creationId xmlns:a16="http://schemas.microsoft.com/office/drawing/2014/main" id="{459A2387-E0D2-46BA-BD2F-88389F50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707" y="640080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en-US" sz="3800" spc="200">
                <a:solidFill>
                  <a:srgbClr val="FFFFFF"/>
                </a:solidFill>
              </a:rPr>
              <a:t>What should you do? </a:t>
            </a:r>
          </a:p>
        </p:txBody>
      </p:sp>
      <p:cxnSp>
        <p:nvCxnSpPr>
          <p:cNvPr id="55357" name="Straight Connector 55356">
            <a:extLst>
              <a:ext uri="{FF2B5EF4-FFF2-40B4-BE49-F238E27FC236}">
                <a16:creationId xmlns:a16="http://schemas.microsoft.com/office/drawing/2014/main" id="{F41445C8-3330-4BEB-A2D2-0177FCE7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765314"/>
            <a:ext cx="29489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ultrasound of a baby&#10;&#10;Description automatically generated">
            <a:extLst>
              <a:ext uri="{FF2B5EF4-FFF2-40B4-BE49-F238E27FC236}">
                <a16:creationId xmlns:a16="http://schemas.microsoft.com/office/drawing/2014/main" id="{A467EEC3-52E6-3E17-8408-2C0225ED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0833"/>
            <a:ext cx="4094602" cy="33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6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86" name="Straight Connector 58385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8" name="Rectangle 58387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90" name="Rectangle 58389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92" name="Rectangle 58391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10" name="AutoShape 2">
            <a:extLst>
              <a:ext uri="{FF2B5EF4-FFF2-40B4-BE49-F238E27FC236}">
                <a16:creationId xmlns:a16="http://schemas.microsoft.com/office/drawing/2014/main" id="{17F8A5D4-E1CE-4904-9ADA-140D3CD47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707" y="640080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defRPr/>
            </a:pPr>
            <a:r>
              <a:rPr lang="en-US" altLang="en-US" sz="3800" spc="200">
                <a:solidFill>
                  <a:srgbClr val="FFFFFF"/>
                </a:solidFill>
              </a:rPr>
              <a:t>Turn down the gain! </a:t>
            </a:r>
          </a:p>
        </p:txBody>
      </p:sp>
      <p:cxnSp>
        <p:nvCxnSpPr>
          <p:cNvPr id="58394" name="Straight Connector 58393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765314"/>
            <a:ext cx="2948940" cy="0"/>
          </a:xfrm>
          <a:prstGeom prst="line">
            <a:avLst/>
          </a:prstGeom>
          <a:ln w="19050">
            <a:solidFill>
              <a:srgbClr val="9F7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lose-up of an ultrasound&#10;&#10;Description automatically generated">
            <a:extLst>
              <a:ext uri="{FF2B5EF4-FFF2-40B4-BE49-F238E27FC236}">
                <a16:creationId xmlns:a16="http://schemas.microsoft.com/office/drawing/2014/main" id="{83635979-DA59-D895-29C4-6A328398F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6" r="21845"/>
          <a:stretch/>
        </p:blipFill>
        <p:spPr>
          <a:xfrm>
            <a:off x="4101411" y="10"/>
            <a:ext cx="504013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3C2E140F-EA18-4A6F-B0A0-FFCA047F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724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AutoShape 2">
            <a:extLst>
              <a:ext uri="{FF2B5EF4-FFF2-40B4-BE49-F238E27FC236}">
                <a16:creationId xmlns:a16="http://schemas.microsoft.com/office/drawing/2014/main" id="{7BF97E6B-9913-4C15-97F6-97F6131C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What should you do? 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7842DE41-83B8-43FB-B683-B93064A93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7"/>
          <a:stretch>
            <a:fillRect/>
          </a:stretch>
        </p:blipFill>
        <p:spPr>
          <a:xfrm>
            <a:off x="1973766" y="2362200"/>
            <a:ext cx="4648200" cy="1676400"/>
          </a:xfrm>
        </p:spPr>
      </p:pic>
      <p:pic>
        <p:nvPicPr>
          <p:cNvPr id="59397" name="Picture 5">
            <a:extLst>
              <a:ext uri="{FF2B5EF4-FFF2-40B4-BE49-F238E27FC236}">
                <a16:creationId xmlns:a16="http://schemas.microsoft.com/office/drawing/2014/main" id="{CF0D0801-49B5-48F2-B8B5-78C0FBC2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0"/>
          <a:stretch>
            <a:fillRect/>
          </a:stretch>
        </p:blipFill>
        <p:spPr bwMode="auto">
          <a:xfrm>
            <a:off x="1981200" y="4724400"/>
            <a:ext cx="4648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49" name="Straight Connector 55348">
            <a:extLst>
              <a:ext uri="{FF2B5EF4-FFF2-40B4-BE49-F238E27FC236}">
                <a16:creationId xmlns:a16="http://schemas.microsoft.com/office/drawing/2014/main" id="{807D5DDF-5492-4CCA-A929-25EA077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51" name="Rectangle 55350">
            <a:extLst>
              <a:ext uri="{FF2B5EF4-FFF2-40B4-BE49-F238E27FC236}">
                <a16:creationId xmlns:a16="http://schemas.microsoft.com/office/drawing/2014/main" id="{B5678532-D2F8-4E48-BC12-62403E2C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53" name="Rectangle 55352">
            <a:extLst>
              <a:ext uri="{FF2B5EF4-FFF2-40B4-BE49-F238E27FC236}">
                <a16:creationId xmlns:a16="http://schemas.microsoft.com/office/drawing/2014/main" id="{2D38BA2B-FC65-4E19-AAC9-52408F312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55" name="Rectangle 55354">
            <a:extLst>
              <a:ext uri="{FF2B5EF4-FFF2-40B4-BE49-F238E27FC236}">
                <a16:creationId xmlns:a16="http://schemas.microsoft.com/office/drawing/2014/main" id="{7BECE42D-D91B-49C4-A9B5-17642008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AutoShape 2">
            <a:extLst>
              <a:ext uri="{FF2B5EF4-FFF2-40B4-BE49-F238E27FC236}">
                <a16:creationId xmlns:a16="http://schemas.microsoft.com/office/drawing/2014/main" id="{459A2387-E0D2-46BA-BD2F-88389F50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3500" spc="200">
                <a:solidFill>
                  <a:srgbClr val="FFFFFF"/>
                </a:solidFill>
              </a:rPr>
              <a:t>ADJUST THE TGC! (MAKE THE IMAGE UNIFORM BRIGHTNESS FROM TOP TO BOTTOM)  </a:t>
            </a:r>
          </a:p>
          <a:p>
            <a:pPr algn="r">
              <a:defRPr/>
            </a:pPr>
            <a:endParaRPr lang="en-US" sz="3500" spc="200">
              <a:solidFill>
                <a:srgbClr val="FFFFFF"/>
              </a:solidFill>
            </a:endParaRPr>
          </a:p>
        </p:txBody>
      </p:sp>
      <p:cxnSp>
        <p:nvCxnSpPr>
          <p:cNvPr id="55357" name="Straight Connector 55356">
            <a:extLst>
              <a:ext uri="{FF2B5EF4-FFF2-40B4-BE49-F238E27FC236}">
                <a16:creationId xmlns:a16="http://schemas.microsoft.com/office/drawing/2014/main" id="{EB8AFFE2-813D-4E00-A574-3EC6A460D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5220212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ultrasound of a baby&#10;&#10;Description automatically generated">
            <a:extLst>
              <a:ext uri="{FF2B5EF4-FFF2-40B4-BE49-F238E27FC236}">
                <a16:creationId xmlns:a16="http://schemas.microsoft.com/office/drawing/2014/main" id="{2550256B-76BA-024E-B07F-43C79839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40" y="392565"/>
            <a:ext cx="5039868" cy="37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16407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0" name="Rectangle 1640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3A5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AutoShape 2">
            <a:extLst>
              <a:ext uri="{FF2B5EF4-FFF2-40B4-BE49-F238E27FC236}">
                <a16:creationId xmlns:a16="http://schemas.microsoft.com/office/drawing/2014/main" id="{A8E11318-365E-4A0E-B445-B13C75AA3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Pulsed Echo Instrumentation</a:t>
            </a:r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C44246FA-B03A-4229-B32D-C5846B947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r="2535" b="-1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2" name="Rectangle 164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F7FA523-F055-45C5-8588-9A455B178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marL="264795" lvl="1" eaLnBrk="1" hangingPunct="1">
              <a:buFont typeface="Verdana" panose="020B060403050404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3. Receiver</a:t>
            </a:r>
            <a:endParaRPr lang="en-US"/>
          </a:p>
          <a:p>
            <a:pPr marL="447675" lvl="2" eaLnBrk="1" hangingPunct="1"/>
            <a:r>
              <a:rPr lang="en-US" altLang="en-US" sz="1600">
                <a:solidFill>
                  <a:srgbClr val="FFFFFF"/>
                </a:solidFill>
              </a:rPr>
              <a:t>Electronics associated with processing the electrical signal produced by the transducer during reception and producing a picture on an appropriate display</a:t>
            </a:r>
          </a:p>
          <a:p>
            <a:pPr marL="310515" lvl="2" indent="0">
              <a:buNone/>
            </a:pPr>
            <a:endParaRPr lang="en-US" altLang="en-US" sz="1600">
              <a:solidFill>
                <a:srgbClr val="FFFFFF"/>
              </a:solidFill>
            </a:endParaRPr>
          </a:p>
          <a:p>
            <a:pPr marL="264795" lvl="1" eaLnBrk="1" hangingPunct="1">
              <a:buFont typeface="Verdana" panose="020B060403050404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4. Display</a:t>
            </a:r>
          </a:p>
          <a:p>
            <a:pPr marL="447675" lvl="2" eaLnBrk="1" hangingPunct="1"/>
            <a:r>
              <a:rPr lang="en-US" altLang="en-US" sz="1600">
                <a:solidFill>
                  <a:srgbClr val="FFFFFF"/>
                </a:solidFill>
              </a:rPr>
              <a:t>Device associated with the presentation of processed data for interpretation</a:t>
            </a:r>
          </a:p>
        </p:txBody>
      </p:sp>
      <p:sp>
        <p:nvSpPr>
          <p:cNvPr id="16388" name="AutoShape 5" descr="data:image/jpeg;base64,/9j/4AAQSkZJRgABAQAAAQABAAD/2wCEAAkGBxQTEhUUEhQVFhUXGBQXFRcUFRwVFBQUFRQXFhUUFxccHCggGBwlHBUUITEhJSkrLi4uFx8zODMsNygtLiwBCgoKDg0OGhAQGywmHB0sLCwsLCwsLCwsLCwsLCwsLCwsLCwsLCwsLCwsLCssLCwsLCwsLCwsLCw3LDcrLCwsLP/AABEIAMIBAwMBIgACEQEDEQH/xAAcAAABBQEBAQAAAAAAAAAAAAAAAQIEBQYDBwj/xABOEAABAwEEBAgJCQQJBAMAAAABAAIRAwQSITEFBkFREyJhcYGRktEHFDJSU1STobEVFiNCYnLB0tMkJXPhM0Njg6Oys8LwNESC8XSi4v/EABkBAQADAQEAAAAAAAAAAAAAAAABAwQCBf/EACYRAAICAgEEAgMAAwAAAAAAAAABAhEDMRITIUFhBDIUIlEFJKH/2gAMAwEAAhEDEQA/APcUIQgBCEiAVCRKgBCRCAVCRKgBCEIAQhIgFQkQgFQkQgFQkQgFQkQgFQkQgFQkSoAQkSoAQhCAEIQgBCEIAXOvVDWlzjAaCSdwAkldFU62GLFajt4Cv/puQHi+smv1qtNQ8FUfRoybjaZLXFuxznjjEkYxkFRHTVp9ZtHtqn5lHs9OYTa9FxfcY1z3ABxDRMAnMq5R7HFksadtXrNo9vU/MnDT1q9ZtHt6n5lB8Qr+gq9lMtFGpTaXPpVGtESSzDHAYpxFlkNP2r1q0e2qfmT/AJw2v1q0e2f+ZZ7x9vL1KdTpVCARRrEESCKTiCNhGCcfRFlqNYrX61aPbP8AzJzdYrX61aPbP71n225u5xjOGkxzpTb2zHGnddM9SUSaAax2v1q0e2f3p3zktfrVf2ru9Z/x0bn9g9yT5QbMcad10z1KaBovnJa/Wq/tXd6c3WS1+tV/au71nHaQaM7w52kJw0g3c/snuSiDfM8f9cq9p/5k8eP+uVO0/wDMsF8tRm6oOe8E/wCW8MXVOpyUiO5vf28f95U7T+9drM23OvDx2qIBObjMCfOWDo6Ue4S3h3De1lRw6wISs0qS679NfGYuPLhziJGxTS/hFs01s07bKb3MNqqkiMb5xloP4riNZ7Z6zW7SztXSEHjioJOF+m4Fx5JGJyTzaoEllQAZk0ngAbyS1OKJs0I1otnrNXtJw1qtvrNXrWYbpRhyJ6inU9INceLLjtDWkn3BOKFs03zqtvrNXrHcnDWu2es1esdyzL7eG+VLfvNLfij5TZv9xTihZqPnXbfWanWO5L867Z6zU93cs2y2giQHEbwxxHXC5nSTBhPXISvQs1A1rtvrNT3dyX51231mp7u5ZhulKfnJw0nT85OKFmmOtds9Zqe7uVhoXXu003jhX8LTnjBwF4DaWuAz51iX6RZEztiYMSchOSdRrI4oWfRtjtLajGvYZa4BwO8ESu6odRXTYKB+zHU4hXyzloIQhACp9cP+htf8Ct/puVwqXXQxYLV/Aq/5CgPnuyptSkDWdeLgLrMRME44YJbMnv00KL3MLHOJLTgQM2gR7lsxPuZ8mhRYqW2pVnZdlR9IWZopuuue4xlxjOO5SvnGPQ1OsJrtYgf6qr0ELUZ+5lxZ3+Y/snuWnpUGwCa1QHDCSAMMuRK7WhgzpvHSEx+tVMgi4/IjMYSFy6RPdmWtNkeajsKkEnENdjyrgbHUnKpz3XT8FrfnPZ/Pd2Cj5y2fzz2HdyxvP6NiiZQ2N/8Aa9lyYbJUnKpz3XTlzLXfOezeeew7uR857N6Q9h3co63ocfZkqlkfs4Q87Xbil8WfGdSeZy1nzns/pD2HdyfR1ls5cAKjpkRDHE9AjEp1/Q4v+mOdZ3/bPQ7dzINB8Z1J3Q6OZek6T02yiCKjqrcD5VmABn7YkbTkq3550vTbI/otnYTreieLIOh6U0mzWqU4nitcRBnaJHOim36d/wBM4cVvHvEF0bL23YpNXWqzuMmryYU3DDmDVK0drHQdxWVHkzMNoOqHni7O/qVi+TXgqeH2VulGgXIrPqC+08Z14t3uzMLvVo8Uu8aeTDuKXEtIIPKZ2YK1tunqNB1yrUewkNfDrPjJyIwyw9xwVdU1voOEGqNmVIg9YZgj+V6HR9mNYwjNz247JAA5lbatAkvHCvpyRJabriJwxwlaGz622doAFeMSY4EnPlLcelOq62WYtLeHkYAfQkSJ2mJGQXCz14O3C1VlFrK03GjhnVcZF4y4ZcphUFQOj+kccpBJW9o6x2UYNrn2JcZg8kpr9Y7K6L1eCBBApEAY8gE4YynX9CMK8kTRrZpM/a3U4A4gJAjoOHUs9pNw4V/GvY+VOeGa1NDT1GXBhc8TIcG5jAbV3+Wafmv6h3rZGpRsyy7Sow7aseb0wU28ORbWrp6kCJv8waCSd+Bx5knzgo+bU9mnFC/RnKDhwHLwjduEXhsvZ9CvrOm23TtFzHNAeC4ECWRjGGKWzqnLV9i3HpnvHg8dOj6P/mOqo4LSLLeDV02CnyOqj/EctSsT2aECEIUEgqPXc/sFq/g1P8qvFQa+H932r+C/4IGfP9mVTpa6bQL5IZxL5aJcG/WLQczEq2sqqNKf9Rv8nlzw/FbMX2RRPRwtTaIeRTfULPql7QHRywYBUWVpzopvoqmz67J/ycyr7Joxrn1AW1CGkAAOaCJ3mDPQtDTKEynTKphp5ir3SWimsYXNZUBEYue1zeoNBVbpezCmYEwWA8YgmSOT4LlqlZKas22sWrOjqejmVqVIisRZZdwriOO5gqcUmMQXcy4eEDRlhp0GmytIfL5v1HVAG8Gcg4kAyBiqTTGlS6yBgOylhzEKqtHDXXcJlcfHPGfxXlvDknJTjqOz08csShLl9noobQ8F0gBowwGQwXNOemropBanVBjKbxVeJcPIHm/a51Q2KhJk5fEq4p8iA9HoaUpvGFRjd7aohp5nQudTRtB5l1Gyun6zbmPTKxNOsU41igNn8jWUY8BZB99zAOouUkWulSGFSztG6lj8AQsLwx3x0SmmoccSfcgLfXC0UbTTu432+Q8wLu9u3A7RzLzioyDBzC0tV0qtttmvYgYj3oCqXdwlgO4ke4EfiuJC7UcWuHMR0HuJQFvqxXc1zy113igzlBkwZvCMT711fZ2VaYqPN0kFxdxZusF0MF54n6oGEmAo+rbSXvAkcXMTxeXAj4qwq2VoY2k83SW3ZYRENAe5zpMxljEZzEIBdT2kl4Y54wzYbpInaZw61rHUNvDWrtNw35PWN1SuS7hLsZ8YkCZEDAElaJ4suQ4BueAL+vyF6WP6Ixz+zONsY4WikL1UuIddJxcAfNPXtVq2gfrVbVP2agHNmSqS2CnwtINuXeNeIcQBvvS2fcpdQWQehB38I/Ec1zBWSOEcNYmOFIFz6rheEXzIBx27Dmu9nUHTLaQong7hMg8UkmCTsLRgp1lKz5totx6PbvBe79hHJUqD3z+K1yxngqd+xkbqr/g0rZrE9mlaBCEKCQWd8IJ/d1q/hH4haJZrwjn922n7n+4KVshng1lVJpn+mI28X4BXdmVPpAs8Y+kvXJbfuEB92BN2cJ51qx7KZ6It1+89v+aQU3g4T0Oz96dXNG865wgZJu3rpdGy8RhOSjLQUD31HZEk8hJIXKq4kGccDmnJtTI8y5lo6WyHStOLb3kgtnmBWw1o0lZqtL6C/MPPGaBhdjY47SFkXtYx5EPN0kY3YMHdGSsqjRce6GsdddLWtDYDm/WgYHiiBy7JWBTaTS8miWJSkpfwz7la6u6ArWyqKdFs7XOODKbfOe7YPin6taAq22sKVIcr3nyKbNrnH8Nq9etPAaOshpWcQ0Caj3eXVf5zj8BsyVcpJGiGNy7+DzLWPRDbJX4JlXhYaCXXbsGYIiThzqPQeolormpUdUccXGe5dqSlaOJVfYnA7k9pJ/8Aa5irAABO/Dq/D3rrRJcQBGO+PxUkCykgKc2zC9dc5zcJkta1uGzIqLXlpgOvDZdKhOzqcHF0zlVG5pHKTPuiPin2XR5fi7yR/wA6F1pEAOvYmJujMEY4nZtG/EYKvFrdVMZM5Mujeu3CSVtHJx0/o9vlUyJ+s0Y/+Sp7J5Ubw4dYP8lruFDcGgdUnnIP4qhtliLKjXgENLhnvJ+C5A7Vlw4R0ieLMRM4j7JPVHPsPS2Me83GNrG6yQ13lNLiZvCBILcOYDFR9A02mo4OBMNMXXQQQ4EnMSIDtqsLVwLmktaaZhxFQVHPLm32w4svGMCRHLPMA7VMFrnAtcTGQZecciMCRGC1fj5DSODqgRHGoM6pvSsvqthVdwZNTDAyae7pw51qqgtGINNhH/yTj716OP6IyT+zKm3vHC0SA4CTM0xPQA4z0wrOlbi04U6ozxNnaRlE4uwVbpIP4SjLYh0ACoTe5JOStj4wYim0gjCbSRzCCu5aOEU+nKgdRcQHDHbTDRmdoccehd7Js6Fz04KnAOvsDdpu1C9vlGRBT7FkOYfBU5vBbj8ns/gmd+y1B/an3satwsF4JHfs9b+ID1sHct6sUtmhaBCEKCQWX8Jh/dto+60f/dq1CyfhSMaNr/3Y/wARqLZDPDbMqa3f9RG8tHwVzZ1RaUbNZ0cnwC2Y9lM9F78nNz4ETyViP9qh2KzBzqgNO8AYAvht0c4biqTgTydY70CiccsOUd60WiimXGldHNYwltO7iBPC3hnuIVbpizim4hogXQYvXtmOMBRZW58HGpHjpNa0A+LNlog3TVf5oOd0TJI5Aq8k4qLO8cG5GTsGjX1i99lp1KpDiS/g7wZexENmJ555gpGh9XbRWvUmUaxe6bzqjHU6bREXnOdlEk5r3yyaPo2WkKVBgp02yQBsJMlxJxJVXpXTBIutynE7+YLypZaPUjgsqNAaIp2GhwFIlznEOq1Mr7o2bmjIDvXnOvumTUqCkw8RuZGTnZ9IHxWu120i6lZHFhN90AHaATDiF5hZRfaWkxuJyUY1y7snM+K4IigqVSduxUNzw0wcebJd7FXLnAADCT7lfGLk0kZNE57sTGzAcwwSXiV0ZRyk+4BSOCYcg53JJPXsHSvQX+NnVyaRx1EcWVDEFx5hJThTOZkA7M3Hkkfgu5wGbGj7wc7qCSxvaXQ0Enznfh/JT/r4Nfs/+EvlI7ULI6I8jbGbt+O73qT8ntBluAPkg43Ru5Suda0spmQ4uO8iIO6Mk35xPgwcRjIwMbcutY82eWV2/B2kkqJZsYbi48okQOo5qr0jXpudybeXoGShW3SLnZkzykk+9V1SsSqQTtH0xTtD48mHbdl8QJvt2gbehSrR5AbdAAvtaBUDmFpaS0k8IS0kgGTtVb48aNW+ACcoJIzAOYIOxcnaYqQQwuYLxdDXOgbQ3E5SSekoCdqo+HnjNbgYLwCOo4LVyD/3dAc9Bm/ryWR1bs3CvLb7GSCb1WoKbOUFxGZnJTL/ANrqe1ehi7wRkydpMstJvF+n9JSdDs2tDRG9wGyd6n3gY/aaA5OAYd+3q61k6kSf/aYrGzhI0WmSOCcOGo1MvIYGOmdkYrpo88VvM34LMrS6N8hv3R8FRlei3Gew+CF30VcfbZ72nuXoS848D7sLQP4XwevR1kls0R0CEIXJILIeFY/u2tz0v9Rq16xvhaP7tqffo/6gUrYZ4lQyWe0yCarozkZZ5BaKz5KrbbBStLnuo06wgtuVQXMxaONA2jZzrVDZRIpOP57+1/NIxrh9ZwyyKmF48wdZ71bavap2q2GaFOGTBqPN2k3pPlcwlWyaS7nClJ9kV+r+hK1ttFOzsLuOeMSZDKf137cgvpKy2WnZqLKNPCnSaGjeYGLnHaSZJO8qr1W1cs+jqV2mb9VwHC1SIc87h5reQc5RbrVf5Gieleb8jNydI9H4+J7ZF0na707Gj3neqCrUl3JKm26uIVYx6xm7wZzW6s2o/gCSJDACBOZvEgdCy+mtAVLO+7N9jvJc3CZ2EbDyL0moxpdegTv28yyOtlviaVOTUkHiibkb+Uq/HJ6M+eCq/JnqOrrnCXFjB9qo1vuJlT7LqxcJItNJsjGHB2HUqV1SqPKDukH8QubrS8Z3ukQtCbTtGI2Vl0JQOdThDz3QeqFF0lY44rW8QbA6QOiYlZ6hpJw2plo0kTku5ZZy+zYpFu2rZmDFhc4bC4hvUB+K42nTIDfo6bGb4BnrlZ+raCVxLiVWCbUthcch1T8VyqVicyetRgU+8f8AgQHaraHOMuJccBJMmBkFzvJiEB1txy5mHrYFFUi1ZM+638R+AUdAbHwYOf4424KhddfhR4Iv8nGOGIZGG3oUSpTnMOzP1Wzhyg4qn0dkehTFtwKkZsu6Hvu7L3SB3piEK4rALR6M8hnMPgs4tFozyG8wVOUsges+B93GtA+zSPvevTV5d4ID9LWH2Ge5x716isktl8dAhCFydCSsh4ULM+tYXU6TS95qUoa3EwHgkp9TSnKetRa2lY2qnrUaF8ds8/0fqLaXDj8HTH2nS7qaCu48FjTUL6lqcJMxTYAct7u5ae0aYVbaNNHen5M/B0vix8kjR2pVgoEOcKlZwy4apeHZED3FaCrpRgEAgAZAYADcBsWHraWcdqgVdIuO1VzyzntlsMMIaRtLTphg5VS2/S05ZLPcO47V1baabcajoG8mAueLZZcUNq2hxcpIc1rC57g0AGS4wBykrLaX10oskUGmofOPFZ15lZHSWsVes6XuwggNA4gBz4pmecqyOK9lM/kJaNNrNrUYu2dzYJILw4F2GcDYOUrHUrYQZkz1lM8dfvHZb3INtfydlvcr1FLRklNy2SamkHOzcegwmm1O849a4G3Pzw2fVbs6EeOu5Nv1W7c9ik5Fc471zT/HXcmz6jdnQg21/Jt+o3b0IDnKJXQ2532dn1G7MtiXx58zxZ+43uQHJPDxyJfHHfZ7De5Hjrvs7/Ib3IDmSkvrr4677PYb3JfHnTPFn7je5Ac65kM+7/ucuS7VrUXAAxhlDQIzMYDlXFAWehKN9xbIHKSGgROJJwVtX0YQCQ+kQNgqtLjvwBUHVX+lyJ5AAScDvwWxfTkOHAvF7MgUwcomYXoYV+iMuV/sZmjox7gCHUxOMOqNDo5RMjJdfkap51H2re9aew2W41t0EQMLzmB/wXV9oe3IVDOPFLczvyxVnE4sx9XRb2gm9SMCYbVaTHIAcVZ6M8hvMFYaReXMeTTfN08ZwaYgc8qv0X5DeYfAKnKqosxu7PUvBEfp6vLT+DwvVl5H4JXftTxvpO/zNXrixz2Xx0CEIXJ0eKv0od6jVdIqhdak0VCVjo9LkWtW2qM6uSuDQutmqMdPHEtMETGPOulBlWXPHGrY5tJziYBMYmMY59yrNIaT4PJjoyvOY5rZ5CRj7lOdTqXsLQ1rL03QI4siRIMTnjCiawYUTNQvkjAmcZ3LRijFPujzMvz5SdRRUs0jVeJ4xG24w59SrNJvJBBvXoycDey3HFXOh6bjTbFd9PF3Fa4tz2kDNVesYfwjeO5xujjySeaV6nGKi0qK1JykrbM66i7a0joK6fJ1X0VTsO7lNYx15suc4SM5Mda2jWPz8afs4t4xEHuGCzrAmtlry0ecig7zT1FKyzPJgNcTuDST1KyqMffdDnNF45SJ5YU/V8P4U/SOabpF+TPNKjoK9kvJ2soKliqNEupvA3lpA94SjR9X0VTsHuW30wx3BG9XfUBu8VxmDO7kVpRr1OCLeHiS1wP1xAi6HbG/Z7lL+Oq2cdb0eXii7zT1JW2d5MBridwBJ6laV2vFR0Oc0TskTyiFN1fD+Gm+4GID5MjkB2YSnQV1Z28naygfYqgEuY8DeWkDrKUWGqcqb+we5bjS1N/AuDrQ+qDiWkk/WGETjEZqxsdR4bjXJlsAXiLuzCDhCP4/bZx1vR5q+x1AJLHgby0gJRYahEim+PuHuW60q1/AvvVnvy4pdIPkmY35e9d6VOsQCLW9oAbDQTERlngp/GX9HX9HnjLK85MceZpKf4jU9G/sHuW70C9zXON8gCoS5t4tD8IxIU2oahdPjDwC4kAPJujHAE7ssUfxu+x1/R5oyyvOTHGM4aTHOn+JVPRv7J7lutBFzXPioQ3hCXNDiy/0jYp9U1C6RXeBeJADyboM4AnkUfjd9jrdtGC0OwhxwPQDhmrV9UDNxB5SRhvVvohj/pQK7qXHJlv1jvO9QtY2uvMmo6rh5Rz2Ybdq0w/RVspn+zshMtAx4xz3p9SqYN1zuQyVyqsaS64whuF0PdiMp51b6Am4SZlpIGLREgySCMUeVuPZFbi/BSvqvORed8/851daL8hvMPgFIs9pdUo33eU2+RF1rQQcJESevYuGjMWA9aony8l2G7dno3goH7Yf4T/8zV7AvH/BW/8AbI303/7T+C9gWWezTEEIQuTo+Z2U96stJaMq2ezttFSmWse8MZewc4lpdN3MCGnEr2PQOpdlsxvNYXv8+obzhzDJvQFQ+GGwGtQoMaYcKrnNnKW0XwDyYx0riOPuXTzfw8eNsJ5OQKK4pH03sN19N4I+yT7wEmPmv7Du5aKM7d7HXufrShx3nrTId5j+w7uTgD5j+w7uQikPDjvPWlvHeetMh3mP7Du5ODT5j+w7uU2Bwcd5604O5T1pga7zKnYPcnBjvMqdg9yECgneetOnn60XHejqdgpRTd6Op2CpIAO5+tOBQKT/AEdTsFKGu9HU7KBheS3ufrRcd6Op2CnXHeiq9hANFTn60+/zptx3oqnY/mnhrvRVOx/NT3IoAZ39acBynrTIeP6qr2E4X/RVewUsCxynrSkc6bL/AEVX2ZRfd6Kt7MqbA6OVOHOetc+Ed6Kr7Mo4R3oq3sndyWKOgPKetA5yuZqu9FW9k7uScKfRVvZO7ktijuOf3ojl964cMfRVvZO7knDn0Vb2Tu5LBILeX3pgpgLka39nW9k7uR4wfR1vZO7lFg2fgzMW6nGRbUB5rhP4L2heJ+DayVBbaNSoCwccNZtxpvF5/XgOVe2KqeyyIIQhcHQLEeE6pdbZicjVeydgJpOIHU0rbqr1h0Oy10H0akgOgtcPKY9plr28oIClOnZDPIamKZcCsLdq5bqDrrqDq7dlWhBDh9phN5p5MRyri3Rtq2WO0dgD4lXckcUyOKYTgwblz0matnaH17PWptJuguaILoJjytwJ6FEsWlhWqNp0qdR73GGtEAuMExiQMgepTaIplgKYT20wpI0RbfUq3ap/qJw0RbfUa3apfqJyiKZG4JPbSCkjRFu9Rrduj+on/I9u9Sq+0o/qpyiOLI3BBKKalDQ9u9Sq+0o/qp40LbfU6ntaH6qnlEjiyKKSU0gpo0LbfU6ntaH6qUaEtvqlT2tD9VOURxZX8ClFJWA0HbfVH+0ofqpRoO2+qv8Aa0f1E5RHFlfwSXgVYDQdt9Vd7Wj+onDQdt9VPtaX51HKJPFkAUQjgwrL5Btnq5H97T/Ml+b9s9B/is71PKJHFlZcSOpq0Gr9s9APbMSnV62egHtmpziOLKm6lDVbDV22ehZ7Zvcnt1atfoqftv8A8pyj/RxZTEJzWq6+bNr9HS9sfyJRqzavMpe2P6acok0ykFNPup2naNaymmKlJh4QkNLasiQAYMsCiWO01Kr202Um3nGBNSBMTibuCm0+6IJACFas1Zth/q6I/vj+muzdVbTtFIf3hP8AsUc4jiyNq1SJtVONhJPMGmfivR1UaD0K2gCZvPObojDcBuVuqJytlkVQIQhcnQIQhACEIQFDrhq2230RSc807r2vDmgOMgOEQfvKj1Y8G1OyWhlfhnVCy9da5gaAXNLZw5C7rW6QlgEIQgBCEIAQhCAEIQgBCEIAQhCAEIQgBCEIAQhCAEIQgK/TOiadpYGVQYDg4EGC1wmCD0kdJVdo3VKjRqCo0vLmmWyRAzGwcpWhQptrsRQgSoQoJBCEIAQhCAEIQgBCEIAQhCAEIQgBCEIAQhCAEIQgBCEIAQhCAEIQgBCEIAQhCAEIQgBCEIAQhCAEIQgBCEID/9k=">
            <a:hlinkClick r:id="rId3"/>
            <a:extLst>
              <a:ext uri="{FF2B5EF4-FFF2-40B4-BE49-F238E27FC236}">
                <a16:creationId xmlns:a16="http://schemas.microsoft.com/office/drawing/2014/main" id="{34228558-978E-4AE8-B1AB-8E79C71B2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475" y="-1371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7417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0" name="Rectangle 174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rgbClr val="3F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55E12-511E-4E98-A2E1-7FDAF8C9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Pulsed Echo Instrumentation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3FFE9503-58B7-4921-AACF-BB616F55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002433"/>
            <a:ext cx="4685791" cy="25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Rectangle 174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1A62B769-25A2-4ECF-8EE1-CEBA8F9A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marL="264795" lvl="1" eaLnBrk="1" hangingPunct="1">
              <a:buFont typeface="Verdana" panose="020B060403050404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5. Storage</a:t>
            </a:r>
          </a:p>
          <a:p>
            <a:pPr marL="447675" lvl="2" eaLnBrk="1" hangingPunct="1"/>
            <a:r>
              <a:rPr lang="en-US" altLang="en-US" sz="1600">
                <a:solidFill>
                  <a:srgbClr val="FFFFFF"/>
                </a:solidFill>
              </a:rPr>
              <a:t>Devices and media that are used to permanently archive data</a:t>
            </a:r>
          </a:p>
          <a:p>
            <a:pPr marL="310515" lvl="2" indent="0"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marL="264795" lvl="1" eaLnBrk="1" hangingPunct="1">
              <a:buFont typeface="Verdana" panose="020B0604030504040204" pitchFamily="34" charset="0"/>
              <a:buNone/>
            </a:pPr>
            <a:r>
              <a:rPr lang="en-US" altLang="en-US" b="1">
                <a:solidFill>
                  <a:srgbClr val="FFFFFF"/>
                </a:solidFill>
              </a:rPr>
              <a:t>6. Master Synchronizer</a:t>
            </a:r>
          </a:p>
          <a:p>
            <a:pPr marL="447675" lvl="2"/>
            <a:r>
              <a:rPr lang="en-US" altLang="en-US" sz="1600">
                <a:solidFill>
                  <a:srgbClr val="FFFFFF"/>
                </a:solidFill>
              </a:rPr>
              <a:t>Maintains and organizes timing and interaction of the system’s components (the boss) </a:t>
            </a:r>
          </a:p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AutoShape 2" descr="data:image/jpeg;base64,/9j/4AAQSkZJRgABAQAAAQABAAD/2wCEAAkGBxQSEBUUEBQQFBUVFhcYGRgVFxUVFhgXFBoXFxcVGhYYHSkgGBolGxQWITIhJSsrLi4uFx8zODUuNygtLysBCgoKDg0NFA8QFCwcHSQvNi83LCwrNzcsLzErNy4rNzc0KzcsLC8rLjEsNzc3LDIrKzcrMDcrLDcxNzEwLDgsLP/AABEIAKYBLwMBIgACEQEDEQH/xAAcAAABBQEBAQAAAAAAAAAAAAAAAQMEBQYCBwj/xABGEAACAgEDAQUEBgYIBQMFAAABAgMRAAQSITEFBhMiQTJRYXEUI1KBkaFCcpKxwdEHM2KCk6Ky8RZDY+HwFSTDJTRzg7P/xAAZAQEBAAMBAAAAAAAAAAAAAAAAAQIDBAX/xAAmEQEAAgIABQQCAwAAAAAAAAAAAQIDEQQhMWGBQVGR8BLREzKh/9oADAMBAAIRAxEAPwD3HIsvaCA1bEj7Ks35gVko5ie1e0X00UBWm8Q0Q3pz1BH8cxtaKzWJ9ZiPMrrlM+0TPxzape0kPXcv6ysB+NVksHM/2pE6K3nHQ+ytHofUk5eaT+rX9Vf3Zkh3DK/tDXGOXToACJpGQk+gWKWSx98YH35W9t974dK7pIshKI7+Xw7bZE8xVELBm8kZ5rbdC+tBosMzcve+ND9ZDqEUOEdyE2xuyeLtYh79iiSLALAdeMkL3kUwzSGKVGhQOY32ByHUlKKsR5iCOTwQb6YF5hlDJ2rPAC2qjjK7VIaE0FYsFKOZCBQBvxCQODYHFxtP31idXdYdQYoygeRQjKpcKQAFcl63AHaD7+nOBp8S8zem75RSMY445WlGyo1MLNUgkYE09JQiewxBBAHqMjaTviWe2glEfnsldrptmSHzI5BFb7bjpyLwNdhlHqe8CiNZUVyp1HgnysxIV2jZ0VLLC1NccjIWs75xxNLvSTZGFO4r4P6Jdr8coL6AAcnmgaNBqcMzQ73KyEx6fUsbnCio7ddM2ySQDf7G7aB6ncKGPHtWZzpVi8FWnheUl1ZwNgiO0AMp5MvX4dMC/wAMxuo77MisPo0rSRPEsuwq0f1k7QkISwZj5GYWB1F5Pn74wq7qqTOI0EjsgUqsZVHMllvMAHHAs8HjjA0eGIDi4BhhhgGGGGBG1utjhQvKyoooW3Tnpkc9t6cb7ljHhgFrNbd3s387zN/0ks7Lp4IkRzJLZDOYxSD1O08W35Zi1n1MwJEWnDTzNIpM7AkxWaA8Kto3evuztxcNW1ItbfiPvtLhzcTeuSa115n72+Xqn/EOm8PxPHj2btt3+kRe350Ml6DtCOZd0Lq6g1am+fd+eeRDXaiVomXTaZd0jzn696dor3M4MdKOG4HvzL97e1NYkEYIaCGcvKWjdqkfdtpmAXbW3hPW7+Uz8PTHjm3Pffz+lwcRfJkivLXbx+30deLny73Tl1DSSyRPqHaGJmXaZJSJH+rjbYLvaXLdD7Ge7f0btqG0Zk1bTFnlk2iUtuWNDsXhlDUdpbkfpDON2tZeGY3tnVbBroWYiWZlMCWd0gaKJB4Y9fOrXXTqazP9oSqqSAGN3YTb286TxgsWP0uEkho1pVDbl/R2ijwHqWGYvsNlEurEL6eSIwKQdKpSFHXxARtDMokIKmw3RRY6EwNLpZYF00x8HRxOkccxhYvwy7/GkLxqqHcgTcQf65jfAwPQ7wzzXU63UTRyNJqJhFG+h20qJvQ6wgzsdl0Y0UnotC6onPSVwFwwwwEOefd8OItKp9pZKI9RznoJzP8Ab3acIOww/SXXkjahEd8jc78KfgOfWs13rEzSZnWrRPxJM6rbvEx8xMH+3ehHqRQHvJugMtdMtIoPUKB+AzM6LvHGpuXTmEesgKyKv6zDzKPjVD1zUq18j1zZvnMesJExaImOiF2p2YJjGfEljaJy6tHssEo0ZsSKwI2u3plRq+5kUu7xJtUd5YtzEu5njMLMdsY6xsVroOoAPOabDCsl2j3XebUncR9GaVZHTefMVh8E3HsvcQByHC8A7dwvLTs7u3DDHLHTOJlCvu2C0AKhajVR0Y81Zs2TlzhgUEndWNuXl1DuAoR3MbNGqMHCqCm0iwL3Bidosmhldou46qdQkk2oeCaRWMZcESKqIKkOwNe8MfKbIqyembC8MDNQdz40YMk2qDqqKrBo7QRhwgA2bfZlcGwbuzZAIJO6qJC6wF2YpMm2WQsrfSCGbe5Vm4IsVz6ZpcMCq0fYiJp9PDbEafwyDfLNEKtietmyfnkftXuvFPI0jPMjOpRijKPIV2sotTtsV5hTccEc5e4YFB/wtGIkjWTUKUEo3qyiQrOd0qk7aAJA6AEUKIyRP2GpEPhyzxGCNo1ZPDJKsEBB8RGH/LXkAZb4YFHF3YhW68TloWNtZZoJGlDEkclndt3v+GRG7jaUoqfWUodTyrFkkbcyEspodACu1gBV5p8MBBi4YYBhhhgGGGGBA7V7Hh1KhZ0DhTY5II9/IIOMaru3ppI0jeJSsfsgFlq+vIN85bYZsjLesREWmNd2u2LHbczWJ32U2o7r6V9u6IeRdqgMwAXrVA0evrlkNImwJsTYOAtAqK6cHDVylVsAE2BzwPMQP45Gm1jKQD4RJ6Bd7MfuAvJbJe0RFrTK1x0rMzWsR4SodKiG0RFv7Kgfux6sr4dWz3tMVg0QSwIPuIIvJell3ICeCRmDM7hkdtbGN9yRjwhclso8MVut+fKK559MckmVQCzKoJABJABLGlHPqSQBgOYYYhNcnAXDGhqE2b9y7Nu7dY27avdu6VXN4zou04ZiRDNDKVAJEbq5APQnaeAaP4YEvDG5plQW7KosC2IAtiFUWfUsQAPUkY5gMa2XZG7DkqrH8ATmJ7O1VabmN3OwyMVALO7Dex56kk/uGbt1sUcx2qik0ieGUdohxHIil6X9GORUG4EDjdVEAdDnFxuOclaxGP8AKd9d6/Hv3YXidb3y9tdTXdyp0JJj4bbaMXRvKrWrFRuHm2njqGGX3dgbY3iu1hlZE+CUHVR8FD7fuzM6HUvJ5YI5JH95V0jX4s7AAD4Cz7hmx7G7P8CIJe5iSzt03O53O1egsmh6Cs5+G4bLj4/iMlv6z676+OzbW9Zw0iOXb2R+29Q/iwQxyeF4zPbgKzVGu7YgcFdx95B4VvuqFl1DaptONa31ccrbkSDduBhKiUNGRYEh9jbYYeuabXaKOZdkqK62Go+jKbVgfQg+oyG/d3TFQphTaAwrkAiQhnDUfNuIBN3eeqxU+q7fZ9DC6NIkr/RSxij3cTPEG2b0ZWsP8Tz8MptZ3g1SPNEk0haUnT6YzRwq6T/UncwVAD5dQzAEezDddSd/LpkZQrKpVSpArgFCCpA+BA/DGpOzYjIJDGhcPvDEchwhj3D47CV+RwKjul2s+q8SRm8irFHtpaEyrunpgLPmcKR6FDmhxnR6OOIERIqBmZyFFAu53M3zJJOPYC4YmLgGGGBwDDAYYBhiZD7VmdFUxAFi6Cj0onnmjXHrgTcS8zjdoz+bcRHR+zdDxJF4baR7KpyRX45Kk7TkVdPShjKKJYMpBoV5Rdcnnnj9wXN4Xmc1PbspjDRxgbxLtsMSDGKFqB03K33V78WTt6YGQCG9hNEk+YBXboLPOwV+sMDR4ZF7OnZ4wzgK25wQLryMy3yOh239+STgLhhhgRtf7I/XT/UuV0urEESMIwxYkcUp9Tya+GW00QYUb9Oho8Gxz92QZOwoG9pL9eSTz78BmDUiaMSbApEiDmieHX1r45YaD+rX5fxyLF2HCtbV20bFEjn3/PJ8UYVQo6D7/wA8DEdv9hTk66bTpcktxFbA8aB4I04/tI5dh/fH6WQY+xtSWQzRO+2QPLY3B2GpjaN1tyGKxeJW0ClNdaGej4Vgeb/+ia8zFBvWLxPABLkgafT/APuIZut20hMR9SK9MlQdiyvLHcWpSEAFkeQndMIZgzmm8ylmjHPBIuvXN/hgYnsTszUpop4dQrPM2mUK4oAgxbRAFshGRgwNcHcGuyaf7U7Ek3wzSmWcKBHJHGAn1RBJ4Btz4ixEi+imhyb12LWB5/F3flMMraiOSR/H0ZQM3iERRfRi4FtRYBXDEcsVPXPQBiYuAYmLhgGGGJgLhhhgGGGGAYhxc5bpgRZ9cscYd7ogHjnKTQ9+NLNqRpozJ4rBiLQhfICx5+Qx/ttyYAqqzHaOm2gaHBJIo5gO63d/UR9rRzvGFjCSgnfETbIwA2hiTz8MqvXhi4w2qReGYA0Ouc/To/trkRJxsyeavhf8Ma+nR/bXOPpCliwNgIeln19wwIfaPeXTQf10oT5hv4DJvZ2vjnjWSFg0bqGVh0Ibofyzy/v72fNNfgxTP8o3/iM2vcSIwdm6VJwY2WCNWD+UhhfBB9cqtLgy2Ocj/To/tp+Iw+nx/bT8RkQ9FGFAVQABwAOAB7gMZk1iqgdztBAP484DXR/bT8RlV20//t1UBySg4VWb0+AwO9N3q0kkwhjmVpTdLTWdoJPUV0GXKmxnj3dbsfUL2xHK0MyxgS27IyqLjYDkj356yusjAougI+IwqVhkb6dH9tPxGKNbGeA6fiMIG1ShNzcD8enGVcfezSNMkKzKZXO1VprJomunuBzrtST6jbTEndQVWb1PuGeYdl9jaj/1jSy+BOI1lJZijBQNjiyT8xlHs0bWAfeAfxzvG4PZX5D92OZAYYYYBhhhgGGJi4BhhhgGGGIMBcMMTAXDDDAMMMDgGR9bOqIS7bQeL+LcD8yMkZTd5tJLLDsgWNiWF+IaFD+6bN1+GBCn02jkZjJJp23bR1UG0FXe7k0fXG4uzNKJFMUWmdgKDbhuPBsUFN0DfGUjd09Wb8mks+ha1uuDXh8fMe845D3Z1YZCYtDS77KvIrUy0KIXgg+vuAGVW17LkZol8RSrCwQeSKPFn14rJdZS92NFNDFsnCbr6o7Pdk2bYWOK/PLs5EJWVfaUHihlDrwVA5YbWU7jyvN8119ctDnnnanZOpkldhpW5ew31RPHAPMh/RC/hgXuo7uwncxaVwR7IkazZ67rv1yV2SohZIkWTYVblmLixyPMbomz88yEPYepVuNHxX6MgQ2QRxTGqNfj8Ms+x9NrI2hDQzKiqdyCYMoaztIBNsK65VbfbkfTDzyfrD/SuSsjab25P1h/pXIjvUMApJIX0BPSzwPzym1HY6yM25yAwT2XceZBVkdDfHoOmPd6opHg2xRmUswsDaKA5s2w93xzFN3f1Js/RfiB9WOa62JL/f8AlhWlXsGKORSBMzKPa8VwDd+l1fQ/dl52VP4kQZgQbIphzwSLPz65htN2VqlZD9Eddpa2ScAgFaBUX19PkM1XdZZxGRqVkD3du4e+T0I+FcVgXe3OJWCgkkAD1PTHBlV3kjdtOyxxmVmobRQ4J812w4q/ywiNqOyVkYl3NFFU7XZSWUnkgcc/K+MhnsCFGQ/XOy82JHA69CAevH5Zm27A1BPOlPPofD6j1sSXf/fHtN2TqlMZ+iMpVwSUnAoVyQL5YGwP/Kqt32VOXQ2GG1mXzdaU0D8bHr65Nyg7qrqAGGpWUNZNu4ex+iBR46nj88vjkQuGR5tYimmZQfddt+yOc6fUKBzu/Zb+WA9hlfo+2oJZDHFKjOvVQeR8/dk/AXDExcAwxDi4BiXkDtjXGJBtrcxoX0HvOY7tzt0QLvnlYKTVkmufgOnOZRXY34kHoR+OLeeOP3301eR5W5/5cTEGvTmsYb+kmKNqRNYDajnYlFulgnn341HuPa8Mqe7+teRWWUgshqxxYPINe/LbJMaBhhkXtHVeEgart0X9tgt/nkErDKWHvEjAnZKKXcAdtt7FAU3X61P2s5/4njrdslrbfQcN5fJV3fmX4c4F5hldoe11lfaFdbQOCwC2DVgAm7Fi/dkSPvNGxICS8Hk0tBfIA/XlTvHT44F3i5X9l9peNvIUqAVqyLIZQwNDpwenXJUupVeCRfu6sfko5OA9iZH8Zz7CV8XNfkLJ/LE+jsfadv7vlH8/zwJOGRvoY+3L+2cPoY+3L+2cCTkfS+3J+sP9K4n0Qfbl/bOcroQCaaXnr5z8v4YEvDI30Qfbl/bOH0Qfbl/bOBJwyN9DH25f2zh9FI9l3+87h+BwJWGRRI6+0oYe9DR/ZP8AM53Hq1Jq6Pubyt+B64D+GJeGAuIcMXA84139Ho16pK2q1ELq0teEsSdXI8xVQz8KPaJ9ffk3Td2nhk02madZI6bzGFRK3hrQ3szMr3uuyvUDNV2B/UL+tJ//AEfGNd/95p/1Zv3LgCdnpFNFt3fpjliaG3oB0Ucegyx1Eu1bq+QPxNZG1syrLFuZV9vqQPT45C70dsR6fSvKxdghXiJfFfcSKpAecCr7R78LDqU07RHfIwVeeLPvNcdM1kTEjkUfnf558/67tnUS6iOdtHOZEbcGO5YQVNH9Ab+W6A38smdrf0idqyOqaSDwqZtwRop5Ga+QVCkqAbFAEj3nKr3jDMJ3F7xakxgdpEeYb1lcJDwdtIUDE1ZNMdt0eOmbsZEZ7vKfPGPcGP7s84/pB+s7Odvgj/51P8c9G7wr9chPQqR94Nn9+ZDvD2UZdK+nQi2QqpbpwRRNfLNkdB5Z2ZEGh5Zt4HAA45qufxxntjRGOCGVv+YAR8kPH5N+WbfsHuG8KuHn0/mFHdE7ce4FmXj5Z2f6OoXI8XVaiWhQWJVVQPcAAxF/wzjrhyfy76Rv7/rdN6zTXq9O7tP53+KI35DNFmU7DRfFKsrhVjAG4MvsUPTrxlsiB1BiV6I4bxSPkaBP4HOq3VphNcyXx4dellr/AHZxIkjCmWIiwedx5HIPTH4FIUBjuIAs9LPvrIfbmmaSLalE74zzdbQ6lrog1QPGYhH01A7k09EbTd0Qdorp/ZUfcMjp2WpfxAkJ8mwCzs2nrS1WRZu7rs6MZAQixjkNbbNp556Wt/fiRd22vzyllPhgg3yEKEr16eQ/tnCrSGEgkomnBACkiwQB0U0Og44xoaYKpZU0wB5voDZHU17wPyyJpOwGR423qdjbmNNbWiKf0qslOp55+dzO1+zDMUpgNp6EEjqpsUR5vKRz9o4HMUQQkSApuskRABSeLPl856jk8c5O0oSvq9vxrr9/r+OUCd2XG4mRCSHHIbo5iJ9eL8I3X2suNH2cFiRX8zIoXeLDGvjd/nhE7FyN4Tj2Wv4Pz/mHI++8PpBHto4+K+cflz+WBJwyK+vUAkiUAf8ATf8Ali/TB9mX/Df+WBXdpJOZwYiwRUVjzwTuO4Bdp3kqAKsVYyJE+pCAT+KvmJZogHanXcqjy9A24dL4W/U5efTB9mX/AA3/AJYfTB9mX/Df+WBXaR5fpFMZipHO5QqgbRXQUTd9DdnpWXIyP9MH2Zf8N/5YfTB9mX/Df+WBJwyKNepJFSWOv1b+v3YHVX7KSH5goPxasCTjc+3b59tf2qr88a2SN1YIPcvJ/aP8s7TSKDdWfe3mP3X0+7Aif/g8T/4/8/p+rj8ZmrzeFfwLfyyXhgR/rP8Ap/5sLk/6f+bJGIcCH2OtQgfF/wDW2Z7vzKybDGzIwilplNML2Dg+mWOl7dhjGyUuhDN7SOAfMeQa5Hxyi759oRTBfDkRvq5BwebJShX3H8MCt0el7RkmMDMmjbaW8RGj1DyKDRXeUDx+nqepyAf6PZdRLJKJIUIfw24L7mhseIfFVyWO49Tmz0Tf/UT8Ef8A13k/sWdQkxLCvpE3Q3Z3dBXU/DKrC9j9wpIdSZdmnnCMwK7Y4d7EDltopwLujXIB9MspINPG7SHszTiSMi5U8OkJNWX4G7noGvn45oe3JnTR6tgrraSMpBAI8nXg2Kr55RERxs8ZLTVp12KLYJdAybbKqeTbce75kW2l7EXwCz1RWwiDao44uutf73mmXpkCE1pluvYX9wywGQRdfollTa3zBHVSOhGY/tLShZ0Sa/0iKJUN7PPB59eM3WMazSrIpVxYP4g+8H0OWJ0M/DpolqlTk+4E/iclJKvQD/b5ZXTKYGKSG/VWo8j0/wC4x6DXKB7Qv4A/lebdQm5SXsNuXyn1/wBsm6aFH527H9dpK38eOuVmnNkbBK359fS/dlrooHu2UKPdYJ+/MbaI2i6DVSeIyMw8przda999a+eXCm8RoweoB+YBzrNalwwwwDDDDAMMMMAxKwziWZV9ogWa5NYDfaH9U/6p/dj+QdZq4yrJvUEgjrYF+8jpkyKUMLUgj3g3gd4YYYBhiYuBGg/rJP7n7skVlJ2tqnilUq8KK9ljKDt2xhf0gw2detHr0yP2z29LpIxJqFh2sdoMY1EvJBI8qRk1x1wNJhlFptfP4+yQ6cBo96qN24mwAAWrivQgmzlhotYXkkRhRj2fH21DfzwJuGGGAYhwxcCFqOyoX9uNT+I6/LIHafdaCdAkni7V6ASOORwPNe4/K8d1nazJIw2oVQxqfMQ5MvAoVXBr885h7YLAttTaoFjcd9+GJfKtebrX54FY3chfEDjUasHmwZHYMDzRs9L9M0mm0aIAEUCvcAPwHp92VEnb5RkEiJTbSWV9yqjhzuJrqNnI9xvHou3PqVkdGG6Vo6BHFMyhiWoAeX8TWBM7Z0Zm00sSkAyRugJ6AsCATXpzmd7X0skTceGonQQ+QFm3gccUPLQNnr8PUWo7xIWKqkjEMy8AfoBizcn+w3HXp785k7yxgkBXNKSCKpgCQK56HaeenT34E7R6U7U8TnaoAHoCBVn3n9355OzlDxyK+Hu+GdYBhhhgNzQqwplVh7iAR+ecR6RF9lEHyUDH8TAAMXDDAMMMMAwwxMBcMMMAwwwwOTmVnWWQEyLFKG9NzRkC7AHUD0+eas5hp+ztbCx8OUsLNK6bhRNgAgH099YWCNogt+XWRX6qfFH4rZw0PiyEmBisakKGPlY7epNAEi/0Tfp0xIu3NQhqbT7q6mM8/epyu7tRT62PgNHCXdqPF2x9o9W6eyOMK9D7LkLQxsxDEopJFc2OvHGSjjWlhCIqL0VQB8gKxxumGIvOfEH+3OY7W926USO+sEo4uOZ9rk7mYgAjbfvI44qheO6fQtY8SadyGPBeRiB6DbHVcHklut4Dve7WLQVoZW8N1YMrRqSSCKQMw38GiPiMq4+3NKW3fUuhCm3SBHti1kqwBroAfeG61kjvDJptNDK0jRJ5SfMyg7mUlKC27NQrk85zp+/OjDB1j1q/V7a+h6m6BtRYQiuT6+uA/wBkPDKzNF9JDbo1ooNhVTuUqFUgJVncCAefW80HZzfX6ke6RPzijzORd61M7zQ6LtKZGSNd6QbLZS5I2zMjEAMOarLfu7qTLLqZPDmjVnQASpsYlY1BIB9PjgXuGGJgGLiYuBHfRxl95jjL1W4qpavduq/XFXSoGDBEDAUDtFge4HrXwx/DAijs+KiBHFRuxsWjYo2K9Qazp9IhABRCAdwBUEBrvdXvs9ckYYDC6VASQiAk2SFFkkUTfvrjOToo+Ljj4G0eUcL9kcdPhkjFwEGLhhgGGGGAYYYYBhhhgGGGGAYYYYDWonVBbsqj3sQB+JxY5lYWrKQOtEH/AM6jI/aekMqgKQCGsEhuOCOCrAg89QcqX7tkhqkFt7RKe1zEaIBr/ln9rA0G7EEgsixY6i+RfT9x/DKD/hs7UHim1MZLVy3hoqe+wbUkH03HH07EISZfEAMoAsLRFFjbWfMTu56YFzeIHFkAix1Hrzmd1Hd5z4YWS6XYSRytLILHPs248vwGdHsKTxVYuCLdmNHgtIJBtG7g8kXzVfHAvJoEf21RvmAcECRoANiIoFdFAHQZTQ929qMokILIy2Bz5ljF9fejH++c5fuzaAFwWG3krfADeSr9myDX9kYGiGcuwAJJAA5JPAAHri4xr9N4sbJdX69eQbHHqLHT1wIHaxWeHbDqEiYkFZF2vRDAdL55IHX9LM9B3R1kjEaztF3iuwsMYiZhz7TMWr06ciuCMupO72+TfIyEsRuASlIDRMAASa4ho++/hnEXdsj2pWYbY1ojikKEjr0IQivTccDrsbujo9K5eKFTIeTLITLKf/2SEt+eXjuALJAA6knjKntDsUySlxIVHh7NtcDgj39OeR8BkODsCSjukVQS/AU+okRSPNwu1wa+GBo7wvM5pu7rFV8RgDZO0C+b6k3y1evyxxu7ZJ/rTWwJtrig1116V6e/AvlkBJAIsUSL5APQ19xzvK3srsvwWc2DuAA4qgrSMBd9AJAB+rllgGGGGAYYYYBhhhgGGGGAYYYYBhhhgGJhhgLhhhgGGGGAYmGGAuGGGAYmGGAVhWGGAuGGGAmGGGAuJi4YCYVhhgFYuGGAYYYYCYuGGAYYYYBhhhgJi4YYBhhhgf/Z">
            <a:hlinkClick r:id="rId3"/>
            <a:extLst>
              <a:ext uri="{FF2B5EF4-FFF2-40B4-BE49-F238E27FC236}">
                <a16:creationId xmlns:a16="http://schemas.microsoft.com/office/drawing/2014/main" id="{9550AD66-599B-4CA1-8ACB-52D438CDA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475" y="-1004888"/>
            <a:ext cx="38100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1" name="Rectangle 215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3" name="Rectangle 215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CBBF6F27-DF28-464F-9420-BF57F0AD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Pulser  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D679E56-15F1-4CB9-BB88-29B4543E2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US" altLang="en-US" sz="2200"/>
              <a:t>Function</a:t>
            </a:r>
            <a:r>
              <a:rPr lang="en-US" altLang="en-US"/>
              <a:t>: </a:t>
            </a:r>
          </a:p>
          <a:p>
            <a:pPr marL="264795" lvl="1" eaLnBrk="1" hangingPunct="1"/>
            <a:r>
              <a:rPr lang="en-US" altLang="en-US" sz="2000"/>
              <a:t>Receives timing signal from master synchronizer</a:t>
            </a:r>
          </a:p>
          <a:p>
            <a:pPr marL="264795" lvl="1"/>
            <a:r>
              <a:rPr lang="en-US" altLang="en-US" sz="2000"/>
              <a:t>Creates electrical signal that will excite PZT crystal </a:t>
            </a:r>
          </a:p>
          <a:p>
            <a:pPr marL="264795" lvl="1" eaLnBrk="1" hangingPunct="1"/>
            <a:r>
              <a:rPr lang="en-US" altLang="en-US" sz="2000"/>
              <a:t>Produces electrical voltage 10-500 volts that excites PZT during transmission</a:t>
            </a:r>
          </a:p>
          <a:p>
            <a:pPr marL="447675" lvl="2" eaLnBrk="1" hangingPunct="1"/>
            <a:r>
              <a:rPr lang="en-US" altLang="en-US" sz="2000"/>
              <a:t>Greater voltage increases sound intensity</a:t>
            </a:r>
          </a:p>
          <a:p>
            <a:pPr marL="264795" lvl="1"/>
            <a:r>
              <a:rPr lang="en-US" altLang="en-US" sz="2000" b="1"/>
              <a:t>The pulser controls transducer output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18458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1" name="Rectangle 1846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565099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AutoShape 2">
            <a:extLst>
              <a:ext uri="{FF2B5EF4-FFF2-40B4-BE49-F238E27FC236}">
                <a16:creationId xmlns:a16="http://schemas.microsoft.com/office/drawing/2014/main" id="{2FEBF73B-AEFC-4979-828C-17AF4918F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</a:rPr>
              <a:t>Transducer Output (Power knob)</a:t>
            </a:r>
          </a:p>
        </p:txBody>
      </p:sp>
      <p:pic>
        <p:nvPicPr>
          <p:cNvPr id="3" name="Picture 2" descr="Figure 6 from Ultrasound physics. | Semantic Scholar">
            <a:extLst>
              <a:ext uri="{FF2B5EF4-FFF2-40B4-BE49-F238E27FC236}">
                <a16:creationId xmlns:a16="http://schemas.microsoft.com/office/drawing/2014/main" id="{E9E5D588-319E-E5C2-30D3-07A43706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95700"/>
            <a:ext cx="4685791" cy="1780600"/>
          </a:xfrm>
          <a:prstGeom prst="rect">
            <a:avLst/>
          </a:prstGeom>
        </p:spPr>
      </p:pic>
      <p:sp>
        <p:nvSpPr>
          <p:cNvPr id="18463" name="Rectangle 1846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0"/>
            <a:ext cx="34930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E0C7AE-BD30-4983-AF4D-52946B0FC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 lnSpcReduction="10000"/>
          </a:bodyPr>
          <a:lstStyle/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>
                <a:solidFill>
                  <a:srgbClr val="FFFFFF"/>
                </a:solidFill>
              </a:rPr>
              <a:t>PZT vibrates with a strength related to the pulser voltage </a:t>
            </a:r>
            <a:endParaRPr lang="en-US"/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>
                <a:solidFill>
                  <a:srgbClr val="FFFFFF"/>
                </a:solidFill>
              </a:rPr>
              <a:t>When you change the transducer output, every pulse changes, image brightness changes</a:t>
            </a:r>
          </a:p>
          <a:p>
            <a:pPr marL="621665" lvl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en-US">
              <a:solidFill>
                <a:srgbClr val="FFFFFF"/>
              </a:solidFill>
            </a:endParaRPr>
          </a:p>
          <a:p>
            <a:pPr marL="448310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>
                <a:solidFill>
                  <a:srgbClr val="FFFFFF"/>
                </a:solidFill>
              </a:rPr>
              <a:t>Higher voltage magnitude, higher transducer output, brighter image</a:t>
            </a:r>
            <a:endParaRPr lang="en-US"/>
          </a:p>
          <a:p>
            <a:pPr marL="448310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en-US">
              <a:solidFill>
                <a:srgbClr val="FFFFFF"/>
              </a:solidFill>
            </a:endParaRPr>
          </a:p>
          <a:p>
            <a:pPr marL="44831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>
                <a:solidFill>
                  <a:srgbClr val="FFFFFF"/>
                </a:solidFill>
              </a:rPr>
              <a:t>Lower voltage magnitude, lower transducer output, darker image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7" name="Rectangle 1947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9" name="Rectangle 1947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EE2D745-BCCA-AE19-F9DB-277CE93F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>
                <a:solidFill>
                  <a:srgbClr val="FFFFFF"/>
                </a:solidFill>
              </a:rPr>
              <a:t>Transducer Output (Power knob) cont'd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A5BF274-BCA4-4E8F-88ED-320C92087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Increasing transducer output improves signal to noise ratio. </a:t>
            </a:r>
          </a:p>
          <a:p>
            <a:pPr lvl="1" eaLnBrk="1" hangingPunct="1"/>
            <a:r>
              <a:rPr lang="en-US" altLang="en-US"/>
              <a:t>The meaningful signal strength is improved while the noise level remains constant. </a:t>
            </a:r>
          </a:p>
          <a:p>
            <a:pPr eaLnBrk="1" hangingPunct="1"/>
            <a:r>
              <a:rPr lang="en-US" altLang="en-US"/>
              <a:t>What is noise?</a:t>
            </a:r>
          </a:p>
          <a:p>
            <a:pPr lvl="1" eaLnBrk="1" hangingPunct="1"/>
            <a:r>
              <a:rPr lang="en-US" altLang="en-US"/>
              <a:t>Random disturbance that obscures or reduces clarity of a signal. </a:t>
            </a:r>
          </a:p>
          <a:p>
            <a:pPr lvl="1" eaLnBrk="1" hangingPunct="1"/>
            <a:r>
              <a:rPr lang="en-US" altLang="en-US"/>
              <a:t>May contaminate images with low level, undesirable signals</a:t>
            </a:r>
          </a:p>
          <a:p>
            <a:pPr eaLnBrk="1" hangingPunct="1"/>
            <a:r>
              <a:rPr lang="en-US" altLang="en-US"/>
              <a:t>With ALARA – first attempt to change your output power before changing overall gain if the image is too bright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1d628898-7c92-4313-b589-f839b19a29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D649E082A6D408757A4E9A2C25346" ma:contentTypeVersion="13" ma:contentTypeDescription="Create a new document." ma:contentTypeScope="" ma:versionID="8d4ed35d35085092ed40ccfbb228fad2">
  <xsd:schema xmlns:xsd="http://www.w3.org/2001/XMLSchema" xmlns:xs="http://www.w3.org/2001/XMLSchema" xmlns:p="http://schemas.microsoft.com/office/2006/metadata/properties" xmlns:ns2="1d628898-7c92-4313-b589-f839b19a29e6" xmlns:ns3="564477d5-28bc-4281-951a-a6595459d476" targetNamespace="http://schemas.microsoft.com/office/2006/metadata/properties" ma:root="true" ma:fieldsID="1e4959d1ed7366c3f6fb63154d0dafa9" ns2:_="" ns3:_="">
    <xsd:import namespace="1d628898-7c92-4313-b589-f839b19a29e6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28898-7c92-4313-b589-f839b19a29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DD15C-DE95-415A-8DD3-267E88B3951F}">
  <ds:schemaRefs>
    <ds:schemaRef ds:uri="1d628898-7c92-4313-b589-f839b19a29e6"/>
    <ds:schemaRef ds:uri="564477d5-28bc-4281-951a-a6595459d4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609AA1-7CE4-47D9-AEFD-A271397BBF68}">
  <ds:schemaRefs>
    <ds:schemaRef ds:uri="1d628898-7c92-4313-b589-f839b19a29e6"/>
    <ds:schemaRef ds:uri="564477d5-28bc-4281-951a-a6595459d4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468EE6-0461-42D8-8DCD-37D3363F2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On-screen Show (4:3)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Integral</vt:lpstr>
      <vt:lpstr>Chapter 14: Pulsed Echo Instrumentation</vt:lpstr>
      <vt:lpstr>The ultrasound system has two major functions </vt:lpstr>
      <vt:lpstr>Pulsed Echo Instrumentation</vt:lpstr>
      <vt:lpstr>Pulsed Echo Instrumentation</vt:lpstr>
      <vt:lpstr>Pulsed Echo Instrumentation</vt:lpstr>
      <vt:lpstr>Pulsed Echo Instrumentation</vt:lpstr>
      <vt:lpstr>Pulser  </vt:lpstr>
      <vt:lpstr>Transducer Output (Power knob)</vt:lpstr>
      <vt:lpstr>Transducer Output (Power knob) cont'd</vt:lpstr>
      <vt:lpstr>PowerPoint Presentation</vt:lpstr>
      <vt:lpstr>PULSE REPETITION PERIOD</vt:lpstr>
      <vt:lpstr>PowerPoint Presentation</vt:lpstr>
      <vt:lpstr>Beam Former</vt:lpstr>
      <vt:lpstr>PowerPoint Presentation</vt:lpstr>
      <vt:lpstr>Receiver and its functions</vt:lpstr>
      <vt:lpstr>PowerPoint Presentation</vt:lpstr>
      <vt:lpstr>Amplification (Overall gain)</vt:lpstr>
      <vt:lpstr>Gain</vt:lpstr>
      <vt:lpstr>Compensation (TGC)</vt:lpstr>
      <vt:lpstr>Compensation (TGC)</vt:lpstr>
      <vt:lpstr>TGC and frequency</vt:lpstr>
      <vt:lpstr>TGC AND ATTENUATION</vt:lpstr>
      <vt:lpstr>TGC curves</vt:lpstr>
      <vt:lpstr>TGC curves</vt:lpstr>
      <vt:lpstr>Key Terms</vt:lpstr>
      <vt:lpstr>EXAMPLE</vt:lpstr>
      <vt:lpstr>Compression</vt:lpstr>
      <vt:lpstr>Compression</vt:lpstr>
      <vt:lpstr>Demodulation</vt:lpstr>
      <vt:lpstr>PowerPoint Presentation</vt:lpstr>
      <vt:lpstr>PowerPoint Presentation</vt:lpstr>
      <vt:lpstr>Rejection</vt:lpstr>
      <vt:lpstr>PowerPoint Presentation</vt:lpstr>
      <vt:lpstr>Dynamic Frequency Tuning</vt:lpstr>
      <vt:lpstr>Output Power vs. Receiver Gain</vt:lpstr>
      <vt:lpstr>Output power vs. Receiver gain (cont'd)</vt:lpstr>
      <vt:lpstr>Output Power vs. Receiver Gain (cont'd)</vt:lpstr>
      <vt:lpstr>Alara principle</vt:lpstr>
      <vt:lpstr>PowerPoint Presentation</vt:lpstr>
      <vt:lpstr>PowerPoint Presentation</vt:lpstr>
      <vt:lpstr>What should you do? </vt:lpstr>
      <vt:lpstr>Turn down the power! </vt:lpstr>
      <vt:lpstr>What should you do? </vt:lpstr>
      <vt:lpstr>Turn down the gain! </vt:lpstr>
      <vt:lpstr>What should you do? </vt:lpstr>
      <vt:lpstr>ADJUST THE TGC! (MAKE THE IMAGE UNIFORM BRIGHTNESS FROM TOP TO BOTTOM)   </vt:lpstr>
    </vt:vector>
  </TitlesOfParts>
  <Company>IAMP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 Real-time Imaging</dc:title>
  <dc:creator>KStrong</dc:creator>
  <cp:revision>28</cp:revision>
  <cp:lastPrinted>2011-04-21T12:29:37Z</cp:lastPrinted>
  <dcterms:created xsi:type="dcterms:W3CDTF">2010-06-30T16:40:04Z</dcterms:created>
  <dcterms:modified xsi:type="dcterms:W3CDTF">2023-09-25T14:03:20Z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0x0101003BCD649E082A6D408757A4E9A2C25346</vt:lpwstr>
  </property>
  <property fmtid="{D5CDD505-2E9C-101B-9397-08002B2CF9AE}" pid="3" name="MediaServiceImageTags">
    <vt:lpwstr/>
  </property>
</Properties>
</file>