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58" r:id="rId6"/>
    <p:sldId id="266" r:id="rId7"/>
    <p:sldId id="259" r:id="rId8"/>
    <p:sldId id="260" r:id="rId9"/>
    <p:sldId id="261" r:id="rId10"/>
    <p:sldId id="262" r:id="rId11"/>
    <p:sldId id="267" r:id="rId12"/>
    <p:sldId id="269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Kathy" userId="bc454295-a45c-4866-b0f4-dd150e906dc9" providerId="ADAL" clId="{3EE21891-336D-4AB4-9363-BA7A6DD92455}"/>
    <pc:docChg chg="undo custSel modSld modMainMaster">
      <pc:chgData name="Johnson, Kathy" userId="bc454295-a45c-4866-b0f4-dd150e906dc9" providerId="ADAL" clId="{3EE21891-336D-4AB4-9363-BA7A6DD92455}" dt="2023-10-02T14:50:30.616" v="15"/>
      <pc:docMkLst>
        <pc:docMk/>
      </pc:docMkLst>
      <pc:sldChg chg="modSp setBg">
        <pc:chgData name="Johnson, Kathy" userId="bc454295-a45c-4866-b0f4-dd150e906dc9" providerId="ADAL" clId="{3EE21891-336D-4AB4-9363-BA7A6DD92455}" dt="2023-10-02T14:50:30.616" v="15"/>
        <pc:sldMkLst>
          <pc:docMk/>
          <pc:sldMk cId="3126093917" sldId="257"/>
        </pc:sldMkLst>
        <pc:spChg chg="mod">
          <ac:chgData name="Johnson, Kathy" userId="bc454295-a45c-4866-b0f4-dd150e906dc9" providerId="ADAL" clId="{3EE21891-336D-4AB4-9363-BA7A6DD92455}" dt="2023-10-02T14:50:22.193" v="14" actId="1076"/>
          <ac:spMkLst>
            <pc:docMk/>
            <pc:sldMk cId="3126093917" sldId="257"/>
            <ac:spMk id="29698" creationId="{00000000-0000-0000-0000-000000000000}"/>
          </ac:spMkLst>
        </pc:spChg>
      </pc:sldChg>
      <pc:sldChg chg="setBg">
        <pc:chgData name="Johnson, Kathy" userId="bc454295-a45c-4866-b0f4-dd150e906dc9" providerId="ADAL" clId="{3EE21891-336D-4AB4-9363-BA7A6DD92455}" dt="2023-10-02T14:47:50.885" v="12"/>
        <pc:sldMkLst>
          <pc:docMk/>
          <pc:sldMk cId="3614043070" sldId="258"/>
        </pc:sldMkLst>
      </pc:sldChg>
      <pc:sldChg chg="modSp">
        <pc:chgData name="Johnson, Kathy" userId="bc454295-a45c-4866-b0f4-dd150e906dc9" providerId="ADAL" clId="{3EE21891-336D-4AB4-9363-BA7A6DD92455}" dt="2023-10-02T14:46:21.584" v="1" actId="27636"/>
        <pc:sldMkLst>
          <pc:docMk/>
          <pc:sldMk cId="2852452004" sldId="259"/>
        </pc:sldMkLst>
        <pc:spChg chg="mod">
          <ac:chgData name="Johnson, Kathy" userId="bc454295-a45c-4866-b0f4-dd150e906dc9" providerId="ADAL" clId="{3EE21891-336D-4AB4-9363-BA7A6DD92455}" dt="2023-10-02T14:46:21.584" v="1" actId="27636"/>
          <ac:spMkLst>
            <pc:docMk/>
            <pc:sldMk cId="2852452004" sldId="259"/>
            <ac:spMk id="31747" creationId="{00000000-0000-0000-0000-000000000000}"/>
          </ac:spMkLst>
        </pc:spChg>
      </pc:sldChg>
      <pc:sldChg chg="modSp">
        <pc:chgData name="Johnson, Kathy" userId="bc454295-a45c-4866-b0f4-dd150e906dc9" providerId="ADAL" clId="{3EE21891-336D-4AB4-9363-BA7A6DD92455}" dt="2023-10-02T14:46:21.590" v="2" actId="27636"/>
        <pc:sldMkLst>
          <pc:docMk/>
          <pc:sldMk cId="230907009" sldId="261"/>
        </pc:sldMkLst>
        <pc:spChg chg="mod">
          <ac:chgData name="Johnson, Kathy" userId="bc454295-a45c-4866-b0f4-dd150e906dc9" providerId="ADAL" clId="{3EE21891-336D-4AB4-9363-BA7A6DD92455}" dt="2023-10-02T14:46:21.590" v="2" actId="27636"/>
          <ac:spMkLst>
            <pc:docMk/>
            <pc:sldMk cId="230907009" sldId="261"/>
            <ac:spMk id="47107" creationId="{00000000-0000-0000-0000-000000000000}"/>
          </ac:spMkLst>
        </pc:spChg>
      </pc:sldChg>
      <pc:sldChg chg="modSp">
        <pc:chgData name="Johnson, Kathy" userId="bc454295-a45c-4866-b0f4-dd150e906dc9" providerId="ADAL" clId="{3EE21891-336D-4AB4-9363-BA7A6DD92455}" dt="2023-10-02T14:46:21.598" v="3" actId="27636"/>
        <pc:sldMkLst>
          <pc:docMk/>
          <pc:sldMk cId="3773691706" sldId="262"/>
        </pc:sldMkLst>
        <pc:spChg chg="mod">
          <ac:chgData name="Johnson, Kathy" userId="bc454295-a45c-4866-b0f4-dd150e906dc9" providerId="ADAL" clId="{3EE21891-336D-4AB4-9363-BA7A6DD92455}" dt="2023-10-02T14:46:21.598" v="3" actId="27636"/>
          <ac:spMkLst>
            <pc:docMk/>
            <pc:sldMk cId="3773691706" sldId="262"/>
            <ac:spMk id="33795" creationId="{00000000-0000-0000-0000-000000000000}"/>
          </ac:spMkLst>
        </pc:spChg>
      </pc:sldChg>
      <pc:sldChg chg="modSp">
        <pc:chgData name="Johnson, Kathy" userId="bc454295-a45c-4866-b0f4-dd150e906dc9" providerId="ADAL" clId="{3EE21891-336D-4AB4-9363-BA7A6DD92455}" dt="2023-10-02T14:46:21.569" v="0" actId="27636"/>
        <pc:sldMkLst>
          <pc:docMk/>
          <pc:sldMk cId="3614043070" sldId="266"/>
        </pc:sldMkLst>
        <pc:spChg chg="mod">
          <ac:chgData name="Johnson, Kathy" userId="bc454295-a45c-4866-b0f4-dd150e906dc9" providerId="ADAL" clId="{3EE21891-336D-4AB4-9363-BA7A6DD92455}" dt="2023-10-02T14:46:21.569" v="0" actId="27636"/>
          <ac:spMkLst>
            <pc:docMk/>
            <pc:sldMk cId="3614043070" sldId="266"/>
            <ac:spMk id="30723" creationId="{00000000-0000-0000-0000-000000000000}"/>
          </ac:spMkLst>
        </pc:spChg>
      </pc:sldChg>
      <pc:sldChg chg="modSp">
        <pc:chgData name="Johnson, Kathy" userId="bc454295-a45c-4866-b0f4-dd150e906dc9" providerId="ADAL" clId="{3EE21891-336D-4AB4-9363-BA7A6DD92455}" dt="2023-10-02T14:46:21.604" v="4" actId="27636"/>
        <pc:sldMkLst>
          <pc:docMk/>
          <pc:sldMk cId="0" sldId="267"/>
        </pc:sldMkLst>
        <pc:spChg chg="mod">
          <ac:chgData name="Johnson, Kathy" userId="bc454295-a45c-4866-b0f4-dd150e906dc9" providerId="ADAL" clId="{3EE21891-336D-4AB4-9363-BA7A6DD92455}" dt="2023-10-02T14:46:21.604" v="4" actId="27636"/>
          <ac:spMkLst>
            <pc:docMk/>
            <pc:sldMk cId="0" sldId="267"/>
            <ac:spMk id="3" creationId="{00000000-0000-0000-0000-000000000000}"/>
          </ac:spMkLst>
        </pc:spChg>
      </pc:sldChg>
      <pc:sldMasterChg chg="setBg modSldLayout">
        <pc:chgData name="Johnson, Kathy" userId="bc454295-a45c-4866-b0f4-dd150e906dc9" providerId="ADAL" clId="{3EE21891-336D-4AB4-9363-BA7A6DD92455}" dt="2023-10-02T14:47:50.885" v="12"/>
        <pc:sldMasterMkLst>
          <pc:docMk/>
          <pc:sldMasterMk cId="1452672098" sldId="2147483696"/>
        </pc:sldMasterMkLst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2389934621" sldId="2147483697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2745201017" sldId="2147483698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3105134292" sldId="2147483699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751529140" sldId="2147483700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2917402043" sldId="2147483701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669605721" sldId="2147483702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3905354618" sldId="2147483703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3491486817" sldId="2147483704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1165414383" sldId="2147483705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3643114734" sldId="2147483706"/>
          </pc:sldLayoutMkLst>
        </pc:sldLayoutChg>
        <pc:sldLayoutChg chg="setBg">
          <pc:chgData name="Johnson, Kathy" userId="bc454295-a45c-4866-b0f4-dd150e906dc9" providerId="ADAL" clId="{3EE21891-336D-4AB4-9363-BA7A6DD92455}" dt="2023-10-02T14:47:50.885" v="12"/>
          <pc:sldLayoutMkLst>
            <pc:docMk/>
            <pc:sldMasterMk cId="1452672098" sldId="2147483696"/>
            <pc:sldLayoutMk cId="88716007" sldId="2147483707"/>
          </pc:sldLayoutMkLst>
        </pc:sldLayoutChg>
      </pc:sldMasterChg>
    </pc:docChg>
  </pc:docChgLst>
  <pc:docChgLst>
    <pc:chgData name="Johnson, Kathy" userId="bc454295-a45c-4866-b0f4-dd150e906dc9" providerId="ADAL" clId="{44232DB5-76FB-4939-ACEF-16D555C848D7}"/>
    <pc:docChg chg="custSel modSld">
      <pc:chgData name="Johnson, Kathy" userId="bc454295-a45c-4866-b0f4-dd150e906dc9" providerId="ADAL" clId="{44232DB5-76FB-4939-ACEF-16D555C848D7}" dt="2023-10-08T22:47:20.982" v="5" actId="1076"/>
      <pc:docMkLst>
        <pc:docMk/>
      </pc:docMkLst>
      <pc:sldChg chg="modSp mod">
        <pc:chgData name="Johnson, Kathy" userId="bc454295-a45c-4866-b0f4-dd150e906dc9" providerId="ADAL" clId="{44232DB5-76FB-4939-ACEF-16D555C848D7}" dt="2023-10-08T22:25:18.879" v="0" actId="6549"/>
        <pc:sldMkLst>
          <pc:docMk/>
          <pc:sldMk cId="3614043070" sldId="258"/>
        </pc:sldMkLst>
        <pc:spChg chg="mod">
          <ac:chgData name="Johnson, Kathy" userId="bc454295-a45c-4866-b0f4-dd150e906dc9" providerId="ADAL" clId="{44232DB5-76FB-4939-ACEF-16D555C848D7}" dt="2023-10-08T22:25:18.879" v="0" actId="6549"/>
          <ac:spMkLst>
            <pc:docMk/>
            <pc:sldMk cId="3614043070" sldId="258"/>
            <ac:spMk id="30723" creationId="{00000000-0000-0000-0000-000000000000}"/>
          </ac:spMkLst>
        </pc:spChg>
      </pc:sldChg>
      <pc:sldChg chg="modSp mod">
        <pc:chgData name="Johnson, Kathy" userId="bc454295-a45c-4866-b0f4-dd150e906dc9" providerId="ADAL" clId="{44232DB5-76FB-4939-ACEF-16D555C848D7}" dt="2023-10-08T22:38:32.605" v="4" actId="20577"/>
        <pc:sldMkLst>
          <pc:docMk/>
          <pc:sldMk cId="3773691706" sldId="262"/>
        </pc:sldMkLst>
        <pc:spChg chg="mod">
          <ac:chgData name="Johnson, Kathy" userId="bc454295-a45c-4866-b0f4-dd150e906dc9" providerId="ADAL" clId="{44232DB5-76FB-4939-ACEF-16D555C848D7}" dt="2023-10-08T22:38:32.605" v="4" actId="20577"/>
          <ac:spMkLst>
            <pc:docMk/>
            <pc:sldMk cId="3773691706" sldId="262"/>
            <ac:spMk id="33795" creationId="{00000000-0000-0000-0000-000000000000}"/>
          </ac:spMkLst>
        </pc:spChg>
      </pc:sldChg>
      <pc:sldChg chg="modSp mod">
        <pc:chgData name="Johnson, Kathy" userId="bc454295-a45c-4866-b0f4-dd150e906dc9" providerId="ADAL" clId="{44232DB5-76FB-4939-ACEF-16D555C848D7}" dt="2023-10-08T22:47:20.982" v="5" actId="1076"/>
        <pc:sldMkLst>
          <pc:docMk/>
          <pc:sldMk cId="1762020569" sldId="269"/>
        </pc:sldMkLst>
        <pc:spChg chg="mod">
          <ac:chgData name="Johnson, Kathy" userId="bc454295-a45c-4866-b0f4-dd150e906dc9" providerId="ADAL" clId="{44232DB5-76FB-4939-ACEF-16D555C848D7}" dt="2023-10-08T22:47:20.982" v="5" actId="1076"/>
          <ac:spMkLst>
            <pc:docMk/>
            <pc:sldMk cId="1762020569" sldId="269"/>
            <ac:spMk id="5" creationId="{00000000-0000-0000-0000-000000000000}"/>
          </ac:spMkLst>
        </pc:spChg>
      </pc:sldChg>
    </pc:docChg>
  </pc:docChgLst>
  <pc:docChgLst>
    <pc:chgData name="Johnson, Kathy" userId="S::kjohnson@gwinnetttech.edu::bc454295-a45c-4866-b0f4-dd150e906dc9" providerId="AD" clId="Web-{F566ABC4-B807-C863-5307-338C432F45FA}"/>
    <pc:docChg chg="modSld">
      <pc:chgData name="Johnson, Kathy" userId="S::kjohnson@gwinnetttech.edu::bc454295-a45c-4866-b0f4-dd150e906dc9" providerId="AD" clId="Web-{F566ABC4-B807-C863-5307-338C432F45FA}" dt="2023-10-02T15:00:21.952" v="72"/>
      <pc:docMkLst>
        <pc:docMk/>
      </pc:docMkLst>
      <pc:sldChg chg="addSp modSp mod setBg addAnim">
        <pc:chgData name="Johnson, Kathy" userId="S::kjohnson@gwinnetttech.edu::bc454295-a45c-4866-b0f4-dd150e906dc9" providerId="AD" clId="Web-{F566ABC4-B807-C863-5307-338C432F45FA}" dt="2023-10-02T15:00:21.952" v="72"/>
        <pc:sldMkLst>
          <pc:docMk/>
          <pc:sldMk cId="3126093917" sldId="257"/>
        </pc:sldMkLst>
        <pc:spChg chg="mod">
          <ac:chgData name="Johnson, Kathy" userId="S::kjohnson@gwinnetttech.edu::bc454295-a45c-4866-b0f4-dd150e906dc9" providerId="AD" clId="Web-{F566ABC4-B807-C863-5307-338C432F45FA}" dt="2023-10-02T14:51:24.525" v="4" actId="20577"/>
          <ac:spMkLst>
            <pc:docMk/>
            <pc:sldMk cId="3126093917" sldId="257"/>
            <ac:spMk id="4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1:14.806" v="0"/>
          <ac:spMkLst>
            <pc:docMk/>
            <pc:sldMk cId="3126093917" sldId="257"/>
            <ac:spMk id="29698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1:14.806" v="0"/>
          <ac:spMkLst>
            <pc:docMk/>
            <pc:sldMk cId="3126093917" sldId="257"/>
            <ac:spMk id="29703" creationId="{9238970C-19DE-438D-80D2-5CF9690551E8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1:14.806" v="0"/>
          <ac:spMkLst>
            <pc:docMk/>
            <pc:sldMk cId="3126093917" sldId="257"/>
            <ac:spMk id="29705" creationId="{E4B1E3F6-167B-40F3-B303-9A931BAB971B}"/>
          </ac:spMkLst>
        </pc:spChg>
        <pc:cxnChg chg="add">
          <ac:chgData name="Johnson, Kathy" userId="S::kjohnson@gwinnetttech.edu::bc454295-a45c-4866-b0f4-dd150e906dc9" providerId="AD" clId="Web-{F566ABC4-B807-C863-5307-338C432F45FA}" dt="2023-10-02T14:51:14.806" v="0"/>
          <ac:cxnSpMkLst>
            <pc:docMk/>
            <pc:sldMk cId="3126093917" sldId="257"/>
            <ac:cxnSpMk id="29707" creationId="{40465A9A-0B0E-4D7B-8150-D098AC71B379}"/>
          </ac:cxnSpMkLst>
        </pc:cxnChg>
      </pc:sldChg>
      <pc:sldChg chg="addSp modSp mod setBg">
        <pc:chgData name="Johnson, Kathy" userId="S::kjohnson@gwinnetttech.edu::bc454295-a45c-4866-b0f4-dd150e906dc9" providerId="AD" clId="Web-{F566ABC4-B807-C863-5307-338C432F45FA}" dt="2023-10-02T15:00:04.671" v="69"/>
        <pc:sldMkLst>
          <pc:docMk/>
          <pc:sldMk cId="3614043070" sldId="258"/>
        </pc:sldMkLst>
        <pc:spChg chg="mod">
          <ac:chgData name="Johnson, Kathy" userId="S::kjohnson@gwinnetttech.edu::bc454295-a45c-4866-b0f4-dd150e906dc9" providerId="AD" clId="Web-{F566ABC4-B807-C863-5307-338C432F45FA}" dt="2023-10-02T14:51:41.932" v="5"/>
          <ac:spMkLst>
            <pc:docMk/>
            <pc:sldMk cId="3614043070" sldId="258"/>
            <ac:spMk id="30722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1:41.932" v="5"/>
          <ac:spMkLst>
            <pc:docMk/>
            <pc:sldMk cId="3614043070" sldId="258"/>
            <ac:spMk id="30723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1:41.932" v="5"/>
          <ac:spMkLst>
            <pc:docMk/>
            <pc:sldMk cId="3614043070" sldId="258"/>
            <ac:spMk id="30728" creationId="{39E4C68A-A4A9-48A4-9FF2-D2896B1EA01F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1:41.932" v="5"/>
          <ac:spMkLst>
            <pc:docMk/>
            <pc:sldMk cId="3614043070" sldId="258"/>
            <ac:spMk id="30730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F566ABC4-B807-C863-5307-338C432F45FA}" dt="2023-10-02T15:00:01.935" v="68"/>
        <pc:sldMkLst>
          <pc:docMk/>
          <pc:sldMk cId="2852452004" sldId="259"/>
        </pc:sldMkLst>
        <pc:spChg chg="mod">
          <ac:chgData name="Johnson, Kathy" userId="S::kjohnson@gwinnetttech.edu::bc454295-a45c-4866-b0f4-dd150e906dc9" providerId="AD" clId="Web-{F566ABC4-B807-C863-5307-338C432F45FA}" dt="2023-10-02T14:52:18.779" v="7"/>
          <ac:spMkLst>
            <pc:docMk/>
            <pc:sldMk cId="2852452004" sldId="259"/>
            <ac:spMk id="31746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2:18.779" v="7"/>
          <ac:spMkLst>
            <pc:docMk/>
            <pc:sldMk cId="2852452004" sldId="259"/>
            <ac:spMk id="31747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2:18.779" v="7"/>
          <ac:spMkLst>
            <pc:docMk/>
            <pc:sldMk cId="2852452004" sldId="259"/>
            <ac:spMk id="31752" creationId="{39E4C68A-A4A9-48A4-9FF2-D2896B1EA01F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2:18.779" v="7"/>
          <ac:spMkLst>
            <pc:docMk/>
            <pc:sldMk cId="2852452004" sldId="259"/>
            <ac:spMk id="31754" creationId="{E2B9AEA5-52CB-49A6-AF8A-33502F291B91}"/>
          </ac:spMkLst>
        </pc:spChg>
      </pc:sldChg>
      <pc:sldChg chg="addSp delSp modSp mod setBg setClrOvrMap">
        <pc:chgData name="Johnson, Kathy" userId="S::kjohnson@gwinnetttech.edu::bc454295-a45c-4866-b0f4-dd150e906dc9" providerId="AD" clId="Web-{F566ABC4-B807-C863-5307-338C432F45FA}" dt="2023-10-02T14:59:42.121" v="66"/>
        <pc:sldMkLst>
          <pc:docMk/>
          <pc:sldMk cId="286365039" sldId="260"/>
        </pc:sldMkLst>
        <pc:spChg chg="mod">
          <ac:chgData name="Johnson, Kathy" userId="S::kjohnson@gwinnetttech.edu::bc454295-a45c-4866-b0f4-dd150e906dc9" providerId="AD" clId="Web-{F566ABC4-B807-C863-5307-338C432F45FA}" dt="2023-10-02T14:52:49.203" v="14"/>
          <ac:spMkLst>
            <pc:docMk/>
            <pc:sldMk cId="286365039" sldId="260"/>
            <ac:spMk id="32770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2:49.203" v="14"/>
          <ac:spMkLst>
            <pc:docMk/>
            <pc:sldMk cId="286365039" sldId="260"/>
            <ac:spMk id="32771" creationId="{00000000-0000-0000-0000-000000000000}"/>
          </ac:spMkLst>
        </pc:spChg>
        <pc:spChg chg="add del">
          <ac:chgData name="Johnson, Kathy" userId="S::kjohnson@gwinnetttech.edu::bc454295-a45c-4866-b0f4-dd150e906dc9" providerId="AD" clId="Web-{F566ABC4-B807-C863-5307-338C432F45FA}" dt="2023-10-02T14:52:37.624" v="9"/>
          <ac:spMkLst>
            <pc:docMk/>
            <pc:sldMk cId="286365039" sldId="260"/>
            <ac:spMk id="32776" creationId="{B0890400-BB8B-4A44-AB63-65C7CA223EBA}"/>
          </ac:spMkLst>
        </pc:spChg>
        <pc:spChg chg="add del">
          <ac:chgData name="Johnson, Kathy" userId="S::kjohnson@gwinnetttech.edu::bc454295-a45c-4866-b0f4-dd150e906dc9" providerId="AD" clId="Web-{F566ABC4-B807-C863-5307-338C432F45FA}" dt="2023-10-02T14:52:44.702" v="11"/>
          <ac:spMkLst>
            <pc:docMk/>
            <pc:sldMk cId="286365039" sldId="260"/>
            <ac:spMk id="32777" creationId="{B32DC26D-8B9B-4CC1-B3CC-D3EA0FB162CD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2:49.203" v="14"/>
          <ac:spMkLst>
            <pc:docMk/>
            <pc:sldMk cId="286365039" sldId="260"/>
            <ac:spMk id="32784" creationId="{B0890400-BB8B-4A44-AB63-65C7CA223EBA}"/>
          </ac:spMkLst>
        </pc:spChg>
        <pc:picChg chg="add del">
          <ac:chgData name="Johnson, Kathy" userId="S::kjohnson@gwinnetttech.edu::bc454295-a45c-4866-b0f4-dd150e906dc9" providerId="AD" clId="Web-{F566ABC4-B807-C863-5307-338C432F45FA}" dt="2023-10-02T14:52:44.702" v="11"/>
          <ac:picMkLst>
            <pc:docMk/>
            <pc:sldMk cId="286365039" sldId="260"/>
            <ac:picMk id="32773" creationId="{6FC3CA80-4852-18A9-C17B-8E9F1C6F501C}"/>
          </ac:picMkLst>
        </pc:picChg>
        <pc:picChg chg="add del">
          <ac:chgData name="Johnson, Kathy" userId="S::kjohnson@gwinnetttech.edu::bc454295-a45c-4866-b0f4-dd150e906dc9" providerId="AD" clId="Web-{F566ABC4-B807-C863-5307-338C432F45FA}" dt="2023-10-02T14:52:49.187" v="13"/>
          <ac:picMkLst>
            <pc:docMk/>
            <pc:sldMk cId="286365039" sldId="260"/>
            <ac:picMk id="32781" creationId="{F626454B-C9B3-7FD3-F5B3-46DEA66CDACF}"/>
          </ac:picMkLst>
        </pc:picChg>
        <pc:cxnChg chg="add del">
          <ac:chgData name="Johnson, Kathy" userId="S::kjohnson@gwinnetttech.edu::bc454295-a45c-4866-b0f4-dd150e906dc9" providerId="AD" clId="Web-{F566ABC4-B807-C863-5307-338C432F45FA}" dt="2023-10-02T14:52:37.624" v="9"/>
          <ac:cxnSpMkLst>
            <pc:docMk/>
            <pc:sldMk cId="286365039" sldId="260"/>
            <ac:cxnSpMk id="32778" creationId="{4D39B797-CDC6-4529-8A36-9CBFC9816337}"/>
          </ac:cxnSpMkLst>
        </pc:cxnChg>
        <pc:cxnChg chg="add del">
          <ac:chgData name="Johnson, Kathy" userId="S::kjohnson@gwinnetttech.edu::bc454295-a45c-4866-b0f4-dd150e906dc9" providerId="AD" clId="Web-{F566ABC4-B807-C863-5307-338C432F45FA}" dt="2023-10-02T14:52:44.702" v="11"/>
          <ac:cxnSpMkLst>
            <pc:docMk/>
            <pc:sldMk cId="286365039" sldId="260"/>
            <ac:cxnSpMk id="32779" creationId="{FBB7ADC3-53A0-44F2-914A-78CADAF33411}"/>
          </ac:cxnSpMkLst>
        </pc:cxnChg>
        <pc:cxnChg chg="add del">
          <ac:chgData name="Johnson, Kathy" userId="S::kjohnson@gwinnetttech.edu::bc454295-a45c-4866-b0f4-dd150e906dc9" providerId="AD" clId="Web-{F566ABC4-B807-C863-5307-338C432F45FA}" dt="2023-10-02T14:52:49.187" v="13"/>
          <ac:cxnSpMkLst>
            <pc:docMk/>
            <pc:sldMk cId="286365039" sldId="260"/>
            <ac:cxnSpMk id="32782" creationId="{3CEB095E-D776-4087-A910-2658B2951D5A}"/>
          </ac:cxnSpMkLst>
        </pc:cxnChg>
        <pc:cxnChg chg="add">
          <ac:chgData name="Johnson, Kathy" userId="S::kjohnson@gwinnetttech.edu::bc454295-a45c-4866-b0f4-dd150e906dc9" providerId="AD" clId="Web-{F566ABC4-B807-C863-5307-338C432F45FA}" dt="2023-10-02T14:52:49.203" v="14"/>
          <ac:cxnSpMkLst>
            <pc:docMk/>
            <pc:sldMk cId="286365039" sldId="260"/>
            <ac:cxnSpMk id="32785" creationId="{4D39B797-CDC6-4529-8A36-9CBFC9816337}"/>
          </ac:cxnSpMkLst>
        </pc:cxnChg>
      </pc:sldChg>
      <pc:sldChg chg="addSp delSp modSp mod setBg">
        <pc:chgData name="Johnson, Kathy" userId="S::kjohnson@gwinnetttech.edu::bc454295-a45c-4866-b0f4-dd150e906dc9" providerId="AD" clId="Web-{F566ABC4-B807-C863-5307-338C432F45FA}" dt="2023-10-02T14:59:37.527" v="65"/>
        <pc:sldMkLst>
          <pc:docMk/>
          <pc:sldMk cId="230907009" sldId="261"/>
        </pc:sldMkLst>
        <pc:spChg chg="add del mod">
          <ac:chgData name="Johnson, Kathy" userId="S::kjohnson@gwinnetttech.edu::bc454295-a45c-4866-b0f4-dd150e906dc9" providerId="AD" clId="Web-{F566ABC4-B807-C863-5307-338C432F45FA}" dt="2023-10-02T14:55:24.526" v="43"/>
          <ac:spMkLst>
            <pc:docMk/>
            <pc:sldMk cId="230907009" sldId="261"/>
            <ac:spMk id="3" creationId="{6EDDC95F-2C5A-6F40-DB9B-CA082785653E}"/>
          </ac:spMkLst>
        </pc:spChg>
        <pc:spChg chg="add del mod">
          <ac:chgData name="Johnson, Kathy" userId="S::kjohnson@gwinnetttech.edu::bc454295-a45c-4866-b0f4-dd150e906dc9" providerId="AD" clId="Web-{F566ABC4-B807-C863-5307-338C432F45FA}" dt="2023-10-02T14:55:29.151" v="45"/>
          <ac:spMkLst>
            <pc:docMk/>
            <pc:sldMk cId="230907009" sldId="261"/>
            <ac:spMk id="5" creationId="{1CDC6410-AB5C-C8C5-9AF0-3D8719AF6CB9}"/>
          </ac:spMkLst>
        </pc:spChg>
        <pc:spChg chg="add mod">
          <ac:chgData name="Johnson, Kathy" userId="S::kjohnson@gwinnetttech.edu::bc454295-a45c-4866-b0f4-dd150e906dc9" providerId="AD" clId="Web-{F566ABC4-B807-C863-5307-338C432F45FA}" dt="2023-10-02T14:55:32.682" v="46" actId="20577"/>
          <ac:spMkLst>
            <pc:docMk/>
            <pc:sldMk cId="230907009" sldId="261"/>
            <ac:spMk id="7" creationId="{56F4A29B-1194-EF37-C8E3-B8BE9CFC8F65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3:58.238" v="28" actId="20577"/>
          <ac:spMkLst>
            <pc:docMk/>
            <pc:sldMk cId="230907009" sldId="261"/>
            <ac:spMk id="47107" creationId="{00000000-0000-0000-0000-000000000000}"/>
          </ac:spMkLst>
        </pc:spChg>
        <pc:spChg chg="add del">
          <ac:chgData name="Johnson, Kathy" userId="S::kjohnson@gwinnetttech.edu::bc454295-a45c-4866-b0f4-dd150e906dc9" providerId="AD" clId="Web-{F566ABC4-B807-C863-5307-338C432F45FA}" dt="2023-10-02T14:53:09.657" v="16"/>
          <ac:spMkLst>
            <pc:docMk/>
            <pc:sldMk cId="230907009" sldId="261"/>
            <ac:spMk id="47112" creationId="{B0890400-BB8B-4A44-AB63-65C7CA223EBA}"/>
          </ac:spMkLst>
        </pc:spChg>
        <pc:spChg chg="add del">
          <ac:chgData name="Johnson, Kathy" userId="S::kjohnson@gwinnetttech.edu::bc454295-a45c-4866-b0f4-dd150e906dc9" providerId="AD" clId="Web-{F566ABC4-B807-C863-5307-338C432F45FA}" dt="2023-10-02T14:53:17.251" v="18"/>
          <ac:spMkLst>
            <pc:docMk/>
            <pc:sldMk cId="230907009" sldId="261"/>
            <ac:spMk id="47116" creationId="{39E4C68A-A4A9-48A4-9FF2-D2896B1EA01F}"/>
          </ac:spMkLst>
        </pc:spChg>
        <pc:spChg chg="add del">
          <ac:chgData name="Johnson, Kathy" userId="S::kjohnson@gwinnetttech.edu::bc454295-a45c-4866-b0f4-dd150e906dc9" providerId="AD" clId="Web-{F566ABC4-B807-C863-5307-338C432F45FA}" dt="2023-10-02T14:53:17.251" v="18"/>
          <ac:spMkLst>
            <pc:docMk/>
            <pc:sldMk cId="230907009" sldId="261"/>
            <ac:spMk id="47117" creationId="{E2B9AEA5-52CB-49A6-AF8A-33502F291B91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3:17.251" v="19"/>
          <ac:spMkLst>
            <pc:docMk/>
            <pc:sldMk cId="230907009" sldId="261"/>
            <ac:spMk id="47119" creationId="{B0890400-BB8B-4A44-AB63-65C7CA223EBA}"/>
          </ac:spMkLst>
        </pc:spChg>
        <pc:cxnChg chg="add del">
          <ac:chgData name="Johnson, Kathy" userId="S::kjohnson@gwinnetttech.edu::bc454295-a45c-4866-b0f4-dd150e906dc9" providerId="AD" clId="Web-{F566ABC4-B807-C863-5307-338C432F45FA}" dt="2023-10-02T14:53:09.657" v="16"/>
          <ac:cxnSpMkLst>
            <pc:docMk/>
            <pc:sldMk cId="230907009" sldId="261"/>
            <ac:cxnSpMk id="47114" creationId="{4D39B797-CDC6-4529-8A36-9CBFC9816337}"/>
          </ac:cxnSpMkLst>
        </pc:cxnChg>
        <pc:cxnChg chg="add">
          <ac:chgData name="Johnson, Kathy" userId="S::kjohnson@gwinnetttech.edu::bc454295-a45c-4866-b0f4-dd150e906dc9" providerId="AD" clId="Web-{F566ABC4-B807-C863-5307-338C432F45FA}" dt="2023-10-02T14:53:17.251" v="19"/>
          <ac:cxnSpMkLst>
            <pc:docMk/>
            <pc:sldMk cId="230907009" sldId="261"/>
            <ac:cxnSpMk id="47120" creationId="{4D39B797-CDC6-4529-8A36-9CBFC9816337}"/>
          </ac:cxnSpMkLst>
        </pc:cxnChg>
      </pc:sldChg>
      <pc:sldChg chg="addSp modSp mod setBg">
        <pc:chgData name="Johnson, Kathy" userId="S::kjohnson@gwinnetttech.edu::bc454295-a45c-4866-b0f4-dd150e906dc9" providerId="AD" clId="Web-{F566ABC4-B807-C863-5307-338C432F45FA}" dt="2023-10-02T14:59:31.417" v="64"/>
        <pc:sldMkLst>
          <pc:docMk/>
          <pc:sldMk cId="3773691706" sldId="262"/>
        </pc:sldMkLst>
        <pc:spChg chg="mod">
          <ac:chgData name="Johnson, Kathy" userId="S::kjohnson@gwinnetttech.edu::bc454295-a45c-4866-b0f4-dd150e906dc9" providerId="AD" clId="Web-{F566ABC4-B807-C863-5307-338C432F45FA}" dt="2023-10-02T14:54:39.257" v="37" actId="20577"/>
          <ac:spMkLst>
            <pc:docMk/>
            <pc:sldMk cId="3773691706" sldId="262"/>
            <ac:spMk id="33794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4:29.803" v="32"/>
          <ac:spMkLst>
            <pc:docMk/>
            <pc:sldMk cId="3773691706" sldId="262"/>
            <ac:spMk id="33795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4:29.803" v="32"/>
          <ac:spMkLst>
            <pc:docMk/>
            <pc:sldMk cId="3773691706" sldId="262"/>
            <ac:spMk id="33800" creationId="{B0890400-BB8B-4A44-AB63-65C7CA223EBA}"/>
          </ac:spMkLst>
        </pc:spChg>
        <pc:cxnChg chg="add">
          <ac:chgData name="Johnson, Kathy" userId="S::kjohnson@gwinnetttech.edu::bc454295-a45c-4866-b0f4-dd150e906dc9" providerId="AD" clId="Web-{F566ABC4-B807-C863-5307-338C432F45FA}" dt="2023-10-02T14:54:29.803" v="32"/>
          <ac:cxnSpMkLst>
            <pc:docMk/>
            <pc:sldMk cId="3773691706" sldId="262"/>
            <ac:cxnSpMk id="33802" creationId="{4D39B797-CDC6-4529-8A36-9CBFC9816337}"/>
          </ac:cxnSpMkLst>
        </pc:cxnChg>
      </pc:sldChg>
      <pc:sldChg chg="addSp modSp mod setBg">
        <pc:chgData name="Johnson, Kathy" userId="S::kjohnson@gwinnetttech.edu::bc454295-a45c-4866-b0f4-dd150e906dc9" providerId="AD" clId="Web-{F566ABC4-B807-C863-5307-338C432F45FA}" dt="2023-10-02T14:59:56.575" v="67"/>
        <pc:sldMkLst>
          <pc:docMk/>
          <pc:sldMk cId="3614043070" sldId="266"/>
        </pc:sldMkLst>
        <pc:spChg chg="mod">
          <ac:chgData name="Johnson, Kathy" userId="S::kjohnson@gwinnetttech.edu::bc454295-a45c-4866-b0f4-dd150e906dc9" providerId="AD" clId="Web-{F566ABC4-B807-C863-5307-338C432F45FA}" dt="2023-10-02T14:52:03.856" v="6"/>
          <ac:spMkLst>
            <pc:docMk/>
            <pc:sldMk cId="3614043070" sldId="266"/>
            <ac:spMk id="30722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2:03.856" v="6"/>
          <ac:spMkLst>
            <pc:docMk/>
            <pc:sldMk cId="3614043070" sldId="266"/>
            <ac:spMk id="30723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2:03.856" v="6"/>
          <ac:spMkLst>
            <pc:docMk/>
            <pc:sldMk cId="3614043070" sldId="266"/>
            <ac:spMk id="30728" creationId="{39E4C68A-A4A9-48A4-9FF2-D2896B1EA01F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2:03.856" v="6"/>
          <ac:spMkLst>
            <pc:docMk/>
            <pc:sldMk cId="3614043070" sldId="266"/>
            <ac:spMk id="30730" creationId="{E2B9AEA5-52CB-49A6-AF8A-33502F291B91}"/>
          </ac:spMkLst>
        </pc:spChg>
      </pc:sldChg>
      <pc:sldChg chg="addSp delSp modSp mod setBg">
        <pc:chgData name="Johnson, Kathy" userId="S::kjohnson@gwinnetttech.edu::bc454295-a45c-4866-b0f4-dd150e906dc9" providerId="AD" clId="Web-{F566ABC4-B807-C863-5307-338C432F45FA}" dt="2023-10-02T15:00:09.107" v="70"/>
        <pc:sldMkLst>
          <pc:docMk/>
          <pc:sldMk cId="0" sldId="267"/>
        </pc:sldMkLst>
        <pc:spChg chg="mod">
          <ac:chgData name="Johnson, Kathy" userId="S::kjohnson@gwinnetttech.edu::bc454295-a45c-4866-b0f4-dd150e906dc9" providerId="AD" clId="Web-{F566ABC4-B807-C863-5307-338C432F45FA}" dt="2023-10-02T14:55:54.824" v="47"/>
          <ac:spMkLst>
            <pc:docMk/>
            <pc:sldMk cId="0" sldId="267"/>
            <ac:spMk id="2" creationId="{00000000-0000-0000-0000-000000000000}"/>
          </ac:spMkLst>
        </pc:spChg>
        <pc:spChg chg="del">
          <ac:chgData name="Johnson, Kathy" userId="S::kjohnson@gwinnetttech.edu::bc454295-a45c-4866-b0f4-dd150e906dc9" providerId="AD" clId="Web-{F566ABC4-B807-C863-5307-338C432F45FA}" dt="2023-10-02T14:55:54.824" v="47"/>
          <ac:spMkLst>
            <pc:docMk/>
            <pc:sldMk cId="0" sldId="267"/>
            <ac:spMk id="3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5:54.824" v="47"/>
          <ac:spMkLst>
            <pc:docMk/>
            <pc:sldMk cId="0" sldId="267"/>
            <ac:spMk id="9" creationId="{FC695245-44E3-4A14-900A-D06036644A4E}"/>
          </ac:spMkLst>
        </pc:spChg>
        <pc:graphicFrameChg chg="add">
          <ac:chgData name="Johnson, Kathy" userId="S::kjohnson@gwinnetttech.edu::bc454295-a45c-4866-b0f4-dd150e906dc9" providerId="AD" clId="Web-{F566ABC4-B807-C863-5307-338C432F45FA}" dt="2023-10-02T14:55:54.824" v="47"/>
          <ac:graphicFrameMkLst>
            <pc:docMk/>
            <pc:sldMk cId="0" sldId="267"/>
            <ac:graphicFrameMk id="5" creationId="{250A94A7-0231-1C98-3289-B07B4B70AA8A}"/>
          </ac:graphicFrameMkLst>
        </pc:graphicFrameChg>
      </pc:sldChg>
      <pc:sldChg chg="addSp modSp mod setBg">
        <pc:chgData name="Johnson, Kathy" userId="S::kjohnson@gwinnetttech.edu::bc454295-a45c-4866-b0f4-dd150e906dc9" providerId="AD" clId="Web-{F566ABC4-B807-C863-5307-338C432F45FA}" dt="2023-10-02T15:00:13.451" v="71"/>
        <pc:sldMkLst>
          <pc:docMk/>
          <pc:sldMk cId="1762020569" sldId="269"/>
        </pc:sldMkLst>
        <pc:spChg chg="mod">
          <ac:chgData name="Johnson, Kathy" userId="S::kjohnson@gwinnetttech.edu::bc454295-a45c-4866-b0f4-dd150e906dc9" providerId="AD" clId="Web-{F566ABC4-B807-C863-5307-338C432F45FA}" dt="2023-10-02T14:56:46.562" v="48"/>
          <ac:spMkLst>
            <pc:docMk/>
            <pc:sldMk cId="1762020569" sldId="269"/>
            <ac:spMk id="2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7:29.987" v="52" actId="20577"/>
          <ac:spMkLst>
            <pc:docMk/>
            <pc:sldMk cId="1762020569" sldId="269"/>
            <ac:spMk id="5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6:46.562" v="48"/>
          <ac:spMkLst>
            <pc:docMk/>
            <pc:sldMk cId="1762020569" sldId="269"/>
            <ac:spMk id="10" creationId="{81CE8CA9-D6D2-4C46-8070-9566F894E53E}"/>
          </ac:spMkLst>
        </pc:spChg>
        <pc:graphicFrameChg chg="mod ord">
          <ac:chgData name="Johnson, Kathy" userId="S::kjohnson@gwinnetttech.edu::bc454295-a45c-4866-b0f4-dd150e906dc9" providerId="AD" clId="Web-{F566ABC4-B807-C863-5307-338C432F45FA}" dt="2023-10-02T14:56:46.562" v="48"/>
          <ac:graphicFrameMkLst>
            <pc:docMk/>
            <pc:sldMk cId="1762020569" sldId="269"/>
            <ac:graphicFrameMk id="4" creationId="{00000000-0000-0000-0000-000000000000}"/>
          </ac:graphicFrameMkLst>
        </pc:graphicFrameChg>
        <pc:cxnChg chg="add">
          <ac:chgData name="Johnson, Kathy" userId="S::kjohnson@gwinnetttech.edu::bc454295-a45c-4866-b0f4-dd150e906dc9" providerId="AD" clId="Web-{F566ABC4-B807-C863-5307-338C432F45FA}" dt="2023-10-02T14:56:46.562" v="48"/>
          <ac:cxnSpMkLst>
            <pc:docMk/>
            <pc:sldMk cId="1762020569" sldId="269"/>
            <ac:cxnSpMk id="12" creationId="{72B31CF5-BEC2-457D-A52F-6A5CCB066FEC}"/>
          </ac:cxnSpMkLst>
        </pc:cxnChg>
      </pc:sldChg>
      <pc:sldChg chg="modSp">
        <pc:chgData name="Johnson, Kathy" userId="S::kjohnson@gwinnetttech.edu::bc454295-a45c-4866-b0f4-dd150e906dc9" providerId="AD" clId="Web-{F566ABC4-B807-C863-5307-338C432F45FA}" dt="2023-10-02T14:59:01.743" v="63" actId="1076"/>
        <pc:sldMkLst>
          <pc:docMk/>
          <pc:sldMk cId="4094730869" sldId="270"/>
        </pc:sldMkLst>
        <pc:spChg chg="mod">
          <ac:chgData name="Johnson, Kathy" userId="S::kjohnson@gwinnetttech.edu::bc454295-a45c-4866-b0f4-dd150e906dc9" providerId="AD" clId="Web-{F566ABC4-B807-C863-5307-338C432F45FA}" dt="2023-10-02T14:58:41.523" v="60" actId="1076"/>
          <ac:spMkLst>
            <pc:docMk/>
            <pc:sldMk cId="4094730869" sldId="270"/>
            <ac:spMk id="3" creationId="{00000000-0000-0000-0000-000000000000}"/>
          </ac:spMkLst>
        </pc:spChg>
        <pc:spChg chg="mod">
          <ac:chgData name="Johnson, Kathy" userId="S::kjohnson@gwinnetttech.edu::bc454295-a45c-4866-b0f4-dd150e906dc9" providerId="AD" clId="Web-{F566ABC4-B807-C863-5307-338C432F45FA}" dt="2023-10-02T14:58:18.756" v="57" actId="20577"/>
          <ac:spMkLst>
            <pc:docMk/>
            <pc:sldMk cId="4094730869" sldId="270"/>
            <ac:spMk id="5" creationId="{00000000-0000-0000-0000-000000000000}"/>
          </ac:spMkLst>
        </pc:spChg>
        <pc:picChg chg="mod">
          <ac:chgData name="Johnson, Kathy" userId="S::kjohnson@gwinnetttech.edu::bc454295-a45c-4866-b0f4-dd150e906dc9" providerId="AD" clId="Web-{F566ABC4-B807-C863-5307-338C432F45FA}" dt="2023-10-02T14:59:01.743" v="63" actId="1076"/>
          <ac:picMkLst>
            <pc:docMk/>
            <pc:sldMk cId="4094730869" sldId="270"/>
            <ac:picMk id="1027" creationId="{00000000-0000-0000-0000-000000000000}"/>
          </ac:picMkLst>
        </pc:picChg>
      </pc:sldChg>
      <pc:sldChg chg="addSp delSp modSp mod setBg">
        <pc:chgData name="Johnson, Kathy" userId="S::kjohnson@gwinnetttech.edu::bc454295-a45c-4866-b0f4-dd150e906dc9" providerId="AD" clId="Web-{F566ABC4-B807-C863-5307-338C432F45FA}" dt="2023-10-02T14:57:55.833" v="56"/>
        <pc:sldMkLst>
          <pc:docMk/>
          <pc:sldMk cId="0" sldId="271"/>
        </pc:sldMkLst>
        <pc:spChg chg="del mod">
          <ac:chgData name="Johnson, Kathy" userId="S::kjohnson@gwinnetttech.edu::bc454295-a45c-4866-b0f4-dd150e906dc9" providerId="AD" clId="Web-{F566ABC4-B807-C863-5307-338C432F45FA}" dt="2023-10-02T14:57:42.019" v="54"/>
          <ac:spMkLst>
            <pc:docMk/>
            <pc:sldMk cId="0" sldId="271"/>
            <ac:spMk id="2" creationId="{00000000-0000-0000-0000-000000000000}"/>
          </ac:spMkLst>
        </pc:spChg>
        <pc:spChg chg="del">
          <ac:chgData name="Johnson, Kathy" userId="S::kjohnson@gwinnetttech.edu::bc454295-a45c-4866-b0f4-dd150e906dc9" providerId="AD" clId="Web-{F566ABC4-B807-C863-5307-338C432F45FA}" dt="2023-10-02T14:57:48.020" v="55"/>
          <ac:spMkLst>
            <pc:docMk/>
            <pc:sldMk cId="0" sldId="271"/>
            <ac:spMk id="3" creationId="{00000000-0000-0000-0000-000000000000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7:55.833" v="56"/>
          <ac:spMkLst>
            <pc:docMk/>
            <pc:sldMk cId="0" sldId="271"/>
            <ac:spMk id="1031" creationId="{28BA90A1-6BEC-48B7-BBE0-88632622544A}"/>
          </ac:spMkLst>
        </pc:spChg>
        <pc:spChg chg="add">
          <ac:chgData name="Johnson, Kathy" userId="S::kjohnson@gwinnetttech.edu::bc454295-a45c-4866-b0f4-dd150e906dc9" providerId="AD" clId="Web-{F566ABC4-B807-C863-5307-338C432F45FA}" dt="2023-10-02T14:57:55.833" v="56"/>
          <ac:spMkLst>
            <pc:docMk/>
            <pc:sldMk cId="0" sldId="271"/>
            <ac:spMk id="1033" creationId="{D7950F2D-29CC-4F1C-8AFA-D6AE15BFA243}"/>
          </ac:spMkLst>
        </pc:spChg>
        <pc:picChg chg="mod">
          <ac:chgData name="Johnson, Kathy" userId="S::kjohnson@gwinnetttech.edu::bc454295-a45c-4866-b0f4-dd150e906dc9" providerId="AD" clId="Web-{F566ABC4-B807-C863-5307-338C432F45FA}" dt="2023-10-02T14:57:55.833" v="56"/>
          <ac:picMkLst>
            <pc:docMk/>
            <pc:sldMk cId="0" sldId="271"/>
            <ac:picMk id="102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FBF76-7FB0-4073-9767-332459D6A0F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DCA771-3EE8-40E3-958F-64E57599842C}">
      <dgm:prSet/>
      <dgm:spPr/>
      <dgm:t>
        <a:bodyPr/>
        <a:lstStyle/>
        <a:p>
          <a:r>
            <a:rPr lang="en-US"/>
            <a:t>Potential errors with system components with varying DR’s</a:t>
          </a:r>
        </a:p>
      </dgm:t>
    </dgm:pt>
    <dgm:pt modelId="{8A18CD04-066E-414D-A3CD-F4FCB458A68C}" type="parTrans" cxnId="{79F80222-D772-48F7-93CB-31234E220746}">
      <dgm:prSet/>
      <dgm:spPr/>
      <dgm:t>
        <a:bodyPr/>
        <a:lstStyle/>
        <a:p>
          <a:endParaRPr lang="en-US"/>
        </a:p>
      </dgm:t>
    </dgm:pt>
    <dgm:pt modelId="{1D13A1BD-46C1-4EEA-A8AE-1D3B7901F87E}" type="sibTrans" cxnId="{79F80222-D772-48F7-93CB-31234E220746}">
      <dgm:prSet/>
      <dgm:spPr/>
      <dgm:t>
        <a:bodyPr/>
        <a:lstStyle/>
        <a:p>
          <a:endParaRPr lang="en-US"/>
        </a:p>
      </dgm:t>
    </dgm:pt>
    <dgm:pt modelId="{BCAADF7A-7E8F-4D55-A5E6-3B2F9ED4E11A}">
      <dgm:prSet/>
      <dgm:spPr/>
      <dgm:t>
        <a:bodyPr/>
        <a:lstStyle/>
        <a:p>
          <a:r>
            <a:rPr lang="en-US"/>
            <a:t>Also human eye DR</a:t>
          </a:r>
        </a:p>
      </dgm:t>
    </dgm:pt>
    <dgm:pt modelId="{F6BAFD65-0E7C-40BA-BCD6-0DA3A90A12EF}" type="parTrans" cxnId="{D58DD83A-9575-4D99-854A-4EB1FC1CD190}">
      <dgm:prSet/>
      <dgm:spPr/>
      <dgm:t>
        <a:bodyPr/>
        <a:lstStyle/>
        <a:p>
          <a:endParaRPr lang="en-US"/>
        </a:p>
      </dgm:t>
    </dgm:pt>
    <dgm:pt modelId="{07A5E590-4C67-4E72-A973-C073CB8E69D1}" type="sibTrans" cxnId="{D58DD83A-9575-4D99-854A-4EB1FC1CD190}">
      <dgm:prSet/>
      <dgm:spPr/>
      <dgm:t>
        <a:bodyPr/>
        <a:lstStyle/>
        <a:p>
          <a:endParaRPr lang="en-US"/>
        </a:p>
      </dgm:t>
    </dgm:pt>
    <dgm:pt modelId="{F4F61501-40B8-43C6-8CE4-C3E43D46FA28}">
      <dgm:prSet/>
      <dgm:spPr/>
      <dgm:t>
        <a:bodyPr/>
        <a:lstStyle/>
        <a:p>
          <a:r>
            <a:rPr lang="en-US"/>
            <a:t>Largest signal remains largest</a:t>
          </a:r>
        </a:p>
      </dgm:t>
    </dgm:pt>
    <dgm:pt modelId="{F441D93D-C872-494C-9AEA-4A86C7769E4A}" type="parTrans" cxnId="{6FA4D304-28E2-4B04-A392-4630F78F597C}">
      <dgm:prSet/>
      <dgm:spPr/>
      <dgm:t>
        <a:bodyPr/>
        <a:lstStyle/>
        <a:p>
          <a:endParaRPr lang="en-US"/>
        </a:p>
      </dgm:t>
    </dgm:pt>
    <dgm:pt modelId="{2C68F868-CF16-48AA-9D1D-7AB366A34F37}" type="sibTrans" cxnId="{6FA4D304-28E2-4B04-A392-4630F78F597C}">
      <dgm:prSet/>
      <dgm:spPr/>
      <dgm:t>
        <a:bodyPr/>
        <a:lstStyle/>
        <a:p>
          <a:endParaRPr lang="en-US"/>
        </a:p>
      </dgm:t>
    </dgm:pt>
    <dgm:pt modelId="{99FE5FEF-CA54-465E-AA73-2ACA0B8E20F6}">
      <dgm:prSet/>
      <dgm:spPr/>
      <dgm:t>
        <a:bodyPr/>
        <a:lstStyle/>
        <a:p>
          <a:r>
            <a:rPr lang="en-US"/>
            <a:t>Smallest signal remains smallest</a:t>
          </a:r>
        </a:p>
      </dgm:t>
    </dgm:pt>
    <dgm:pt modelId="{97B6ABED-A476-451C-99D1-3798A37E6402}" type="parTrans" cxnId="{C1FC15F8-1C88-4F9A-9C0E-E64720DD0C09}">
      <dgm:prSet/>
      <dgm:spPr/>
      <dgm:t>
        <a:bodyPr/>
        <a:lstStyle/>
        <a:p>
          <a:endParaRPr lang="en-US"/>
        </a:p>
      </dgm:t>
    </dgm:pt>
    <dgm:pt modelId="{B4634A46-517D-4868-B5AF-E4E185585BF7}" type="sibTrans" cxnId="{C1FC15F8-1C88-4F9A-9C0E-E64720DD0C09}">
      <dgm:prSet/>
      <dgm:spPr/>
      <dgm:t>
        <a:bodyPr/>
        <a:lstStyle/>
        <a:p>
          <a:endParaRPr lang="en-US"/>
        </a:p>
      </dgm:t>
    </dgm:pt>
    <dgm:pt modelId="{51298AA7-7990-49F3-A36C-9D33A6CC08C6}">
      <dgm:prSet/>
      <dgm:spPr/>
      <dgm:t>
        <a:bodyPr/>
        <a:lstStyle/>
        <a:p>
          <a:r>
            <a:rPr lang="en-US"/>
            <a:t>Range of signals is reduced</a:t>
          </a:r>
        </a:p>
      </dgm:t>
    </dgm:pt>
    <dgm:pt modelId="{018B6959-6FEA-4FD5-BBD3-721C89A9BB8E}" type="parTrans" cxnId="{59DFC4EB-CBA4-42FB-B7DB-B49C67B0FD75}">
      <dgm:prSet/>
      <dgm:spPr/>
      <dgm:t>
        <a:bodyPr/>
        <a:lstStyle/>
        <a:p>
          <a:endParaRPr lang="en-US"/>
        </a:p>
      </dgm:t>
    </dgm:pt>
    <dgm:pt modelId="{E8D4FF49-05B6-473C-9083-93B734FED677}" type="sibTrans" cxnId="{59DFC4EB-CBA4-42FB-B7DB-B49C67B0FD75}">
      <dgm:prSet/>
      <dgm:spPr/>
      <dgm:t>
        <a:bodyPr/>
        <a:lstStyle/>
        <a:p>
          <a:endParaRPr lang="en-US"/>
        </a:p>
      </dgm:t>
    </dgm:pt>
    <dgm:pt modelId="{29C43DBA-7F0C-4CE4-9AF9-3BF1C0A8A462}">
      <dgm:prSet/>
      <dgm:spPr/>
      <dgm:t>
        <a:bodyPr/>
        <a:lstStyle/>
        <a:p>
          <a:r>
            <a:rPr lang="en-US"/>
            <a:t>Sonographer can adjust</a:t>
          </a:r>
        </a:p>
      </dgm:t>
    </dgm:pt>
    <dgm:pt modelId="{2E0A6D6B-1970-424E-A3EB-53A98E4E8095}" type="parTrans" cxnId="{60DB5BC9-A502-4498-A6B1-3E42B70C2B45}">
      <dgm:prSet/>
      <dgm:spPr/>
      <dgm:t>
        <a:bodyPr/>
        <a:lstStyle/>
        <a:p>
          <a:endParaRPr lang="en-US"/>
        </a:p>
      </dgm:t>
    </dgm:pt>
    <dgm:pt modelId="{0718161B-BA7E-4FFD-870E-11F7A6788614}" type="sibTrans" cxnId="{60DB5BC9-A502-4498-A6B1-3E42B70C2B45}">
      <dgm:prSet/>
      <dgm:spPr/>
      <dgm:t>
        <a:bodyPr/>
        <a:lstStyle/>
        <a:p>
          <a:endParaRPr lang="en-US"/>
        </a:p>
      </dgm:t>
    </dgm:pt>
    <dgm:pt modelId="{2784B074-284B-439A-B234-83D9E17FF969}" type="pres">
      <dgm:prSet presAssocID="{42AFBF76-7FB0-4073-9767-332459D6A0F0}" presName="vert0" presStyleCnt="0">
        <dgm:presLayoutVars>
          <dgm:dir/>
          <dgm:animOne val="branch"/>
          <dgm:animLvl val="lvl"/>
        </dgm:presLayoutVars>
      </dgm:prSet>
      <dgm:spPr/>
    </dgm:pt>
    <dgm:pt modelId="{60917F9D-4C73-46FD-AF62-668DBD27A0FE}" type="pres">
      <dgm:prSet presAssocID="{12DCA771-3EE8-40E3-958F-64E57599842C}" presName="thickLine" presStyleLbl="alignNode1" presStyleIdx="0" presStyleCnt="6"/>
      <dgm:spPr/>
    </dgm:pt>
    <dgm:pt modelId="{96A1FA3B-2160-4AD2-A969-1CD1E071AE71}" type="pres">
      <dgm:prSet presAssocID="{12DCA771-3EE8-40E3-958F-64E57599842C}" presName="horz1" presStyleCnt="0"/>
      <dgm:spPr/>
    </dgm:pt>
    <dgm:pt modelId="{EA00AD1C-336C-4D19-8BF2-7F0070967D7B}" type="pres">
      <dgm:prSet presAssocID="{12DCA771-3EE8-40E3-958F-64E57599842C}" presName="tx1" presStyleLbl="revTx" presStyleIdx="0" presStyleCnt="6"/>
      <dgm:spPr/>
    </dgm:pt>
    <dgm:pt modelId="{6A167EAB-1CCF-461A-BFDF-DDADB0E4991B}" type="pres">
      <dgm:prSet presAssocID="{12DCA771-3EE8-40E3-958F-64E57599842C}" presName="vert1" presStyleCnt="0"/>
      <dgm:spPr/>
    </dgm:pt>
    <dgm:pt modelId="{DF067096-908A-4C35-A2F7-60FB5B9DCD22}" type="pres">
      <dgm:prSet presAssocID="{BCAADF7A-7E8F-4D55-A5E6-3B2F9ED4E11A}" presName="thickLine" presStyleLbl="alignNode1" presStyleIdx="1" presStyleCnt="6"/>
      <dgm:spPr/>
    </dgm:pt>
    <dgm:pt modelId="{DFBE9942-1539-4C48-AB7E-B8311EE2C097}" type="pres">
      <dgm:prSet presAssocID="{BCAADF7A-7E8F-4D55-A5E6-3B2F9ED4E11A}" presName="horz1" presStyleCnt="0"/>
      <dgm:spPr/>
    </dgm:pt>
    <dgm:pt modelId="{383B63A4-ACC8-46D3-ABDF-C479B77979E0}" type="pres">
      <dgm:prSet presAssocID="{BCAADF7A-7E8F-4D55-A5E6-3B2F9ED4E11A}" presName="tx1" presStyleLbl="revTx" presStyleIdx="1" presStyleCnt="6"/>
      <dgm:spPr/>
    </dgm:pt>
    <dgm:pt modelId="{72CAEB42-8721-4144-B04A-61E1BAA39FBE}" type="pres">
      <dgm:prSet presAssocID="{BCAADF7A-7E8F-4D55-A5E6-3B2F9ED4E11A}" presName="vert1" presStyleCnt="0"/>
      <dgm:spPr/>
    </dgm:pt>
    <dgm:pt modelId="{296DD909-4BA7-4C5B-A3E8-BEB7B39580FF}" type="pres">
      <dgm:prSet presAssocID="{F4F61501-40B8-43C6-8CE4-C3E43D46FA28}" presName="thickLine" presStyleLbl="alignNode1" presStyleIdx="2" presStyleCnt="6"/>
      <dgm:spPr/>
    </dgm:pt>
    <dgm:pt modelId="{F31E3F92-98ED-467E-9DF4-45BF5628C13B}" type="pres">
      <dgm:prSet presAssocID="{F4F61501-40B8-43C6-8CE4-C3E43D46FA28}" presName="horz1" presStyleCnt="0"/>
      <dgm:spPr/>
    </dgm:pt>
    <dgm:pt modelId="{063E81DD-FAE3-43E6-BE80-55601F4C194A}" type="pres">
      <dgm:prSet presAssocID="{F4F61501-40B8-43C6-8CE4-C3E43D46FA28}" presName="tx1" presStyleLbl="revTx" presStyleIdx="2" presStyleCnt="6"/>
      <dgm:spPr/>
    </dgm:pt>
    <dgm:pt modelId="{280268E8-D750-417F-8B5D-A2A15E1BCDF0}" type="pres">
      <dgm:prSet presAssocID="{F4F61501-40B8-43C6-8CE4-C3E43D46FA28}" presName="vert1" presStyleCnt="0"/>
      <dgm:spPr/>
    </dgm:pt>
    <dgm:pt modelId="{F5EB27F9-8067-445B-94EA-13CCCFBCB3C0}" type="pres">
      <dgm:prSet presAssocID="{99FE5FEF-CA54-465E-AA73-2ACA0B8E20F6}" presName="thickLine" presStyleLbl="alignNode1" presStyleIdx="3" presStyleCnt="6"/>
      <dgm:spPr/>
    </dgm:pt>
    <dgm:pt modelId="{BB1D900C-B43A-4956-AC6A-43233CFF3ECD}" type="pres">
      <dgm:prSet presAssocID="{99FE5FEF-CA54-465E-AA73-2ACA0B8E20F6}" presName="horz1" presStyleCnt="0"/>
      <dgm:spPr/>
    </dgm:pt>
    <dgm:pt modelId="{8BB6B2B0-1FD7-4640-8F25-9950C23A7CE3}" type="pres">
      <dgm:prSet presAssocID="{99FE5FEF-CA54-465E-AA73-2ACA0B8E20F6}" presName="tx1" presStyleLbl="revTx" presStyleIdx="3" presStyleCnt="6"/>
      <dgm:spPr/>
    </dgm:pt>
    <dgm:pt modelId="{B645A317-BB8B-44FC-A544-B41D43D195D8}" type="pres">
      <dgm:prSet presAssocID="{99FE5FEF-CA54-465E-AA73-2ACA0B8E20F6}" presName="vert1" presStyleCnt="0"/>
      <dgm:spPr/>
    </dgm:pt>
    <dgm:pt modelId="{CED35DF8-1C03-4180-85B0-7DE3CF57C5DD}" type="pres">
      <dgm:prSet presAssocID="{51298AA7-7990-49F3-A36C-9D33A6CC08C6}" presName="thickLine" presStyleLbl="alignNode1" presStyleIdx="4" presStyleCnt="6"/>
      <dgm:spPr/>
    </dgm:pt>
    <dgm:pt modelId="{05091EA6-A885-462C-BF67-DF90B0E5CA2C}" type="pres">
      <dgm:prSet presAssocID="{51298AA7-7990-49F3-A36C-9D33A6CC08C6}" presName="horz1" presStyleCnt="0"/>
      <dgm:spPr/>
    </dgm:pt>
    <dgm:pt modelId="{9F3AD5F7-DE45-4FBD-B2D9-0AEC6D615E24}" type="pres">
      <dgm:prSet presAssocID="{51298AA7-7990-49F3-A36C-9D33A6CC08C6}" presName="tx1" presStyleLbl="revTx" presStyleIdx="4" presStyleCnt="6"/>
      <dgm:spPr/>
    </dgm:pt>
    <dgm:pt modelId="{DC2D614B-55EE-4FBA-B8F3-064344D7E692}" type="pres">
      <dgm:prSet presAssocID="{51298AA7-7990-49F3-A36C-9D33A6CC08C6}" presName="vert1" presStyleCnt="0"/>
      <dgm:spPr/>
    </dgm:pt>
    <dgm:pt modelId="{7B1F2000-5A7A-40F5-A818-ADEB4A808436}" type="pres">
      <dgm:prSet presAssocID="{29C43DBA-7F0C-4CE4-9AF9-3BF1C0A8A462}" presName="thickLine" presStyleLbl="alignNode1" presStyleIdx="5" presStyleCnt="6"/>
      <dgm:spPr/>
    </dgm:pt>
    <dgm:pt modelId="{9AF0A9D3-3215-41DA-B2F2-6D73C7A603E9}" type="pres">
      <dgm:prSet presAssocID="{29C43DBA-7F0C-4CE4-9AF9-3BF1C0A8A462}" presName="horz1" presStyleCnt="0"/>
      <dgm:spPr/>
    </dgm:pt>
    <dgm:pt modelId="{A867D202-E351-4CEF-8734-D8CF943628AE}" type="pres">
      <dgm:prSet presAssocID="{29C43DBA-7F0C-4CE4-9AF9-3BF1C0A8A462}" presName="tx1" presStyleLbl="revTx" presStyleIdx="5" presStyleCnt="6"/>
      <dgm:spPr/>
    </dgm:pt>
    <dgm:pt modelId="{613A1CBD-9526-4D43-ABA9-FF3B458A2C60}" type="pres">
      <dgm:prSet presAssocID="{29C43DBA-7F0C-4CE4-9AF9-3BF1C0A8A462}" presName="vert1" presStyleCnt="0"/>
      <dgm:spPr/>
    </dgm:pt>
  </dgm:ptLst>
  <dgm:cxnLst>
    <dgm:cxn modelId="{6FA4D304-28E2-4B04-A392-4630F78F597C}" srcId="{42AFBF76-7FB0-4073-9767-332459D6A0F0}" destId="{F4F61501-40B8-43C6-8CE4-C3E43D46FA28}" srcOrd="2" destOrd="0" parTransId="{F441D93D-C872-494C-9AEA-4A86C7769E4A}" sibTransId="{2C68F868-CF16-48AA-9D1D-7AB366A34F37}"/>
    <dgm:cxn modelId="{AFA5460B-3BB2-4F6F-8D64-8F8672502A38}" type="presOf" srcId="{99FE5FEF-CA54-465E-AA73-2ACA0B8E20F6}" destId="{8BB6B2B0-1FD7-4640-8F25-9950C23A7CE3}" srcOrd="0" destOrd="0" presId="urn:microsoft.com/office/officeart/2008/layout/LinedList"/>
    <dgm:cxn modelId="{5DA05619-7027-45C9-A0A9-EC7827B02CC1}" type="presOf" srcId="{51298AA7-7990-49F3-A36C-9D33A6CC08C6}" destId="{9F3AD5F7-DE45-4FBD-B2D9-0AEC6D615E24}" srcOrd="0" destOrd="0" presId="urn:microsoft.com/office/officeart/2008/layout/LinedList"/>
    <dgm:cxn modelId="{79F80222-D772-48F7-93CB-31234E220746}" srcId="{42AFBF76-7FB0-4073-9767-332459D6A0F0}" destId="{12DCA771-3EE8-40E3-958F-64E57599842C}" srcOrd="0" destOrd="0" parTransId="{8A18CD04-066E-414D-A3CD-F4FCB458A68C}" sibTransId="{1D13A1BD-46C1-4EEA-A8AE-1D3B7901F87E}"/>
    <dgm:cxn modelId="{F237732D-08EA-4E45-B788-F22DC701CF72}" type="presOf" srcId="{F4F61501-40B8-43C6-8CE4-C3E43D46FA28}" destId="{063E81DD-FAE3-43E6-BE80-55601F4C194A}" srcOrd="0" destOrd="0" presId="urn:microsoft.com/office/officeart/2008/layout/LinedList"/>
    <dgm:cxn modelId="{D58DD83A-9575-4D99-854A-4EB1FC1CD190}" srcId="{42AFBF76-7FB0-4073-9767-332459D6A0F0}" destId="{BCAADF7A-7E8F-4D55-A5E6-3B2F9ED4E11A}" srcOrd="1" destOrd="0" parTransId="{F6BAFD65-0E7C-40BA-BCD6-0DA3A90A12EF}" sibTransId="{07A5E590-4C67-4E72-A973-C073CB8E69D1}"/>
    <dgm:cxn modelId="{5884BA6E-92A6-4398-8449-9E9346D3AFA3}" type="presOf" srcId="{42AFBF76-7FB0-4073-9767-332459D6A0F0}" destId="{2784B074-284B-439A-B234-83D9E17FF969}" srcOrd="0" destOrd="0" presId="urn:microsoft.com/office/officeart/2008/layout/LinedList"/>
    <dgm:cxn modelId="{690306AE-189D-4873-9F76-BF8F115E7474}" type="presOf" srcId="{BCAADF7A-7E8F-4D55-A5E6-3B2F9ED4E11A}" destId="{383B63A4-ACC8-46D3-ABDF-C479B77979E0}" srcOrd="0" destOrd="0" presId="urn:microsoft.com/office/officeart/2008/layout/LinedList"/>
    <dgm:cxn modelId="{EC5BD7C8-68AE-4514-8E90-A1892D651D3D}" type="presOf" srcId="{29C43DBA-7F0C-4CE4-9AF9-3BF1C0A8A462}" destId="{A867D202-E351-4CEF-8734-D8CF943628AE}" srcOrd="0" destOrd="0" presId="urn:microsoft.com/office/officeart/2008/layout/LinedList"/>
    <dgm:cxn modelId="{60DB5BC9-A502-4498-A6B1-3E42B70C2B45}" srcId="{42AFBF76-7FB0-4073-9767-332459D6A0F0}" destId="{29C43DBA-7F0C-4CE4-9AF9-3BF1C0A8A462}" srcOrd="5" destOrd="0" parTransId="{2E0A6D6B-1970-424E-A3EB-53A98E4E8095}" sibTransId="{0718161B-BA7E-4FFD-870E-11F7A6788614}"/>
    <dgm:cxn modelId="{6DF807CB-CE44-4D35-B2D9-FA5E6FBFA3B6}" type="presOf" srcId="{12DCA771-3EE8-40E3-958F-64E57599842C}" destId="{EA00AD1C-336C-4D19-8BF2-7F0070967D7B}" srcOrd="0" destOrd="0" presId="urn:microsoft.com/office/officeart/2008/layout/LinedList"/>
    <dgm:cxn modelId="{59DFC4EB-CBA4-42FB-B7DB-B49C67B0FD75}" srcId="{42AFBF76-7FB0-4073-9767-332459D6A0F0}" destId="{51298AA7-7990-49F3-A36C-9D33A6CC08C6}" srcOrd="4" destOrd="0" parTransId="{018B6959-6FEA-4FD5-BBD3-721C89A9BB8E}" sibTransId="{E8D4FF49-05B6-473C-9083-93B734FED677}"/>
    <dgm:cxn modelId="{C1FC15F8-1C88-4F9A-9C0E-E64720DD0C09}" srcId="{42AFBF76-7FB0-4073-9767-332459D6A0F0}" destId="{99FE5FEF-CA54-465E-AA73-2ACA0B8E20F6}" srcOrd="3" destOrd="0" parTransId="{97B6ABED-A476-451C-99D1-3798A37E6402}" sibTransId="{B4634A46-517D-4868-B5AF-E4E185585BF7}"/>
    <dgm:cxn modelId="{8A48F994-87AB-4AC8-B9D0-D3C6BA7D162B}" type="presParOf" srcId="{2784B074-284B-439A-B234-83D9E17FF969}" destId="{60917F9D-4C73-46FD-AF62-668DBD27A0FE}" srcOrd="0" destOrd="0" presId="urn:microsoft.com/office/officeart/2008/layout/LinedList"/>
    <dgm:cxn modelId="{35188C24-17F5-435C-AC1A-3DA491599F38}" type="presParOf" srcId="{2784B074-284B-439A-B234-83D9E17FF969}" destId="{96A1FA3B-2160-4AD2-A969-1CD1E071AE71}" srcOrd="1" destOrd="0" presId="urn:microsoft.com/office/officeart/2008/layout/LinedList"/>
    <dgm:cxn modelId="{0C87E259-BB27-4B21-9F77-8B7966A0A584}" type="presParOf" srcId="{96A1FA3B-2160-4AD2-A969-1CD1E071AE71}" destId="{EA00AD1C-336C-4D19-8BF2-7F0070967D7B}" srcOrd="0" destOrd="0" presId="urn:microsoft.com/office/officeart/2008/layout/LinedList"/>
    <dgm:cxn modelId="{398DBD3F-5EBD-4C0B-AC2B-F4505AFC7D77}" type="presParOf" srcId="{96A1FA3B-2160-4AD2-A969-1CD1E071AE71}" destId="{6A167EAB-1CCF-461A-BFDF-DDADB0E4991B}" srcOrd="1" destOrd="0" presId="urn:microsoft.com/office/officeart/2008/layout/LinedList"/>
    <dgm:cxn modelId="{BB7EF102-9524-42CE-A5AB-5C2415092D8D}" type="presParOf" srcId="{2784B074-284B-439A-B234-83D9E17FF969}" destId="{DF067096-908A-4C35-A2F7-60FB5B9DCD22}" srcOrd="2" destOrd="0" presId="urn:microsoft.com/office/officeart/2008/layout/LinedList"/>
    <dgm:cxn modelId="{F8A8A5EE-747C-46D1-BB38-F34BFA9E330C}" type="presParOf" srcId="{2784B074-284B-439A-B234-83D9E17FF969}" destId="{DFBE9942-1539-4C48-AB7E-B8311EE2C097}" srcOrd="3" destOrd="0" presId="urn:microsoft.com/office/officeart/2008/layout/LinedList"/>
    <dgm:cxn modelId="{8D439FE1-9870-4C2D-8D1D-5E2B085A923B}" type="presParOf" srcId="{DFBE9942-1539-4C48-AB7E-B8311EE2C097}" destId="{383B63A4-ACC8-46D3-ABDF-C479B77979E0}" srcOrd="0" destOrd="0" presId="urn:microsoft.com/office/officeart/2008/layout/LinedList"/>
    <dgm:cxn modelId="{B177709A-75EC-42E2-AFD4-7FBECED30678}" type="presParOf" srcId="{DFBE9942-1539-4C48-AB7E-B8311EE2C097}" destId="{72CAEB42-8721-4144-B04A-61E1BAA39FBE}" srcOrd="1" destOrd="0" presId="urn:microsoft.com/office/officeart/2008/layout/LinedList"/>
    <dgm:cxn modelId="{7242EBC2-4D9B-4043-B7C2-4DCC5FF5DD2C}" type="presParOf" srcId="{2784B074-284B-439A-B234-83D9E17FF969}" destId="{296DD909-4BA7-4C5B-A3E8-BEB7B39580FF}" srcOrd="4" destOrd="0" presId="urn:microsoft.com/office/officeart/2008/layout/LinedList"/>
    <dgm:cxn modelId="{082DB51B-7734-416D-9AA2-8E7BB6A0B243}" type="presParOf" srcId="{2784B074-284B-439A-B234-83D9E17FF969}" destId="{F31E3F92-98ED-467E-9DF4-45BF5628C13B}" srcOrd="5" destOrd="0" presId="urn:microsoft.com/office/officeart/2008/layout/LinedList"/>
    <dgm:cxn modelId="{E00B40DC-7720-4B9E-B63B-2ED60A5A26A4}" type="presParOf" srcId="{F31E3F92-98ED-467E-9DF4-45BF5628C13B}" destId="{063E81DD-FAE3-43E6-BE80-55601F4C194A}" srcOrd="0" destOrd="0" presId="urn:microsoft.com/office/officeart/2008/layout/LinedList"/>
    <dgm:cxn modelId="{48FD30C6-E20C-4DD9-AE0D-AB96768B1E9A}" type="presParOf" srcId="{F31E3F92-98ED-467E-9DF4-45BF5628C13B}" destId="{280268E8-D750-417F-8B5D-A2A15E1BCDF0}" srcOrd="1" destOrd="0" presId="urn:microsoft.com/office/officeart/2008/layout/LinedList"/>
    <dgm:cxn modelId="{944D9EF7-68E3-4536-B448-F3E49EB2AC2A}" type="presParOf" srcId="{2784B074-284B-439A-B234-83D9E17FF969}" destId="{F5EB27F9-8067-445B-94EA-13CCCFBCB3C0}" srcOrd="6" destOrd="0" presId="urn:microsoft.com/office/officeart/2008/layout/LinedList"/>
    <dgm:cxn modelId="{F7CA5C56-1FB8-4827-85DB-160109B50F9C}" type="presParOf" srcId="{2784B074-284B-439A-B234-83D9E17FF969}" destId="{BB1D900C-B43A-4956-AC6A-43233CFF3ECD}" srcOrd="7" destOrd="0" presId="urn:microsoft.com/office/officeart/2008/layout/LinedList"/>
    <dgm:cxn modelId="{D0BE063C-3638-40D5-9FBF-05DCA9319DC7}" type="presParOf" srcId="{BB1D900C-B43A-4956-AC6A-43233CFF3ECD}" destId="{8BB6B2B0-1FD7-4640-8F25-9950C23A7CE3}" srcOrd="0" destOrd="0" presId="urn:microsoft.com/office/officeart/2008/layout/LinedList"/>
    <dgm:cxn modelId="{35F43046-93BD-4EA2-823E-88321D5D4762}" type="presParOf" srcId="{BB1D900C-B43A-4956-AC6A-43233CFF3ECD}" destId="{B645A317-BB8B-44FC-A544-B41D43D195D8}" srcOrd="1" destOrd="0" presId="urn:microsoft.com/office/officeart/2008/layout/LinedList"/>
    <dgm:cxn modelId="{A745B875-8A5A-4B4E-848C-DD8A760905A2}" type="presParOf" srcId="{2784B074-284B-439A-B234-83D9E17FF969}" destId="{CED35DF8-1C03-4180-85B0-7DE3CF57C5DD}" srcOrd="8" destOrd="0" presId="urn:microsoft.com/office/officeart/2008/layout/LinedList"/>
    <dgm:cxn modelId="{25C4B1D3-2A40-471A-91E6-5BF3970F9C1A}" type="presParOf" srcId="{2784B074-284B-439A-B234-83D9E17FF969}" destId="{05091EA6-A885-462C-BF67-DF90B0E5CA2C}" srcOrd="9" destOrd="0" presId="urn:microsoft.com/office/officeart/2008/layout/LinedList"/>
    <dgm:cxn modelId="{2C819591-32F7-4092-9ADF-75E4A2D150E4}" type="presParOf" srcId="{05091EA6-A885-462C-BF67-DF90B0E5CA2C}" destId="{9F3AD5F7-DE45-4FBD-B2D9-0AEC6D615E24}" srcOrd="0" destOrd="0" presId="urn:microsoft.com/office/officeart/2008/layout/LinedList"/>
    <dgm:cxn modelId="{78E9A721-75DA-4F48-858A-1F6436525C03}" type="presParOf" srcId="{05091EA6-A885-462C-BF67-DF90B0E5CA2C}" destId="{DC2D614B-55EE-4FBA-B8F3-064344D7E692}" srcOrd="1" destOrd="0" presId="urn:microsoft.com/office/officeart/2008/layout/LinedList"/>
    <dgm:cxn modelId="{0B9BEAC0-B92C-4D05-832C-4CD986DA9E6D}" type="presParOf" srcId="{2784B074-284B-439A-B234-83D9E17FF969}" destId="{7B1F2000-5A7A-40F5-A818-ADEB4A808436}" srcOrd="10" destOrd="0" presId="urn:microsoft.com/office/officeart/2008/layout/LinedList"/>
    <dgm:cxn modelId="{5672844D-6221-4BBC-92B4-2211A112A560}" type="presParOf" srcId="{2784B074-284B-439A-B234-83D9E17FF969}" destId="{9AF0A9D3-3215-41DA-B2F2-6D73C7A603E9}" srcOrd="11" destOrd="0" presId="urn:microsoft.com/office/officeart/2008/layout/LinedList"/>
    <dgm:cxn modelId="{3E3618B8-8277-47AF-BB49-BD1F3C9E78DF}" type="presParOf" srcId="{9AF0A9D3-3215-41DA-B2F2-6D73C7A603E9}" destId="{A867D202-E351-4CEF-8734-D8CF943628AE}" srcOrd="0" destOrd="0" presId="urn:microsoft.com/office/officeart/2008/layout/LinedList"/>
    <dgm:cxn modelId="{F08C3D95-1933-4659-93F7-8378B34E7267}" type="presParOf" srcId="{9AF0A9D3-3215-41DA-B2F2-6D73C7A603E9}" destId="{613A1CBD-9526-4D43-ABA9-FF3B458A2C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7F9D-4C73-46FD-AF62-668DBD27A0FE}">
      <dsp:nvSpPr>
        <dsp:cNvPr id="0" name=""/>
        <dsp:cNvSpPr/>
      </dsp:nvSpPr>
      <dsp:spPr>
        <a:xfrm>
          <a:off x="0" y="2402"/>
          <a:ext cx="4231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AD1C-336C-4D19-8BF2-7F0070967D7B}">
      <dsp:nvSpPr>
        <dsp:cNvPr id="0" name=""/>
        <dsp:cNvSpPr/>
      </dsp:nvSpPr>
      <dsp:spPr>
        <a:xfrm>
          <a:off x="0" y="2402"/>
          <a:ext cx="4231481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Potential errors with system components with varying DR’s</a:t>
          </a:r>
        </a:p>
      </dsp:txBody>
      <dsp:txXfrm>
        <a:off x="0" y="2402"/>
        <a:ext cx="4231481" cy="819407"/>
      </dsp:txXfrm>
    </dsp:sp>
    <dsp:sp modelId="{DF067096-908A-4C35-A2F7-60FB5B9DCD22}">
      <dsp:nvSpPr>
        <dsp:cNvPr id="0" name=""/>
        <dsp:cNvSpPr/>
      </dsp:nvSpPr>
      <dsp:spPr>
        <a:xfrm>
          <a:off x="0" y="821810"/>
          <a:ext cx="4231481" cy="0"/>
        </a:xfrm>
        <a:prstGeom prst="line">
          <a:avLst/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accent2">
              <a:hueOff val="-1468225"/>
              <a:satOff val="6479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63A4-ACC8-46D3-ABDF-C479B77979E0}">
      <dsp:nvSpPr>
        <dsp:cNvPr id="0" name=""/>
        <dsp:cNvSpPr/>
      </dsp:nvSpPr>
      <dsp:spPr>
        <a:xfrm>
          <a:off x="0" y="821810"/>
          <a:ext cx="4231481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Also human eye DR</a:t>
          </a:r>
        </a:p>
      </dsp:txBody>
      <dsp:txXfrm>
        <a:off x="0" y="821810"/>
        <a:ext cx="4231481" cy="819407"/>
      </dsp:txXfrm>
    </dsp:sp>
    <dsp:sp modelId="{296DD909-4BA7-4C5B-A3E8-BEB7B39580FF}">
      <dsp:nvSpPr>
        <dsp:cNvPr id="0" name=""/>
        <dsp:cNvSpPr/>
      </dsp:nvSpPr>
      <dsp:spPr>
        <a:xfrm>
          <a:off x="0" y="1641217"/>
          <a:ext cx="4231481" cy="0"/>
        </a:xfrm>
        <a:prstGeom prst="line">
          <a:avLst/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accent2">
              <a:hueOff val="-2936450"/>
              <a:satOff val="12957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E81DD-FAE3-43E6-BE80-55601F4C194A}">
      <dsp:nvSpPr>
        <dsp:cNvPr id="0" name=""/>
        <dsp:cNvSpPr/>
      </dsp:nvSpPr>
      <dsp:spPr>
        <a:xfrm>
          <a:off x="0" y="1641217"/>
          <a:ext cx="4231481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Largest signal remains largest</a:t>
          </a:r>
        </a:p>
      </dsp:txBody>
      <dsp:txXfrm>
        <a:off x="0" y="1641217"/>
        <a:ext cx="4231481" cy="819407"/>
      </dsp:txXfrm>
    </dsp:sp>
    <dsp:sp modelId="{F5EB27F9-8067-445B-94EA-13CCCFBCB3C0}">
      <dsp:nvSpPr>
        <dsp:cNvPr id="0" name=""/>
        <dsp:cNvSpPr/>
      </dsp:nvSpPr>
      <dsp:spPr>
        <a:xfrm>
          <a:off x="0" y="2460624"/>
          <a:ext cx="4231481" cy="0"/>
        </a:xfrm>
        <a:prstGeom prst="line">
          <a:avLst/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accent2">
              <a:hueOff val="-4404675"/>
              <a:satOff val="19436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6B2B0-1FD7-4640-8F25-9950C23A7CE3}">
      <dsp:nvSpPr>
        <dsp:cNvPr id="0" name=""/>
        <dsp:cNvSpPr/>
      </dsp:nvSpPr>
      <dsp:spPr>
        <a:xfrm>
          <a:off x="0" y="2460624"/>
          <a:ext cx="4231481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Smallest signal remains smallest</a:t>
          </a:r>
        </a:p>
      </dsp:txBody>
      <dsp:txXfrm>
        <a:off x="0" y="2460624"/>
        <a:ext cx="4231481" cy="819407"/>
      </dsp:txXfrm>
    </dsp:sp>
    <dsp:sp modelId="{CED35DF8-1C03-4180-85B0-7DE3CF57C5DD}">
      <dsp:nvSpPr>
        <dsp:cNvPr id="0" name=""/>
        <dsp:cNvSpPr/>
      </dsp:nvSpPr>
      <dsp:spPr>
        <a:xfrm>
          <a:off x="0" y="3280032"/>
          <a:ext cx="4231481" cy="0"/>
        </a:xfrm>
        <a:prstGeom prst="line">
          <a:avLst/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accent2">
              <a:hueOff val="-5872900"/>
              <a:satOff val="25914"/>
              <a:lumOff val="-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AD5F7-DE45-4FBD-B2D9-0AEC6D615E24}">
      <dsp:nvSpPr>
        <dsp:cNvPr id="0" name=""/>
        <dsp:cNvSpPr/>
      </dsp:nvSpPr>
      <dsp:spPr>
        <a:xfrm>
          <a:off x="0" y="3280032"/>
          <a:ext cx="4231481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Range of signals is reduced</a:t>
          </a:r>
        </a:p>
      </dsp:txBody>
      <dsp:txXfrm>
        <a:off x="0" y="3280032"/>
        <a:ext cx="4231481" cy="819407"/>
      </dsp:txXfrm>
    </dsp:sp>
    <dsp:sp modelId="{7B1F2000-5A7A-40F5-A818-ADEB4A808436}">
      <dsp:nvSpPr>
        <dsp:cNvPr id="0" name=""/>
        <dsp:cNvSpPr/>
      </dsp:nvSpPr>
      <dsp:spPr>
        <a:xfrm>
          <a:off x="0" y="4099439"/>
          <a:ext cx="4231481" cy="0"/>
        </a:xfrm>
        <a:prstGeom prst="line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7D202-E351-4CEF-8734-D8CF943628AE}">
      <dsp:nvSpPr>
        <dsp:cNvPr id="0" name=""/>
        <dsp:cNvSpPr/>
      </dsp:nvSpPr>
      <dsp:spPr>
        <a:xfrm>
          <a:off x="0" y="4099439"/>
          <a:ext cx="4231481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Sonographer can adjust</a:t>
          </a:r>
        </a:p>
      </dsp:txBody>
      <dsp:txXfrm>
        <a:off x="0" y="4099439"/>
        <a:ext cx="4231481" cy="81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3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3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E637FF5-8CDE-4D72-B848-1350AA616B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B7C35C5-C14C-4C94-AFC3-75DB59F828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5" name="Rectangle 29704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484632"/>
            <a:ext cx="8433027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274017" y="810275"/>
            <a:ext cx="5265560" cy="5229630"/>
          </a:xfrm>
        </p:spPr>
        <p:txBody>
          <a:bodyPr>
            <a:normAutofit/>
          </a:bodyPr>
          <a:lstStyle/>
          <a:p>
            <a:pPr algn="l"/>
            <a:r>
              <a:rPr lang="en-US" sz="5700">
                <a:solidFill>
                  <a:srgbClr val="FFFFFF"/>
                </a:solidFill>
              </a:rPr>
              <a:t>Chapter 16:</a:t>
            </a:r>
            <a:br>
              <a:rPr lang="en-US" sz="5700">
                <a:solidFill>
                  <a:srgbClr val="FFFFFF"/>
                </a:solidFill>
              </a:rPr>
            </a:br>
            <a:r>
              <a:rPr lang="en-US" sz="5700">
                <a:solidFill>
                  <a:srgbClr val="FFFFFF"/>
                </a:solidFill>
              </a:rPr>
              <a:t> Dynamic Range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91495" y="810275"/>
            <a:ext cx="2212157" cy="5229630"/>
          </a:xfrm>
        </p:spPr>
        <p:txBody>
          <a:bodyPr>
            <a:normAutofit/>
          </a:bodyPr>
          <a:lstStyle/>
          <a:p>
            <a:pPr algn="r"/>
            <a:r>
              <a:rPr lang="en-US" sz="2100" dirty="0">
                <a:solidFill>
                  <a:srgbClr val="FFFFFF"/>
                </a:solidFill>
              </a:rPr>
              <a:t>DMSO 1040</a:t>
            </a:r>
          </a:p>
        </p:txBody>
      </p:sp>
      <p:cxnSp>
        <p:nvCxnSpPr>
          <p:cNvPr id="29707" name="Straight Connector 29706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9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mage.slidesharecdn.com/cfakepathbasicphysicsofultrasound-pptxjhfileminimizer-100724235000-phpapp02/95/basic-physics-of-ultrasoundjh-42-728.jpg?cb=128001552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57955" y="643467"/>
            <a:ext cx="7428088" cy="5571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3" y="188259"/>
            <a:ext cx="7799294" cy="1259541"/>
          </a:xfrm>
        </p:spPr>
        <p:txBody>
          <a:bodyPr/>
          <a:lstStyle/>
          <a:p>
            <a:r>
              <a:rPr lang="en-US" dirty="0"/>
              <a:t>Dynamic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1633653"/>
            <a:ext cx="3810000" cy="4358269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2600" dirty="0"/>
              <a:t>Bi-stable</a:t>
            </a:r>
          </a:p>
          <a:p>
            <a:r>
              <a:rPr lang="en-US" sz="2600" dirty="0"/>
              <a:t>Low DR</a:t>
            </a:r>
          </a:p>
          <a:p>
            <a:r>
              <a:rPr lang="en-US" sz="2600" dirty="0"/>
              <a:t>High Contrast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3752850" cy="30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69873" y="1524000"/>
            <a:ext cx="3810000" cy="45720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Gray scale</a:t>
            </a:r>
            <a:endParaRPr lang="en-US"/>
          </a:p>
          <a:p>
            <a:pPr marL="0" indent="0">
              <a:buNone/>
            </a:pPr>
            <a:r>
              <a:rPr lang="en-US" dirty="0"/>
              <a:t>High DR</a:t>
            </a:r>
          </a:p>
          <a:p>
            <a:pPr marL="0" indent="0">
              <a:buNone/>
            </a:pPr>
            <a:r>
              <a:rPr lang="en-US" dirty="0"/>
              <a:t>Low Contrast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80" y="3472567"/>
            <a:ext cx="3295186" cy="309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73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8" name="Rectangle 3072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Dynamic Range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b="1" dirty="0"/>
              <a:t>Method of describing the extent that a signal can vary but still be accurate</a:t>
            </a:r>
          </a:p>
          <a:p>
            <a:r>
              <a:rPr lang="en-US" dirty="0"/>
              <a:t>Number of available choices</a:t>
            </a:r>
          </a:p>
          <a:p>
            <a:r>
              <a:rPr lang="en-US" dirty="0"/>
              <a:t>The ratio of the largest to smallest signal strength that each component processes</a:t>
            </a:r>
          </a:p>
          <a:p>
            <a:r>
              <a:rPr lang="en-US" dirty="0"/>
              <a:t>Threshold</a:t>
            </a:r>
          </a:p>
          <a:p>
            <a:r>
              <a:rPr lang="en-US" dirty="0"/>
              <a:t>Saturation</a:t>
            </a:r>
          </a:p>
          <a:p>
            <a:r>
              <a:rPr lang="en-US" dirty="0"/>
              <a:t>Range of Accuracy</a:t>
            </a:r>
          </a:p>
        </p:txBody>
      </p:sp>
    </p:spTree>
    <p:extLst>
      <p:ext uri="{BB962C8B-B14F-4D97-AF65-F5344CB8AC3E}">
        <p14:creationId xmlns:p14="http://schemas.microsoft.com/office/powerpoint/2010/main" val="36140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8" name="Rectangle 3072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Dynamic Range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b="1"/>
              <a:t>Also indicates the number of gray shades.</a:t>
            </a:r>
            <a:r>
              <a:rPr lang="en-US"/>
              <a:t> </a:t>
            </a:r>
          </a:p>
          <a:p>
            <a:r>
              <a:rPr lang="en-US"/>
              <a:t>Units: decibels - a relative measurement</a:t>
            </a:r>
          </a:p>
          <a:p>
            <a:r>
              <a:rPr lang="en-US"/>
              <a:t>Narrow DR</a:t>
            </a:r>
          </a:p>
          <a:p>
            <a:pPr lvl="1"/>
            <a:r>
              <a:rPr lang="en-US" err="1"/>
              <a:t>Bistable</a:t>
            </a:r>
            <a:endParaRPr lang="en-US"/>
          </a:p>
          <a:p>
            <a:r>
              <a:rPr lang="en-US"/>
              <a:t>Wide DR</a:t>
            </a:r>
          </a:p>
          <a:p>
            <a:pPr lvl="1"/>
            <a:r>
              <a:rPr lang="en-US"/>
              <a:t>Gray scale</a:t>
            </a:r>
          </a:p>
          <a:p>
            <a:pPr lvl="2"/>
            <a:r>
              <a:rPr lang="en-US"/>
              <a:t>Low contrast</a:t>
            </a:r>
          </a:p>
        </p:txBody>
      </p:sp>
    </p:spTree>
    <p:extLst>
      <p:ext uri="{BB962C8B-B14F-4D97-AF65-F5344CB8AC3E}">
        <p14:creationId xmlns:p14="http://schemas.microsoft.com/office/powerpoint/2010/main" val="361404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2" name="Rectangle 31751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4" name="Rectangle 31753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Dynamic Range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/>
              <a:t>Dynamic range or grayscale for a signal decreases the more it is processed.</a:t>
            </a:r>
          </a:p>
          <a:p>
            <a:pPr lvl="1"/>
            <a:r>
              <a:rPr lang="en-US"/>
              <a:t> (just like a copy of a copy of a copy) </a:t>
            </a:r>
          </a:p>
          <a:p>
            <a:r>
              <a:rPr lang="en-US"/>
              <a:t>Transducer’s dynamic range is greatest of all system components</a:t>
            </a:r>
          </a:p>
          <a:p>
            <a:r>
              <a:rPr lang="en-US"/>
              <a:t>The Recording device has the lowest dynamic range</a:t>
            </a:r>
          </a:p>
          <a:p>
            <a:r>
              <a:rPr lang="en-US"/>
              <a:t>Anytime you see a scary looking math problem with the word “volts” it is referring to dynamic range!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84" name="Rectangle 32783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Calculating Dynamic Range for Voltages</a:t>
            </a:r>
          </a:p>
        </p:txBody>
      </p:sp>
      <p:cxnSp>
        <p:nvCxnSpPr>
          <p:cNvPr id="32785" name="Straight Connector 32784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/>
              <a:t>1. Divide the bigger voltage by the smaller voltage. The result will always be a factor of 10. </a:t>
            </a:r>
          </a:p>
          <a:p>
            <a:pPr>
              <a:buNone/>
            </a:pPr>
            <a:r>
              <a:rPr lang="en-US"/>
              <a:t>2. Count the number of zeroes in the number.  Example: 100, 2 zeroes. For each zero present, the dynamic range is 20 dB more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19" name="Rectangle 4711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120" name="Straight Connector 4711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A range from 1 volt to 100 volts can be processed accurately by an ultrasound system. What is its dynamic range? </a:t>
            </a:r>
            <a:endParaRPr lang="en-US"/>
          </a:p>
          <a:p>
            <a:pPr marL="264795" lvl="1" indent="-136525"/>
            <a:r>
              <a:rPr lang="en-US" dirty="0"/>
              <a:t>Divide the larger number by the smaller number:</a:t>
            </a:r>
          </a:p>
          <a:p>
            <a:pPr marL="447675" lvl="2" indent="-136525"/>
            <a:r>
              <a:rPr lang="en-US" dirty="0"/>
              <a:t>100/1 = 100 </a:t>
            </a:r>
          </a:p>
          <a:p>
            <a:pPr lvl="2"/>
            <a:r>
              <a:rPr lang="en-US" dirty="0"/>
              <a:t>Count the zeros in the result</a:t>
            </a:r>
          </a:p>
          <a:p>
            <a:pPr marL="447675" lvl="2" indent="-136525"/>
            <a:r>
              <a:rPr lang="en-US" dirty="0"/>
              <a:t> 2 zeroes</a:t>
            </a:r>
          </a:p>
          <a:p>
            <a:pPr marL="264795" lvl="1" indent="-136525"/>
            <a:r>
              <a:rPr lang="en-US" dirty="0"/>
              <a:t> </a:t>
            </a:r>
            <a:r>
              <a:rPr lang="en-US" b="1" dirty="0"/>
              <a:t>Each zero represents 20 dB</a:t>
            </a:r>
          </a:p>
          <a:p>
            <a:pPr marL="447675" lvl="2" indent="-136525"/>
            <a:r>
              <a:rPr lang="en-US" dirty="0"/>
              <a:t> 20 dB + 20 dB= 40 dB</a:t>
            </a:r>
          </a:p>
          <a:p>
            <a:pPr marL="264795" lvl="1" indent="-136525"/>
            <a:r>
              <a:rPr lang="en-US" dirty="0"/>
              <a:t>Answer: 40 dB</a:t>
            </a:r>
          </a:p>
          <a:p>
            <a:pPr marL="264795" lvl="1" indent="-136525"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6F4A29B-1194-EF37-C8E3-B8BE9CFC8F65}"/>
              </a:ext>
            </a:extLst>
          </p:cNvPr>
          <p:cNvSpPr txBox="1">
            <a:spLocks noChangeArrowheads="1"/>
          </p:cNvSpPr>
          <p:nvPr/>
        </p:nvSpPr>
        <p:spPr>
          <a:xfrm>
            <a:off x="723591" y="804333"/>
            <a:ext cx="2543925" cy="524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Example #1</a:t>
            </a:r>
          </a:p>
        </p:txBody>
      </p:sp>
    </p:spTree>
    <p:extLst>
      <p:ext uri="{BB962C8B-B14F-4D97-AF65-F5344CB8AC3E}">
        <p14:creationId xmlns:p14="http://schemas.microsoft.com/office/powerpoint/2010/main" val="23090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00" name="Rectangle 3379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Example #2</a:t>
            </a:r>
          </a:p>
        </p:txBody>
      </p:sp>
      <p:cxnSp>
        <p:nvCxnSpPr>
          <p:cNvPr id="33802" name="Straight Connector 3380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An amplifier increases a voltage from 0.2 to 200 volts. How many decibels of gain is this? </a:t>
            </a:r>
          </a:p>
          <a:p>
            <a:endParaRPr lang="en-US" dirty="0"/>
          </a:p>
          <a:p>
            <a:r>
              <a:rPr lang="en-US" dirty="0"/>
              <a:t>200/0.2= 1000 </a:t>
            </a:r>
          </a:p>
          <a:p>
            <a:r>
              <a:rPr lang="en-US" dirty="0"/>
              <a:t>3 zeroes</a:t>
            </a:r>
          </a:p>
          <a:p>
            <a:r>
              <a:rPr lang="en-US" dirty="0"/>
              <a:t>20 Db + 20 dB + 20 dB= 60 dB</a:t>
            </a:r>
          </a:p>
          <a:p>
            <a:r>
              <a:rPr lang="en-US" dirty="0"/>
              <a:t>60 dB! 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9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Compression of DR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0A94A7-0231-1C98-3289-B07B4B70A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978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8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Range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6025" y="2084832"/>
            <a:ext cx="2843784" cy="393192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</a:rPr>
              <a:t>If each grade were represented as a shade of gray, all of the A students would be one shade regardless of the differences between the numeric value of their A.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en-US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</a:rPr>
              <a:t>So, what we change with our dynamic range is what counts as an A, B, or C or changing the grading scale!!!!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728260"/>
              </p:ext>
            </p:extLst>
          </p:nvPr>
        </p:nvGraphicFramePr>
        <p:xfrm>
          <a:off x="4572000" y="1693623"/>
          <a:ext cx="4091944" cy="3470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7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student</a:t>
                      </a:r>
                    </a:p>
                  </a:txBody>
                  <a:tcPr marL="98601" marR="98601" marT="49300" marB="493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</a:t>
                      </a:r>
                    </a:p>
                  </a:txBody>
                  <a:tcPr marL="98601" marR="98601" marT="49300" marB="493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</a:t>
                      </a:r>
                    </a:p>
                  </a:txBody>
                  <a:tcPr marL="98601" marR="98601" marT="49300" marB="493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</a:t>
                      </a:r>
                    </a:p>
                  </a:txBody>
                  <a:tcPr marL="98601" marR="98601" marT="49300" marB="493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</a:t>
                      </a:r>
                    </a:p>
                  </a:txBody>
                  <a:tcPr marL="98601" marR="98601" marT="49300" marB="493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</a:t>
                      </a:r>
                    </a:p>
                  </a:txBody>
                  <a:tcPr marL="98601" marR="98601" marT="49300" marB="493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Jane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92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Joe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88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Jess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85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Juan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75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Jacob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70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Jill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77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45">
                <a:tc>
                  <a:txBody>
                    <a:bodyPr/>
                    <a:lstStyle/>
                    <a:p>
                      <a:r>
                        <a:rPr lang="en-US" sz="1900"/>
                        <a:t>Jimmy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94</a:t>
                      </a:r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601" marR="98601" marT="49300" marB="49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02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D649E082A6D408757A4E9A2C25346" ma:contentTypeVersion="13" ma:contentTypeDescription="Create a new document." ma:contentTypeScope="" ma:versionID="8d4ed35d35085092ed40ccfbb228fad2">
  <xsd:schema xmlns:xsd="http://www.w3.org/2001/XMLSchema" xmlns:xs="http://www.w3.org/2001/XMLSchema" xmlns:p="http://schemas.microsoft.com/office/2006/metadata/properties" xmlns:ns2="1d628898-7c92-4313-b589-f839b19a29e6" xmlns:ns3="564477d5-28bc-4281-951a-a6595459d476" targetNamespace="http://schemas.microsoft.com/office/2006/metadata/properties" ma:root="true" ma:fieldsID="1e4959d1ed7366c3f6fb63154d0dafa9" ns2:_="" ns3:_="">
    <xsd:import namespace="1d628898-7c92-4313-b589-f839b19a29e6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28898-7c92-4313-b589-f839b19a29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1d628898-7c92-4313-b589-f839b19a29e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C02B34-C75B-4064-ADD6-F2531B8CFF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28898-7c92-4313-b589-f839b19a29e6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D0F828-6F6F-48E6-A68F-87B3B316A4EA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d628898-7c92-4313-b589-f839b19a29e6"/>
    <ds:schemaRef ds:uri="http://www.w3.org/XML/1998/namespace"/>
    <ds:schemaRef ds:uri="http://schemas.microsoft.com/office/2006/metadata/properties"/>
    <ds:schemaRef ds:uri="http://purl.org/dc/terms/"/>
    <ds:schemaRef ds:uri="564477d5-28bc-4281-951a-a6595459d476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117E987-6905-4663-A43F-C57B8D6790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427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Tw Cen MT</vt:lpstr>
      <vt:lpstr>Tw Cen MT Condensed</vt:lpstr>
      <vt:lpstr>Wingdings</vt:lpstr>
      <vt:lpstr>Wingdings 2</vt:lpstr>
      <vt:lpstr>Wingdings 3</vt:lpstr>
      <vt:lpstr>Integral</vt:lpstr>
      <vt:lpstr>Chapter 16:  Dynamic Range</vt:lpstr>
      <vt:lpstr>Dynamic Range</vt:lpstr>
      <vt:lpstr>Dynamic Range</vt:lpstr>
      <vt:lpstr>Dynamic Range</vt:lpstr>
      <vt:lpstr>Calculating Dynamic Range for Voltages</vt:lpstr>
      <vt:lpstr>PowerPoint Presentation</vt:lpstr>
      <vt:lpstr>Example #2</vt:lpstr>
      <vt:lpstr>Compression of DR</vt:lpstr>
      <vt:lpstr>Dynamic Range</vt:lpstr>
      <vt:lpstr>PowerPoint Presentation</vt:lpstr>
      <vt:lpstr>Dynamic Range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16:  Dynamic Range</dc:title>
  <dc:creator>Kstrong</dc:creator>
  <cp:lastModifiedBy>Johnson, Israel N</cp:lastModifiedBy>
  <cp:revision>52</cp:revision>
  <dcterms:created xsi:type="dcterms:W3CDTF">2011-10-18T15:14:17Z</dcterms:created>
  <dcterms:modified xsi:type="dcterms:W3CDTF">2023-10-08T22:47:31Z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0x0101003BCD649E082A6D408757A4E9A2C25346</vt:lpwstr>
  </property>
  <property fmtid="{D5CDD505-2E9C-101B-9397-08002B2CF9AE}" pid="3" name="MediaServiceImageTags">
    <vt:lpwstr/>
  </property>
</Properties>
</file>