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36"/>
  </p:notesMasterIdLst>
  <p:sldIdLst>
    <p:sldId id="293" r:id="rId5"/>
    <p:sldId id="295" r:id="rId6"/>
    <p:sldId id="296" r:id="rId7"/>
    <p:sldId id="306" r:id="rId8"/>
    <p:sldId id="297" r:id="rId9"/>
    <p:sldId id="298" r:id="rId10"/>
    <p:sldId id="258" r:id="rId11"/>
    <p:sldId id="259" r:id="rId12"/>
    <p:sldId id="260" r:id="rId13"/>
    <p:sldId id="261" r:id="rId14"/>
    <p:sldId id="262" r:id="rId15"/>
    <p:sldId id="263" r:id="rId16"/>
    <p:sldId id="264" r:id="rId17"/>
    <p:sldId id="305" r:id="rId18"/>
    <p:sldId id="266" r:id="rId19"/>
    <p:sldId id="271" r:id="rId20"/>
    <p:sldId id="272" r:id="rId21"/>
    <p:sldId id="299" r:id="rId22"/>
    <p:sldId id="267" r:id="rId23"/>
    <p:sldId id="300" r:id="rId24"/>
    <p:sldId id="301" r:id="rId25"/>
    <p:sldId id="307" r:id="rId26"/>
    <p:sldId id="302" r:id="rId27"/>
    <p:sldId id="274" r:id="rId28"/>
    <p:sldId id="275" r:id="rId29"/>
    <p:sldId id="303" r:id="rId30"/>
    <p:sldId id="276" r:id="rId31"/>
    <p:sldId id="277" r:id="rId32"/>
    <p:sldId id="304" r:id="rId33"/>
    <p:sldId id="279" r:id="rId34"/>
    <p:sldId id="27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E5B389-E1AC-B82A-56BC-B28053E1707A}" v="2" dt="2023-11-15T01:51:53.732"/>
    <p1510:client id="{90072740-8393-D7D2-A426-C6EF1518F52A}" v="142" dt="2023-11-13T22:33:59.307"/>
    <p1510:client id="{ABC89099-17ED-27E6-1C68-70C8E12681DE}" v="36" dt="2023-11-15T01:48:59.811"/>
    <p1510:client id="{C7E60625-0F15-4944-6693-1CC93DFCB062}" v="627" dt="2023-11-15T01:34:53.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Kathy" userId="S::kjohnson@gwinnetttech.edu::bc454295-a45c-4866-b0f4-dd150e906dc9" providerId="AD" clId="Web-{90072740-8393-D7D2-A426-C6EF1518F52A}"/>
    <pc:docChg chg="addSld modSld sldOrd addMainMaster delMainMaster">
      <pc:chgData name="Johnson, Kathy" userId="S::kjohnson@gwinnetttech.edu::bc454295-a45c-4866-b0f4-dd150e906dc9" providerId="AD" clId="Web-{90072740-8393-D7D2-A426-C6EF1518F52A}" dt="2023-11-13T22:30:03.223" v="168" actId="20577"/>
      <pc:docMkLst>
        <pc:docMk/>
      </pc:docMkLst>
      <pc:sldChg chg="addSp delSp modSp mod setBg modClrScheme chgLayout">
        <pc:chgData name="Johnson, Kathy" userId="S::kjohnson@gwinnetttech.edu::bc454295-a45c-4866-b0f4-dd150e906dc9" providerId="AD" clId="Web-{90072740-8393-D7D2-A426-C6EF1518F52A}" dt="2023-11-13T21:31:32.409" v="19"/>
        <pc:sldMkLst>
          <pc:docMk/>
          <pc:sldMk cId="3147584379" sldId="258"/>
        </pc:sldMkLst>
        <pc:spChg chg="mod ord">
          <ac:chgData name="Johnson, Kathy" userId="S::kjohnson@gwinnetttech.edu::bc454295-a45c-4866-b0f4-dd150e906dc9" providerId="AD" clId="Web-{90072740-8393-D7D2-A426-C6EF1518F52A}" dt="2023-11-13T21:31:32.409" v="19"/>
          <ac:spMkLst>
            <pc:docMk/>
            <pc:sldMk cId="3147584379" sldId="258"/>
            <ac:spMk id="491522" creationId="{00000000-0000-0000-0000-000000000000}"/>
          </ac:spMkLst>
        </pc:spChg>
        <pc:spChg chg="mod ord">
          <ac:chgData name="Johnson, Kathy" userId="S::kjohnson@gwinnetttech.edu::bc454295-a45c-4866-b0f4-dd150e906dc9" providerId="AD" clId="Web-{90072740-8393-D7D2-A426-C6EF1518F52A}" dt="2023-11-13T21:31:32.409" v="19"/>
          <ac:spMkLst>
            <pc:docMk/>
            <pc:sldMk cId="3147584379" sldId="258"/>
            <ac:spMk id="491523" creationId="{00000000-0000-0000-0000-000000000000}"/>
          </ac:spMkLst>
        </pc:spChg>
        <pc:spChg chg="add">
          <ac:chgData name="Johnson, Kathy" userId="S::kjohnson@gwinnetttech.edu::bc454295-a45c-4866-b0f4-dd150e906dc9" providerId="AD" clId="Web-{90072740-8393-D7D2-A426-C6EF1518F52A}" dt="2023-11-13T21:31:32.409" v="19"/>
          <ac:spMkLst>
            <pc:docMk/>
            <pc:sldMk cId="3147584379" sldId="258"/>
            <ac:spMk id="491528" creationId="{965701A1-6702-97E2-FDA3-D766A6A0B3CD}"/>
          </ac:spMkLst>
        </pc:spChg>
        <pc:spChg chg="add del">
          <ac:chgData name="Johnson, Kathy" userId="S::kjohnson@gwinnetttech.edu::bc454295-a45c-4866-b0f4-dd150e906dc9" providerId="AD" clId="Web-{90072740-8393-D7D2-A426-C6EF1518F52A}" dt="2023-11-13T21:31:32.362" v="18"/>
          <ac:spMkLst>
            <pc:docMk/>
            <pc:sldMk cId="3147584379" sldId="258"/>
            <ac:spMk id="491529" creationId="{9F7D5CDA-D291-4307-BF55-1381FED29634}"/>
          </ac:spMkLst>
        </pc:spChg>
        <pc:spChg chg="add del">
          <ac:chgData name="Johnson, Kathy" userId="S::kjohnson@gwinnetttech.edu::bc454295-a45c-4866-b0f4-dd150e906dc9" providerId="AD" clId="Web-{90072740-8393-D7D2-A426-C6EF1518F52A}" dt="2023-11-13T21:31:32.362" v="18"/>
          <ac:spMkLst>
            <pc:docMk/>
            <pc:sldMk cId="3147584379" sldId="258"/>
            <ac:spMk id="491531" creationId="{59B296B9-C5A5-4E4F-9B60-C907B5F1466C}"/>
          </ac:spMkLst>
        </pc:spChg>
        <pc:spChg chg="add del">
          <ac:chgData name="Johnson, Kathy" userId="S::kjohnson@gwinnetttech.edu::bc454295-a45c-4866-b0f4-dd150e906dc9" providerId="AD" clId="Web-{90072740-8393-D7D2-A426-C6EF1518F52A}" dt="2023-11-13T21:31:32.362" v="18"/>
          <ac:spMkLst>
            <pc:docMk/>
            <pc:sldMk cId="3147584379" sldId="258"/>
            <ac:spMk id="491533" creationId="{D0300FD3-5AF1-6305-15FA-9078072672E2}"/>
          </ac:spMkLst>
        </pc:spChg>
        <pc:spChg chg="add">
          <ac:chgData name="Johnson, Kathy" userId="S::kjohnson@gwinnetttech.edu::bc454295-a45c-4866-b0f4-dd150e906dc9" providerId="AD" clId="Web-{90072740-8393-D7D2-A426-C6EF1518F52A}" dt="2023-11-13T21:31:32.409" v="19"/>
          <ac:spMkLst>
            <pc:docMk/>
            <pc:sldMk cId="3147584379" sldId="258"/>
            <ac:spMk id="491534" creationId="{7C93153C-A191-C0D8-765C-1AA01BA0E8A7}"/>
          </ac:spMkLst>
        </pc:spChg>
        <pc:spChg chg="add">
          <ac:chgData name="Johnson, Kathy" userId="S::kjohnson@gwinnetttech.edu::bc454295-a45c-4866-b0f4-dd150e906dc9" providerId="AD" clId="Web-{90072740-8393-D7D2-A426-C6EF1518F52A}" dt="2023-11-13T21:31:32.409" v="19"/>
          <ac:spMkLst>
            <pc:docMk/>
            <pc:sldMk cId="3147584379" sldId="258"/>
            <ac:spMk id="491536" creationId="{7EEB61BD-BC36-F14B-609A-3FACBC2895B2}"/>
          </ac:spMkLst>
        </pc:spChg>
        <pc:spChg chg="add">
          <ac:chgData name="Johnson, Kathy" userId="S::kjohnson@gwinnetttech.edu::bc454295-a45c-4866-b0f4-dd150e906dc9" providerId="AD" clId="Web-{90072740-8393-D7D2-A426-C6EF1518F52A}" dt="2023-11-13T21:31:32.409" v="19"/>
          <ac:spMkLst>
            <pc:docMk/>
            <pc:sldMk cId="3147584379" sldId="258"/>
            <ac:spMk id="491542" creationId="{8389DF01-A7F4-F947-B97C-7CF06510A4F6}"/>
          </ac:spMkLst>
        </pc:spChg>
        <pc:spChg chg="add">
          <ac:chgData name="Johnson, Kathy" userId="S::kjohnson@gwinnetttech.edu::bc454295-a45c-4866-b0f4-dd150e906dc9" providerId="AD" clId="Web-{90072740-8393-D7D2-A426-C6EF1518F52A}" dt="2023-11-13T21:31:32.409" v="19"/>
          <ac:spMkLst>
            <pc:docMk/>
            <pc:sldMk cId="3147584379" sldId="258"/>
            <ac:spMk id="491544" creationId="{4E4203D9-ED40-164B-0213-240FABE53747}"/>
          </ac:spMkLst>
        </pc:spChg>
        <pc:spChg chg="add">
          <ac:chgData name="Johnson, Kathy" userId="S::kjohnson@gwinnetttech.edu::bc454295-a45c-4866-b0f4-dd150e906dc9" providerId="AD" clId="Web-{90072740-8393-D7D2-A426-C6EF1518F52A}" dt="2023-11-13T21:31:32.409" v="19"/>
          <ac:spMkLst>
            <pc:docMk/>
            <pc:sldMk cId="3147584379" sldId="258"/>
            <ac:spMk id="491546" creationId="{F5DD3421-EE43-B1C6-21F0-0DC6774C9F55}"/>
          </ac:spMkLst>
        </pc:spChg>
        <pc:spChg chg="add">
          <ac:chgData name="Johnson, Kathy" userId="S::kjohnson@gwinnetttech.edu::bc454295-a45c-4866-b0f4-dd150e906dc9" providerId="AD" clId="Web-{90072740-8393-D7D2-A426-C6EF1518F52A}" dt="2023-11-13T21:31:32.409" v="19"/>
          <ac:spMkLst>
            <pc:docMk/>
            <pc:sldMk cId="3147584379" sldId="258"/>
            <ac:spMk id="491548" creationId="{46651266-2C19-DDE0-2E7F-AAB1CEEE6F1E}"/>
          </ac:spMkLst>
        </pc:spChg>
        <pc:grpChg chg="add">
          <ac:chgData name="Johnson, Kathy" userId="S::kjohnson@gwinnetttech.edu::bc454295-a45c-4866-b0f4-dd150e906dc9" providerId="AD" clId="Web-{90072740-8393-D7D2-A426-C6EF1518F52A}" dt="2023-11-13T21:31:32.409" v="19"/>
          <ac:grpSpMkLst>
            <pc:docMk/>
            <pc:sldMk cId="3147584379" sldId="258"/>
            <ac:grpSpMk id="491530" creationId="{8FCB18FC-DCF4-0937-320A-92B5AB07A8B9}"/>
          </ac:grpSpMkLst>
        </pc:grpChg>
        <pc:grpChg chg="add">
          <ac:chgData name="Johnson, Kathy" userId="S::kjohnson@gwinnetttech.edu::bc454295-a45c-4866-b0f4-dd150e906dc9" providerId="AD" clId="Web-{90072740-8393-D7D2-A426-C6EF1518F52A}" dt="2023-11-13T21:31:32.409" v="19"/>
          <ac:grpSpMkLst>
            <pc:docMk/>
            <pc:sldMk cId="3147584379" sldId="258"/>
            <ac:grpSpMk id="491538" creationId="{8F464F07-0D7E-66CA-BE4F-C2D0C1DEA58F}"/>
          </ac:grpSpMkLst>
        </pc:grpChg>
        <pc:grpChg chg="add">
          <ac:chgData name="Johnson, Kathy" userId="S::kjohnson@gwinnetttech.edu::bc454295-a45c-4866-b0f4-dd150e906dc9" providerId="AD" clId="Web-{90072740-8393-D7D2-A426-C6EF1518F52A}" dt="2023-11-13T21:31:32.409" v="19"/>
          <ac:grpSpMkLst>
            <pc:docMk/>
            <pc:sldMk cId="3147584379" sldId="258"/>
            <ac:grpSpMk id="491550" creationId="{2B0012B1-C2DE-DD1B-E129-37A7B93D07F0}"/>
          </ac:grpSpMkLst>
        </pc:grpChg>
        <pc:picChg chg="add del">
          <ac:chgData name="Johnson, Kathy" userId="S::kjohnson@gwinnetttech.edu::bc454295-a45c-4866-b0f4-dd150e906dc9" providerId="AD" clId="Web-{90072740-8393-D7D2-A426-C6EF1518F52A}" dt="2023-11-13T21:31:32.362" v="18"/>
          <ac:picMkLst>
            <pc:docMk/>
            <pc:sldMk cId="3147584379" sldId="258"/>
            <ac:picMk id="491525" creationId="{051E85C9-D58B-30EE-49B2-179D7C9218E1}"/>
          </ac:picMkLst>
        </pc:picChg>
      </pc:sldChg>
      <pc:sldChg chg="addSp modSp mod setBg modClrScheme chgLayout">
        <pc:chgData name="Johnson, Kathy" userId="S::kjohnson@gwinnetttech.edu::bc454295-a45c-4866-b0f4-dd150e906dc9" providerId="AD" clId="Web-{90072740-8393-D7D2-A426-C6EF1518F52A}" dt="2023-11-13T21:33:14.301" v="31" actId="20577"/>
        <pc:sldMkLst>
          <pc:docMk/>
          <pc:sldMk cId="1770666062" sldId="259"/>
        </pc:sldMkLst>
        <pc:spChg chg="mod ord">
          <ac:chgData name="Johnson, Kathy" userId="S::kjohnson@gwinnetttech.edu::bc454295-a45c-4866-b0f4-dd150e906dc9" providerId="AD" clId="Web-{90072740-8393-D7D2-A426-C6EF1518F52A}" dt="2023-11-13T21:31:53.128" v="20"/>
          <ac:spMkLst>
            <pc:docMk/>
            <pc:sldMk cId="1770666062" sldId="259"/>
            <ac:spMk id="488450" creationId="{00000000-0000-0000-0000-000000000000}"/>
          </ac:spMkLst>
        </pc:spChg>
        <pc:spChg chg="mod ord">
          <ac:chgData name="Johnson, Kathy" userId="S::kjohnson@gwinnetttech.edu::bc454295-a45c-4866-b0f4-dd150e906dc9" providerId="AD" clId="Web-{90072740-8393-D7D2-A426-C6EF1518F52A}" dt="2023-11-13T21:33:14.301" v="31" actId="20577"/>
          <ac:spMkLst>
            <pc:docMk/>
            <pc:sldMk cId="1770666062" sldId="259"/>
            <ac:spMk id="488451" creationId="{00000000-0000-0000-0000-000000000000}"/>
          </ac:spMkLst>
        </pc:spChg>
        <pc:spChg chg="add">
          <ac:chgData name="Johnson, Kathy" userId="S::kjohnson@gwinnetttech.edu::bc454295-a45c-4866-b0f4-dd150e906dc9" providerId="AD" clId="Web-{90072740-8393-D7D2-A426-C6EF1518F52A}" dt="2023-11-13T21:31:53.128" v="20"/>
          <ac:spMkLst>
            <pc:docMk/>
            <pc:sldMk cId="1770666062" sldId="259"/>
            <ac:spMk id="488456" creationId="{25FFB43D-5CEC-9CC9-B64D-9C4637ADA91D}"/>
          </ac:spMkLst>
        </pc:spChg>
        <pc:spChg chg="add">
          <ac:chgData name="Johnson, Kathy" userId="S::kjohnson@gwinnetttech.edu::bc454295-a45c-4866-b0f4-dd150e906dc9" providerId="AD" clId="Web-{90072740-8393-D7D2-A426-C6EF1518F52A}" dt="2023-11-13T21:31:53.128" v="20"/>
          <ac:spMkLst>
            <pc:docMk/>
            <pc:sldMk cId="1770666062" sldId="259"/>
            <ac:spMk id="488458" creationId="{85E44533-DC25-01EC-5CEB-2D6F553D443A}"/>
          </ac:spMkLst>
        </pc:spChg>
        <pc:spChg chg="add">
          <ac:chgData name="Johnson, Kathy" userId="S::kjohnson@gwinnetttech.edu::bc454295-a45c-4866-b0f4-dd150e906dc9" providerId="AD" clId="Web-{90072740-8393-D7D2-A426-C6EF1518F52A}" dt="2023-11-13T21:31:53.128" v="20"/>
          <ac:spMkLst>
            <pc:docMk/>
            <pc:sldMk cId="1770666062" sldId="259"/>
            <ac:spMk id="488460" creationId="{725F7866-9FAA-E545-86CF-324E77AD7DED}"/>
          </ac:spMkLst>
        </pc:spChg>
        <pc:spChg chg="add">
          <ac:chgData name="Johnson, Kathy" userId="S::kjohnson@gwinnetttech.edu::bc454295-a45c-4866-b0f4-dd150e906dc9" providerId="AD" clId="Web-{90072740-8393-D7D2-A426-C6EF1518F52A}" dt="2023-11-13T21:31:53.128" v="20"/>
          <ac:spMkLst>
            <pc:docMk/>
            <pc:sldMk cId="1770666062" sldId="259"/>
            <ac:spMk id="488462" creationId="{64155E8E-9398-DA45-A74E-8343E37B62F0}"/>
          </ac:spMkLst>
        </pc:spChg>
        <pc:spChg chg="add">
          <ac:chgData name="Johnson, Kathy" userId="S::kjohnson@gwinnetttech.edu::bc454295-a45c-4866-b0f4-dd150e906dc9" providerId="AD" clId="Web-{90072740-8393-D7D2-A426-C6EF1518F52A}" dt="2023-11-13T21:31:53.128" v="20"/>
          <ac:spMkLst>
            <pc:docMk/>
            <pc:sldMk cId="1770666062" sldId="259"/>
            <ac:spMk id="488464" creationId="{91519499-65B5-1C6E-5EC8-2592449DE3D7}"/>
          </ac:spMkLst>
        </pc:spChg>
        <pc:spChg chg="add">
          <ac:chgData name="Johnson, Kathy" userId="S::kjohnson@gwinnetttech.edu::bc454295-a45c-4866-b0f4-dd150e906dc9" providerId="AD" clId="Web-{90072740-8393-D7D2-A426-C6EF1518F52A}" dt="2023-11-13T21:31:53.128" v="20"/>
          <ac:spMkLst>
            <pc:docMk/>
            <pc:sldMk cId="1770666062" sldId="259"/>
            <ac:spMk id="488466" creationId="{20D3652F-475D-0381-EC5A-8C30E2B2470B}"/>
          </ac:spMkLst>
        </pc:spChg>
        <pc:spChg chg="add">
          <ac:chgData name="Johnson, Kathy" userId="S::kjohnson@gwinnetttech.edu::bc454295-a45c-4866-b0f4-dd150e906dc9" providerId="AD" clId="Web-{90072740-8393-D7D2-A426-C6EF1518F52A}" dt="2023-11-13T21:31:53.128" v="20"/>
          <ac:spMkLst>
            <pc:docMk/>
            <pc:sldMk cId="1770666062" sldId="259"/>
            <ac:spMk id="488468" creationId="{88199B69-BD9B-B271-43F9-EEA697BB2982}"/>
          </ac:spMkLst>
        </pc:spChg>
        <pc:spChg chg="add">
          <ac:chgData name="Johnson, Kathy" userId="S::kjohnson@gwinnetttech.edu::bc454295-a45c-4866-b0f4-dd150e906dc9" providerId="AD" clId="Web-{90072740-8393-D7D2-A426-C6EF1518F52A}" dt="2023-11-13T21:31:53.128" v="20"/>
          <ac:spMkLst>
            <pc:docMk/>
            <pc:sldMk cId="1770666062" sldId="259"/>
            <ac:spMk id="488474" creationId="{D41C1BCA-CB83-11AD-4A24-A904F671CE06}"/>
          </ac:spMkLst>
        </pc:spChg>
        <pc:grpChg chg="add">
          <ac:chgData name="Johnson, Kathy" userId="S::kjohnson@gwinnetttech.edu::bc454295-a45c-4866-b0f4-dd150e906dc9" providerId="AD" clId="Web-{90072740-8393-D7D2-A426-C6EF1518F52A}" dt="2023-11-13T21:31:53.128" v="20"/>
          <ac:grpSpMkLst>
            <pc:docMk/>
            <pc:sldMk cId="1770666062" sldId="259"/>
            <ac:grpSpMk id="488470" creationId="{2187B9EB-B3A9-FADF-CB67-FC51A46B5078}"/>
          </ac:grpSpMkLst>
        </pc:grpChg>
      </pc:sldChg>
      <pc:sldChg chg="addSp modSp mod setBg modClrScheme chgLayout">
        <pc:chgData name="Johnson, Kathy" userId="S::kjohnson@gwinnetttech.edu::bc454295-a45c-4866-b0f4-dd150e906dc9" providerId="AD" clId="Web-{90072740-8393-D7D2-A426-C6EF1518F52A}" dt="2023-11-13T21:33:37.083" v="39"/>
        <pc:sldMkLst>
          <pc:docMk/>
          <pc:sldMk cId="895332529" sldId="260"/>
        </pc:sldMkLst>
        <pc:spChg chg="mod ord">
          <ac:chgData name="Johnson, Kathy" userId="S::kjohnson@gwinnetttech.edu::bc454295-a45c-4866-b0f4-dd150e906dc9" providerId="AD" clId="Web-{90072740-8393-D7D2-A426-C6EF1518F52A}" dt="2023-11-13T21:33:37.083" v="39"/>
          <ac:spMkLst>
            <pc:docMk/>
            <pc:sldMk cId="895332529" sldId="260"/>
            <ac:spMk id="492546" creationId="{00000000-0000-0000-0000-000000000000}"/>
          </ac:spMkLst>
        </pc:spChg>
        <pc:spChg chg="mod ord">
          <ac:chgData name="Johnson, Kathy" userId="S::kjohnson@gwinnetttech.edu::bc454295-a45c-4866-b0f4-dd150e906dc9" providerId="AD" clId="Web-{90072740-8393-D7D2-A426-C6EF1518F52A}" dt="2023-11-13T21:33:37.083" v="39"/>
          <ac:spMkLst>
            <pc:docMk/>
            <pc:sldMk cId="895332529" sldId="260"/>
            <ac:spMk id="492547" creationId="{00000000-0000-0000-0000-000000000000}"/>
          </ac:spMkLst>
        </pc:spChg>
        <pc:spChg chg="add">
          <ac:chgData name="Johnson, Kathy" userId="S::kjohnson@gwinnetttech.edu::bc454295-a45c-4866-b0f4-dd150e906dc9" providerId="AD" clId="Web-{90072740-8393-D7D2-A426-C6EF1518F52A}" dt="2023-11-13T21:33:37.083" v="39"/>
          <ac:spMkLst>
            <pc:docMk/>
            <pc:sldMk cId="895332529" sldId="260"/>
            <ac:spMk id="492552" creationId="{965701A1-6702-97E2-FDA3-D766A6A0B3CD}"/>
          </ac:spMkLst>
        </pc:spChg>
        <pc:spChg chg="add">
          <ac:chgData name="Johnson, Kathy" userId="S::kjohnson@gwinnetttech.edu::bc454295-a45c-4866-b0f4-dd150e906dc9" providerId="AD" clId="Web-{90072740-8393-D7D2-A426-C6EF1518F52A}" dt="2023-11-13T21:33:37.083" v="39"/>
          <ac:spMkLst>
            <pc:docMk/>
            <pc:sldMk cId="895332529" sldId="260"/>
            <ac:spMk id="492558" creationId="{7C93153C-A191-C0D8-765C-1AA01BA0E8A7}"/>
          </ac:spMkLst>
        </pc:spChg>
        <pc:spChg chg="add">
          <ac:chgData name="Johnson, Kathy" userId="S::kjohnson@gwinnetttech.edu::bc454295-a45c-4866-b0f4-dd150e906dc9" providerId="AD" clId="Web-{90072740-8393-D7D2-A426-C6EF1518F52A}" dt="2023-11-13T21:33:37.083" v="39"/>
          <ac:spMkLst>
            <pc:docMk/>
            <pc:sldMk cId="895332529" sldId="260"/>
            <ac:spMk id="492560" creationId="{7EEB61BD-BC36-F14B-609A-3FACBC2895B2}"/>
          </ac:spMkLst>
        </pc:spChg>
        <pc:spChg chg="add">
          <ac:chgData name="Johnson, Kathy" userId="S::kjohnson@gwinnetttech.edu::bc454295-a45c-4866-b0f4-dd150e906dc9" providerId="AD" clId="Web-{90072740-8393-D7D2-A426-C6EF1518F52A}" dt="2023-11-13T21:33:37.083" v="39"/>
          <ac:spMkLst>
            <pc:docMk/>
            <pc:sldMk cId="895332529" sldId="260"/>
            <ac:spMk id="492566" creationId="{8389DF01-A7F4-F947-B97C-7CF06510A4F6}"/>
          </ac:spMkLst>
        </pc:spChg>
        <pc:spChg chg="add">
          <ac:chgData name="Johnson, Kathy" userId="S::kjohnson@gwinnetttech.edu::bc454295-a45c-4866-b0f4-dd150e906dc9" providerId="AD" clId="Web-{90072740-8393-D7D2-A426-C6EF1518F52A}" dt="2023-11-13T21:33:37.083" v="39"/>
          <ac:spMkLst>
            <pc:docMk/>
            <pc:sldMk cId="895332529" sldId="260"/>
            <ac:spMk id="492568" creationId="{4E4203D9-ED40-164B-0213-240FABE53747}"/>
          </ac:spMkLst>
        </pc:spChg>
        <pc:spChg chg="add">
          <ac:chgData name="Johnson, Kathy" userId="S::kjohnson@gwinnetttech.edu::bc454295-a45c-4866-b0f4-dd150e906dc9" providerId="AD" clId="Web-{90072740-8393-D7D2-A426-C6EF1518F52A}" dt="2023-11-13T21:33:37.083" v="39"/>
          <ac:spMkLst>
            <pc:docMk/>
            <pc:sldMk cId="895332529" sldId="260"/>
            <ac:spMk id="492570" creationId="{F5DD3421-EE43-B1C6-21F0-0DC6774C9F55}"/>
          </ac:spMkLst>
        </pc:spChg>
        <pc:spChg chg="add">
          <ac:chgData name="Johnson, Kathy" userId="S::kjohnson@gwinnetttech.edu::bc454295-a45c-4866-b0f4-dd150e906dc9" providerId="AD" clId="Web-{90072740-8393-D7D2-A426-C6EF1518F52A}" dt="2023-11-13T21:33:37.083" v="39"/>
          <ac:spMkLst>
            <pc:docMk/>
            <pc:sldMk cId="895332529" sldId="260"/>
            <ac:spMk id="492572" creationId="{46651266-2C19-DDE0-2E7F-AAB1CEEE6F1E}"/>
          </ac:spMkLst>
        </pc:spChg>
        <pc:grpChg chg="add">
          <ac:chgData name="Johnson, Kathy" userId="S::kjohnson@gwinnetttech.edu::bc454295-a45c-4866-b0f4-dd150e906dc9" providerId="AD" clId="Web-{90072740-8393-D7D2-A426-C6EF1518F52A}" dt="2023-11-13T21:33:37.083" v="39"/>
          <ac:grpSpMkLst>
            <pc:docMk/>
            <pc:sldMk cId="895332529" sldId="260"/>
            <ac:grpSpMk id="492554" creationId="{8FCB18FC-DCF4-0937-320A-92B5AB07A8B9}"/>
          </ac:grpSpMkLst>
        </pc:grpChg>
        <pc:grpChg chg="add">
          <ac:chgData name="Johnson, Kathy" userId="S::kjohnson@gwinnetttech.edu::bc454295-a45c-4866-b0f4-dd150e906dc9" providerId="AD" clId="Web-{90072740-8393-D7D2-A426-C6EF1518F52A}" dt="2023-11-13T21:33:37.083" v="39"/>
          <ac:grpSpMkLst>
            <pc:docMk/>
            <pc:sldMk cId="895332529" sldId="260"/>
            <ac:grpSpMk id="492562" creationId="{8F464F07-0D7E-66CA-BE4F-C2D0C1DEA58F}"/>
          </ac:grpSpMkLst>
        </pc:grpChg>
        <pc:grpChg chg="add">
          <ac:chgData name="Johnson, Kathy" userId="S::kjohnson@gwinnetttech.edu::bc454295-a45c-4866-b0f4-dd150e906dc9" providerId="AD" clId="Web-{90072740-8393-D7D2-A426-C6EF1518F52A}" dt="2023-11-13T21:33:37.083" v="39"/>
          <ac:grpSpMkLst>
            <pc:docMk/>
            <pc:sldMk cId="895332529" sldId="260"/>
            <ac:grpSpMk id="492574" creationId="{2B0012B1-C2DE-DD1B-E129-37A7B93D07F0}"/>
          </ac:grpSpMkLst>
        </pc:grpChg>
      </pc:sldChg>
      <pc:sldChg chg="addSp delSp modSp mod setBg modClrScheme chgLayout">
        <pc:chgData name="Johnson, Kathy" userId="S::kjohnson@gwinnetttech.edu::bc454295-a45c-4866-b0f4-dd150e906dc9" providerId="AD" clId="Web-{90072740-8393-D7D2-A426-C6EF1518F52A}" dt="2023-11-13T21:34:17.787" v="49" actId="20577"/>
        <pc:sldMkLst>
          <pc:docMk/>
          <pc:sldMk cId="2357293580" sldId="261"/>
        </pc:sldMkLst>
        <pc:spChg chg="mod ord">
          <ac:chgData name="Johnson, Kathy" userId="S::kjohnson@gwinnetttech.edu::bc454295-a45c-4866-b0f4-dd150e906dc9" providerId="AD" clId="Web-{90072740-8393-D7D2-A426-C6EF1518F52A}" dt="2023-11-13T21:33:54.490" v="45"/>
          <ac:spMkLst>
            <pc:docMk/>
            <pc:sldMk cId="2357293580" sldId="261"/>
            <ac:spMk id="464898" creationId="{00000000-0000-0000-0000-000000000000}"/>
          </ac:spMkLst>
        </pc:spChg>
        <pc:spChg chg="add mod">
          <ac:chgData name="Johnson, Kathy" userId="S::kjohnson@gwinnetttech.edu::bc454295-a45c-4866-b0f4-dd150e906dc9" providerId="AD" clId="Web-{90072740-8393-D7D2-A426-C6EF1518F52A}" dt="2023-11-13T21:34:17.787" v="49" actId="20577"/>
          <ac:spMkLst>
            <pc:docMk/>
            <pc:sldMk cId="2357293580" sldId="261"/>
            <ac:spMk id="464899" creationId="{00000000-0000-0000-0000-000000000000}"/>
          </ac:spMkLst>
        </pc:spChg>
        <pc:spChg chg="add del">
          <ac:chgData name="Johnson, Kathy" userId="S::kjohnson@gwinnetttech.edu::bc454295-a45c-4866-b0f4-dd150e906dc9" providerId="AD" clId="Web-{90072740-8393-D7D2-A426-C6EF1518F52A}" dt="2023-11-13T21:33:54.474" v="42"/>
          <ac:spMkLst>
            <pc:docMk/>
            <pc:sldMk cId="2357293580" sldId="261"/>
            <ac:spMk id="464902" creationId="{00000000-0000-0000-0000-000000000000}"/>
          </ac:spMkLst>
        </pc:spChg>
        <pc:spChg chg="add del">
          <ac:chgData name="Johnson, Kathy" userId="S::kjohnson@gwinnetttech.edu::bc454295-a45c-4866-b0f4-dd150e906dc9" providerId="AD" clId="Web-{90072740-8393-D7D2-A426-C6EF1518F52A}" dt="2023-11-13T21:33:54.474" v="42"/>
          <ac:spMkLst>
            <pc:docMk/>
            <pc:sldMk cId="2357293580" sldId="261"/>
            <ac:spMk id="464907" creationId="{BACC6370-2D7E-4714-9D71-7542949D7D5D}"/>
          </ac:spMkLst>
        </pc:spChg>
        <pc:spChg chg="add del">
          <ac:chgData name="Johnson, Kathy" userId="S::kjohnson@gwinnetttech.edu::bc454295-a45c-4866-b0f4-dd150e906dc9" providerId="AD" clId="Web-{90072740-8393-D7D2-A426-C6EF1518F52A}" dt="2023-11-13T21:33:54.474" v="42"/>
          <ac:spMkLst>
            <pc:docMk/>
            <pc:sldMk cId="2357293580" sldId="261"/>
            <ac:spMk id="464909" creationId="{F68B3F68-107C-434F-AA38-110D5EA91B85}"/>
          </ac:spMkLst>
        </pc:spChg>
        <pc:spChg chg="add del">
          <ac:chgData name="Johnson, Kathy" userId="S::kjohnson@gwinnetttech.edu::bc454295-a45c-4866-b0f4-dd150e906dc9" providerId="AD" clId="Web-{90072740-8393-D7D2-A426-C6EF1518F52A}" dt="2023-11-13T21:33:54.474" v="42"/>
          <ac:spMkLst>
            <pc:docMk/>
            <pc:sldMk cId="2357293580" sldId="261"/>
            <ac:spMk id="464911" creationId="{AAD0DBB9-1A4B-4391-81D4-CB19F9AB918A}"/>
          </ac:spMkLst>
        </pc:spChg>
        <pc:spChg chg="add del">
          <ac:chgData name="Johnson, Kathy" userId="S::kjohnson@gwinnetttech.edu::bc454295-a45c-4866-b0f4-dd150e906dc9" providerId="AD" clId="Web-{90072740-8393-D7D2-A426-C6EF1518F52A}" dt="2023-11-13T21:33:54.474" v="42"/>
          <ac:spMkLst>
            <pc:docMk/>
            <pc:sldMk cId="2357293580" sldId="261"/>
            <ac:spMk id="464913" creationId="{063BBA22-50EA-4C4D-BE05-F1CE4E63AA56}"/>
          </ac:spMkLst>
        </pc:spChg>
        <pc:spChg chg="add">
          <ac:chgData name="Johnson, Kathy" userId="S::kjohnson@gwinnetttech.edu::bc454295-a45c-4866-b0f4-dd150e906dc9" providerId="AD" clId="Web-{90072740-8393-D7D2-A426-C6EF1518F52A}" dt="2023-11-13T21:33:54.490" v="45"/>
          <ac:spMkLst>
            <pc:docMk/>
            <pc:sldMk cId="2357293580" sldId="261"/>
            <ac:spMk id="464915" creationId="{5ACC6BB2-28F8-4405-829D-0562733BEE7A}"/>
          </ac:spMkLst>
        </pc:spChg>
        <pc:spChg chg="add">
          <ac:chgData name="Johnson, Kathy" userId="S::kjohnson@gwinnetttech.edu::bc454295-a45c-4866-b0f4-dd150e906dc9" providerId="AD" clId="Web-{90072740-8393-D7D2-A426-C6EF1518F52A}" dt="2023-11-13T21:33:54.490" v="45"/>
          <ac:spMkLst>
            <pc:docMk/>
            <pc:sldMk cId="2357293580" sldId="261"/>
            <ac:spMk id="464916" creationId="{5C2E53F0-AD54-4A55-99A0-EC896CE3C233}"/>
          </ac:spMkLst>
        </pc:spChg>
        <pc:spChg chg="add">
          <ac:chgData name="Johnson, Kathy" userId="S::kjohnson@gwinnetttech.edu::bc454295-a45c-4866-b0f4-dd150e906dc9" providerId="AD" clId="Web-{90072740-8393-D7D2-A426-C6EF1518F52A}" dt="2023-11-13T21:33:54.490" v="45"/>
          <ac:spMkLst>
            <pc:docMk/>
            <pc:sldMk cId="2357293580" sldId="261"/>
            <ac:spMk id="464917" creationId="{D15F19F8-85EE-477A-ACBA-4B6D069780E5}"/>
          </ac:spMkLst>
        </pc:spChg>
        <pc:spChg chg="add">
          <ac:chgData name="Johnson, Kathy" userId="S::kjohnson@gwinnetttech.edu::bc454295-a45c-4866-b0f4-dd150e906dc9" providerId="AD" clId="Web-{90072740-8393-D7D2-A426-C6EF1518F52A}" dt="2023-11-13T21:33:54.490" v="45"/>
          <ac:spMkLst>
            <pc:docMk/>
            <pc:sldMk cId="2357293580" sldId="261"/>
            <ac:spMk id="464918" creationId="{92C3387C-D24F-4737-8A37-1DC5CFF09CFA}"/>
          </ac:spMkLst>
        </pc:spChg>
        <pc:spChg chg="add del mod ord replId">
          <ac:chgData name="Johnson, Kathy" userId="S::kjohnson@gwinnetttech.edu::bc454295-a45c-4866-b0f4-dd150e906dc9" providerId="AD" clId="Web-{90072740-8393-D7D2-A426-C6EF1518F52A}" dt="2023-11-13T21:33:54.490" v="45"/>
          <ac:spMkLst>
            <pc:docMk/>
            <pc:sldMk cId="2357293580" sldId="261"/>
            <ac:spMk id="464919" creationId="{00000000-0000-0000-0000-000000000000}"/>
          </ac:spMkLst>
        </pc:spChg>
        <pc:spChg chg="add del mod ord replId">
          <ac:chgData name="Johnson, Kathy" userId="S::kjohnson@gwinnetttech.edu::bc454295-a45c-4866-b0f4-dd150e906dc9" providerId="AD" clId="Web-{90072740-8393-D7D2-A426-C6EF1518F52A}" dt="2023-11-13T21:33:54.490" v="45"/>
          <ac:spMkLst>
            <pc:docMk/>
            <pc:sldMk cId="2357293580" sldId="261"/>
            <ac:spMk id="464920" creationId="{00000000-0000-0000-0000-000000000000}"/>
          </ac:spMkLst>
        </pc:spChg>
        <pc:picChg chg="mod">
          <ac:chgData name="Johnson, Kathy" userId="S::kjohnson@gwinnetttech.edu::bc454295-a45c-4866-b0f4-dd150e906dc9" providerId="AD" clId="Web-{90072740-8393-D7D2-A426-C6EF1518F52A}" dt="2023-11-13T21:33:54.490" v="45"/>
          <ac:picMkLst>
            <pc:docMk/>
            <pc:sldMk cId="2357293580" sldId="261"/>
            <ac:picMk id="464901" creationId="{00000000-0000-0000-0000-000000000000}"/>
          </ac:picMkLst>
        </pc:picChg>
      </pc:sldChg>
      <pc:sldChg chg="addSp delSp modSp mod setBg modClrScheme chgLayout">
        <pc:chgData name="Johnson, Kathy" userId="S::kjohnson@gwinnetttech.edu::bc454295-a45c-4866-b0f4-dd150e906dc9" providerId="AD" clId="Web-{90072740-8393-D7D2-A426-C6EF1518F52A}" dt="2023-11-13T21:35:37.195" v="64" actId="20577"/>
        <pc:sldMkLst>
          <pc:docMk/>
          <pc:sldMk cId="4278328351" sldId="262"/>
        </pc:sldMkLst>
        <pc:spChg chg="mod ord">
          <ac:chgData name="Johnson, Kathy" userId="S::kjohnson@gwinnetttech.edu::bc454295-a45c-4866-b0f4-dd150e906dc9" providerId="AD" clId="Web-{90072740-8393-D7D2-A426-C6EF1518F52A}" dt="2023-11-13T21:35:13.460" v="62"/>
          <ac:spMkLst>
            <pc:docMk/>
            <pc:sldMk cId="4278328351" sldId="262"/>
            <ac:spMk id="493570" creationId="{00000000-0000-0000-0000-000000000000}"/>
          </ac:spMkLst>
        </pc:spChg>
        <pc:spChg chg="del mod ord">
          <ac:chgData name="Johnson, Kathy" userId="S::kjohnson@gwinnetttech.edu::bc454295-a45c-4866-b0f4-dd150e906dc9" providerId="AD" clId="Web-{90072740-8393-D7D2-A426-C6EF1518F52A}" dt="2023-11-13T21:35:13.460" v="62"/>
          <ac:spMkLst>
            <pc:docMk/>
            <pc:sldMk cId="4278328351" sldId="262"/>
            <ac:spMk id="493571" creationId="{00000000-0000-0000-0000-000000000000}"/>
          </ac:spMkLst>
        </pc:spChg>
        <pc:spChg chg="add">
          <ac:chgData name="Johnson, Kathy" userId="S::kjohnson@gwinnetttech.edu::bc454295-a45c-4866-b0f4-dd150e906dc9" providerId="AD" clId="Web-{90072740-8393-D7D2-A426-C6EF1518F52A}" dt="2023-11-13T21:35:13.460" v="62"/>
          <ac:spMkLst>
            <pc:docMk/>
            <pc:sldMk cId="4278328351" sldId="262"/>
            <ac:spMk id="493577" creationId="{53B021B3-DE93-4AB7-8A18-CF5F1CED88B8}"/>
          </ac:spMkLst>
        </pc:spChg>
        <pc:spChg chg="add">
          <ac:chgData name="Johnson, Kathy" userId="S::kjohnson@gwinnetttech.edu::bc454295-a45c-4866-b0f4-dd150e906dc9" providerId="AD" clId="Web-{90072740-8393-D7D2-A426-C6EF1518F52A}" dt="2023-11-13T21:35:13.460" v="62"/>
          <ac:spMkLst>
            <pc:docMk/>
            <pc:sldMk cId="4278328351" sldId="262"/>
            <ac:spMk id="493579" creationId="{52D502E5-F6B4-4D58-B4AE-FC466FF15EE8}"/>
          </ac:spMkLst>
        </pc:spChg>
        <pc:spChg chg="add">
          <ac:chgData name="Johnson, Kathy" userId="S::kjohnson@gwinnetttech.edu::bc454295-a45c-4866-b0f4-dd150e906dc9" providerId="AD" clId="Web-{90072740-8393-D7D2-A426-C6EF1518F52A}" dt="2023-11-13T21:35:13.460" v="62"/>
          <ac:spMkLst>
            <pc:docMk/>
            <pc:sldMk cId="4278328351" sldId="262"/>
            <ac:spMk id="493581" creationId="{9DECDBF4-02B6-4BB4-B65B-B8107AD6A9E8}"/>
          </ac:spMkLst>
        </pc:spChg>
        <pc:graphicFrameChg chg="add modGraphic">
          <ac:chgData name="Johnson, Kathy" userId="S::kjohnson@gwinnetttech.edu::bc454295-a45c-4866-b0f4-dd150e906dc9" providerId="AD" clId="Web-{90072740-8393-D7D2-A426-C6EF1518F52A}" dt="2023-11-13T21:35:37.195" v="64" actId="20577"/>
          <ac:graphicFrameMkLst>
            <pc:docMk/>
            <pc:sldMk cId="4278328351" sldId="262"/>
            <ac:graphicFrameMk id="493573" creationId="{00DF6543-A3C2-B31A-8B85-DAF5AD28194D}"/>
          </ac:graphicFrameMkLst>
        </pc:graphicFrameChg>
      </pc:sldChg>
      <pc:sldChg chg="addSp delSp modSp mod setBg modClrScheme chgLayout">
        <pc:chgData name="Johnson, Kathy" userId="S::kjohnson@gwinnetttech.edu::bc454295-a45c-4866-b0f4-dd150e906dc9" providerId="AD" clId="Web-{90072740-8393-D7D2-A426-C6EF1518F52A}" dt="2023-11-13T21:48:50.931" v="95"/>
        <pc:sldMkLst>
          <pc:docMk/>
          <pc:sldMk cId="1830154952" sldId="263"/>
        </pc:sldMkLst>
        <pc:spChg chg="mod ord">
          <ac:chgData name="Johnson, Kathy" userId="S::kjohnson@gwinnetttech.edu::bc454295-a45c-4866-b0f4-dd150e906dc9" providerId="AD" clId="Web-{90072740-8393-D7D2-A426-C6EF1518F52A}" dt="2023-11-13T21:48:50.931" v="95"/>
          <ac:spMkLst>
            <pc:docMk/>
            <pc:sldMk cId="1830154952" sldId="263"/>
            <ac:spMk id="495618" creationId="{00000000-0000-0000-0000-000000000000}"/>
          </ac:spMkLst>
        </pc:spChg>
        <pc:spChg chg="mod ord">
          <ac:chgData name="Johnson, Kathy" userId="S::kjohnson@gwinnetttech.edu::bc454295-a45c-4866-b0f4-dd150e906dc9" providerId="AD" clId="Web-{90072740-8393-D7D2-A426-C6EF1518F52A}" dt="2023-11-13T21:48:50.931" v="95"/>
          <ac:spMkLst>
            <pc:docMk/>
            <pc:sldMk cId="1830154952" sldId="263"/>
            <ac:spMk id="495619" creationId="{00000000-0000-0000-0000-000000000000}"/>
          </ac:spMkLst>
        </pc:spChg>
        <pc:spChg chg="add del">
          <ac:chgData name="Johnson, Kathy" userId="S::kjohnson@gwinnetttech.edu::bc454295-a45c-4866-b0f4-dd150e906dc9" providerId="AD" clId="Web-{90072740-8393-D7D2-A426-C6EF1518F52A}" dt="2023-11-13T21:48:50.884" v="94"/>
          <ac:spMkLst>
            <pc:docMk/>
            <pc:sldMk cId="1830154952" sldId="263"/>
            <ac:spMk id="495624" creationId="{12B5DE39-BA09-7B42-4003-4F8550E98CDD}"/>
          </ac:spMkLst>
        </pc:spChg>
        <pc:spChg chg="add del">
          <ac:chgData name="Johnson, Kathy" userId="S::kjohnson@gwinnetttech.edu::bc454295-a45c-4866-b0f4-dd150e906dc9" providerId="AD" clId="Web-{90072740-8393-D7D2-A426-C6EF1518F52A}" dt="2023-11-13T21:48:50.884" v="94"/>
          <ac:spMkLst>
            <pc:docMk/>
            <pc:sldMk cId="1830154952" sldId="263"/>
            <ac:spMk id="495630" creationId="{81559590-A825-F332-36C6-EF5DE8B1573F}"/>
          </ac:spMkLst>
        </pc:spChg>
        <pc:spChg chg="add del">
          <ac:chgData name="Johnson, Kathy" userId="S::kjohnson@gwinnetttech.edu::bc454295-a45c-4866-b0f4-dd150e906dc9" providerId="AD" clId="Web-{90072740-8393-D7D2-A426-C6EF1518F52A}" dt="2023-11-13T21:48:50.884" v="94"/>
          <ac:spMkLst>
            <pc:docMk/>
            <pc:sldMk cId="1830154952" sldId="263"/>
            <ac:spMk id="495632" creationId="{93CC0718-47AC-74FB-B46C-05A00B222CD4}"/>
          </ac:spMkLst>
        </pc:spChg>
        <pc:spChg chg="add del">
          <ac:chgData name="Johnson, Kathy" userId="S::kjohnson@gwinnetttech.edu::bc454295-a45c-4866-b0f4-dd150e906dc9" providerId="AD" clId="Web-{90072740-8393-D7D2-A426-C6EF1518F52A}" dt="2023-11-13T21:48:50.884" v="94"/>
          <ac:spMkLst>
            <pc:docMk/>
            <pc:sldMk cId="1830154952" sldId="263"/>
            <ac:spMk id="495634" creationId="{84F457BF-A226-2572-F20A-07DDBEFFE1C3}"/>
          </ac:spMkLst>
        </pc:spChg>
        <pc:spChg chg="add del">
          <ac:chgData name="Johnson, Kathy" userId="S::kjohnson@gwinnetttech.edu::bc454295-a45c-4866-b0f4-dd150e906dc9" providerId="AD" clId="Web-{90072740-8393-D7D2-A426-C6EF1518F52A}" dt="2023-11-13T21:48:50.884" v="94"/>
          <ac:spMkLst>
            <pc:docMk/>
            <pc:sldMk cId="1830154952" sldId="263"/>
            <ac:spMk id="495636" creationId="{C9EDAD6E-3513-14C8-536A-BF91B1E3423F}"/>
          </ac:spMkLst>
        </pc:spChg>
        <pc:spChg chg="add">
          <ac:chgData name="Johnson, Kathy" userId="S::kjohnson@gwinnetttech.edu::bc454295-a45c-4866-b0f4-dd150e906dc9" providerId="AD" clId="Web-{90072740-8393-D7D2-A426-C6EF1518F52A}" dt="2023-11-13T21:48:50.931" v="95"/>
          <ac:spMkLst>
            <pc:docMk/>
            <pc:sldMk cId="1830154952" sldId="263"/>
            <ac:spMk id="495640" creationId="{4E4203D9-ED40-164B-0213-240FABE53747}"/>
          </ac:spMkLst>
        </pc:spChg>
        <pc:spChg chg="add">
          <ac:chgData name="Johnson, Kathy" userId="S::kjohnson@gwinnetttech.edu::bc454295-a45c-4866-b0f4-dd150e906dc9" providerId="AD" clId="Web-{90072740-8393-D7D2-A426-C6EF1518F52A}" dt="2023-11-13T21:48:50.931" v="95"/>
          <ac:spMkLst>
            <pc:docMk/>
            <pc:sldMk cId="1830154952" sldId="263"/>
            <ac:spMk id="495644" creationId="{46651266-2C19-DDE0-2E7F-AAB1CEEE6F1E}"/>
          </ac:spMkLst>
        </pc:spChg>
        <pc:spChg chg="add del">
          <ac:chgData name="Johnson, Kathy" userId="S::kjohnson@gwinnetttech.edu::bc454295-a45c-4866-b0f4-dd150e906dc9" providerId="AD" clId="Web-{90072740-8393-D7D2-A426-C6EF1518F52A}" dt="2023-11-13T21:48:50.884" v="94"/>
          <ac:spMkLst>
            <pc:docMk/>
            <pc:sldMk cId="1830154952" sldId="263"/>
            <ac:spMk id="495646" creationId="{5D6199EE-1384-133B-5837-667F784AC7D4}"/>
          </ac:spMkLst>
        </pc:spChg>
        <pc:spChg chg="add del">
          <ac:chgData name="Johnson, Kathy" userId="S::kjohnson@gwinnetttech.edu::bc454295-a45c-4866-b0f4-dd150e906dc9" providerId="AD" clId="Web-{90072740-8393-D7D2-A426-C6EF1518F52A}" dt="2023-11-13T21:48:50.884" v="94"/>
          <ac:spMkLst>
            <pc:docMk/>
            <pc:sldMk cId="1830154952" sldId="263"/>
            <ac:spMk id="495648" creationId="{2D81E1C3-5651-BE91-B266-92A08D0DD10D}"/>
          </ac:spMkLst>
        </pc:spChg>
        <pc:spChg chg="add del">
          <ac:chgData name="Johnson, Kathy" userId="S::kjohnson@gwinnetttech.edu::bc454295-a45c-4866-b0f4-dd150e906dc9" providerId="AD" clId="Web-{90072740-8393-D7D2-A426-C6EF1518F52A}" dt="2023-11-13T21:48:50.884" v="94"/>
          <ac:spMkLst>
            <pc:docMk/>
            <pc:sldMk cId="1830154952" sldId="263"/>
            <ac:spMk id="495650" creationId="{5B16611A-C556-98DA-A508-8099091C9EC8}"/>
          </ac:spMkLst>
        </pc:spChg>
        <pc:spChg chg="add del">
          <ac:chgData name="Johnson, Kathy" userId="S::kjohnson@gwinnetttech.edu::bc454295-a45c-4866-b0f4-dd150e906dc9" providerId="AD" clId="Web-{90072740-8393-D7D2-A426-C6EF1518F52A}" dt="2023-11-13T21:48:50.884" v="94"/>
          <ac:spMkLst>
            <pc:docMk/>
            <pc:sldMk cId="1830154952" sldId="263"/>
            <ac:spMk id="495652" creationId="{92C60A4A-4BA5-C5DC-180A-27A207A83A95}"/>
          </ac:spMkLst>
        </pc:spChg>
        <pc:spChg chg="add del">
          <ac:chgData name="Johnson, Kathy" userId="S::kjohnson@gwinnetttech.edu::bc454295-a45c-4866-b0f4-dd150e906dc9" providerId="AD" clId="Web-{90072740-8393-D7D2-A426-C6EF1518F52A}" dt="2023-11-13T21:48:50.884" v="94"/>
          <ac:spMkLst>
            <pc:docMk/>
            <pc:sldMk cId="1830154952" sldId="263"/>
            <ac:spMk id="495654" creationId="{43C7C659-6ED9-0E7B-FD54-A10AAA369972}"/>
          </ac:spMkLst>
        </pc:spChg>
        <pc:spChg chg="add">
          <ac:chgData name="Johnson, Kathy" userId="S::kjohnson@gwinnetttech.edu::bc454295-a45c-4866-b0f4-dd150e906dc9" providerId="AD" clId="Web-{90072740-8393-D7D2-A426-C6EF1518F52A}" dt="2023-11-13T21:48:50.931" v="95"/>
          <ac:spMkLst>
            <pc:docMk/>
            <pc:sldMk cId="1830154952" sldId="263"/>
            <ac:spMk id="495656" creationId="{965701A1-6702-97E2-FDA3-D766A6A0B3CD}"/>
          </ac:spMkLst>
        </pc:spChg>
        <pc:spChg chg="add">
          <ac:chgData name="Johnson, Kathy" userId="S::kjohnson@gwinnetttech.edu::bc454295-a45c-4866-b0f4-dd150e906dc9" providerId="AD" clId="Web-{90072740-8393-D7D2-A426-C6EF1518F52A}" dt="2023-11-13T21:48:50.931" v="95"/>
          <ac:spMkLst>
            <pc:docMk/>
            <pc:sldMk cId="1830154952" sldId="263"/>
            <ac:spMk id="495658" creationId="{7C93153C-A191-C0D8-765C-1AA01BA0E8A7}"/>
          </ac:spMkLst>
        </pc:spChg>
        <pc:spChg chg="add">
          <ac:chgData name="Johnson, Kathy" userId="S::kjohnson@gwinnetttech.edu::bc454295-a45c-4866-b0f4-dd150e906dc9" providerId="AD" clId="Web-{90072740-8393-D7D2-A426-C6EF1518F52A}" dt="2023-11-13T21:48:50.931" v="95"/>
          <ac:spMkLst>
            <pc:docMk/>
            <pc:sldMk cId="1830154952" sldId="263"/>
            <ac:spMk id="495659" creationId="{7EEB61BD-BC36-F14B-609A-3FACBC2895B2}"/>
          </ac:spMkLst>
        </pc:spChg>
        <pc:spChg chg="add">
          <ac:chgData name="Johnson, Kathy" userId="S::kjohnson@gwinnetttech.edu::bc454295-a45c-4866-b0f4-dd150e906dc9" providerId="AD" clId="Web-{90072740-8393-D7D2-A426-C6EF1518F52A}" dt="2023-11-13T21:48:50.931" v="95"/>
          <ac:spMkLst>
            <pc:docMk/>
            <pc:sldMk cId="1830154952" sldId="263"/>
            <ac:spMk id="495662" creationId="{8389DF01-A7F4-F947-B97C-7CF06510A4F6}"/>
          </ac:spMkLst>
        </pc:spChg>
        <pc:spChg chg="add">
          <ac:chgData name="Johnson, Kathy" userId="S::kjohnson@gwinnetttech.edu::bc454295-a45c-4866-b0f4-dd150e906dc9" providerId="AD" clId="Web-{90072740-8393-D7D2-A426-C6EF1518F52A}" dt="2023-11-13T21:48:50.931" v="95"/>
          <ac:spMkLst>
            <pc:docMk/>
            <pc:sldMk cId="1830154952" sldId="263"/>
            <ac:spMk id="495663" creationId="{F5DD3421-EE43-B1C6-21F0-0DC6774C9F55}"/>
          </ac:spMkLst>
        </pc:spChg>
        <pc:grpChg chg="add del">
          <ac:chgData name="Johnson, Kathy" userId="S::kjohnson@gwinnetttech.edu::bc454295-a45c-4866-b0f4-dd150e906dc9" providerId="AD" clId="Web-{90072740-8393-D7D2-A426-C6EF1518F52A}" dt="2023-11-13T21:48:50.884" v="94"/>
          <ac:grpSpMkLst>
            <pc:docMk/>
            <pc:sldMk cId="1830154952" sldId="263"/>
            <ac:grpSpMk id="495626" creationId="{943FC24A-9617-F1D0-8D4E-27F879E59512}"/>
          </ac:grpSpMkLst>
        </pc:grpChg>
        <pc:grpChg chg="add del">
          <ac:chgData name="Johnson, Kathy" userId="S::kjohnson@gwinnetttech.edu::bc454295-a45c-4866-b0f4-dd150e906dc9" providerId="AD" clId="Web-{90072740-8393-D7D2-A426-C6EF1518F52A}" dt="2023-11-13T21:48:50.884" v="94"/>
          <ac:grpSpMkLst>
            <pc:docMk/>
            <pc:sldMk cId="1830154952" sldId="263"/>
            <ac:grpSpMk id="495638" creationId="{683B7A7F-047E-CE1B-F285-C1E2827A9D45}"/>
          </ac:grpSpMkLst>
        </pc:grpChg>
        <pc:grpChg chg="add del">
          <ac:chgData name="Johnson, Kathy" userId="S::kjohnson@gwinnetttech.edu::bc454295-a45c-4866-b0f4-dd150e906dc9" providerId="AD" clId="Web-{90072740-8393-D7D2-A426-C6EF1518F52A}" dt="2023-11-13T21:48:50.884" v="94"/>
          <ac:grpSpMkLst>
            <pc:docMk/>
            <pc:sldMk cId="1830154952" sldId="263"/>
            <ac:grpSpMk id="495642" creationId="{2E0CB3A3-E163-801B-144D-764BCB28310A}"/>
          </ac:grpSpMkLst>
        </pc:grpChg>
        <pc:grpChg chg="add">
          <ac:chgData name="Johnson, Kathy" userId="S::kjohnson@gwinnetttech.edu::bc454295-a45c-4866-b0f4-dd150e906dc9" providerId="AD" clId="Web-{90072740-8393-D7D2-A426-C6EF1518F52A}" dt="2023-11-13T21:48:50.931" v="95"/>
          <ac:grpSpMkLst>
            <pc:docMk/>
            <pc:sldMk cId="1830154952" sldId="263"/>
            <ac:grpSpMk id="495657" creationId="{8FCB18FC-DCF4-0937-320A-92B5AB07A8B9}"/>
          </ac:grpSpMkLst>
        </pc:grpChg>
        <pc:grpChg chg="add">
          <ac:chgData name="Johnson, Kathy" userId="S::kjohnson@gwinnetttech.edu::bc454295-a45c-4866-b0f4-dd150e906dc9" providerId="AD" clId="Web-{90072740-8393-D7D2-A426-C6EF1518F52A}" dt="2023-11-13T21:48:50.931" v="95"/>
          <ac:grpSpMkLst>
            <pc:docMk/>
            <pc:sldMk cId="1830154952" sldId="263"/>
            <ac:grpSpMk id="495660" creationId="{8F464F07-0D7E-66CA-BE4F-C2D0C1DEA58F}"/>
          </ac:grpSpMkLst>
        </pc:grpChg>
        <pc:grpChg chg="add">
          <ac:chgData name="Johnson, Kathy" userId="S::kjohnson@gwinnetttech.edu::bc454295-a45c-4866-b0f4-dd150e906dc9" providerId="AD" clId="Web-{90072740-8393-D7D2-A426-C6EF1518F52A}" dt="2023-11-13T21:48:50.931" v="95"/>
          <ac:grpSpMkLst>
            <pc:docMk/>
            <pc:sldMk cId="1830154952" sldId="263"/>
            <ac:grpSpMk id="495664" creationId="{2B0012B1-C2DE-DD1B-E129-37A7B93D07F0}"/>
          </ac:grpSpMkLst>
        </pc:grpChg>
      </pc:sldChg>
      <pc:sldChg chg="addSp modSp mod ord setBg modClrScheme chgLayout">
        <pc:chgData name="Johnson, Kathy" userId="S::kjohnson@gwinnetttech.edu::bc454295-a45c-4866-b0f4-dd150e906dc9" providerId="AD" clId="Web-{90072740-8393-D7D2-A426-C6EF1518F52A}" dt="2023-11-13T21:38:01.120" v="87"/>
        <pc:sldMkLst>
          <pc:docMk/>
          <pc:sldMk cId="3938528373" sldId="264"/>
        </pc:sldMkLst>
        <pc:spChg chg="mod ord">
          <ac:chgData name="Johnson, Kathy" userId="S::kjohnson@gwinnetttech.edu::bc454295-a45c-4866-b0f4-dd150e906dc9" providerId="AD" clId="Web-{90072740-8393-D7D2-A426-C6EF1518F52A}" dt="2023-11-13T21:38:01.120" v="87"/>
          <ac:spMkLst>
            <pc:docMk/>
            <pc:sldMk cId="3938528373" sldId="264"/>
            <ac:spMk id="466946" creationId="{00000000-0000-0000-0000-000000000000}"/>
          </ac:spMkLst>
        </pc:spChg>
        <pc:spChg chg="mod ord">
          <ac:chgData name="Johnson, Kathy" userId="S::kjohnson@gwinnetttech.edu::bc454295-a45c-4866-b0f4-dd150e906dc9" providerId="AD" clId="Web-{90072740-8393-D7D2-A426-C6EF1518F52A}" dt="2023-11-13T21:38:01.120" v="87"/>
          <ac:spMkLst>
            <pc:docMk/>
            <pc:sldMk cId="3938528373" sldId="264"/>
            <ac:spMk id="466947" creationId="{00000000-0000-0000-0000-000000000000}"/>
          </ac:spMkLst>
        </pc:spChg>
        <pc:spChg chg="add">
          <ac:chgData name="Johnson, Kathy" userId="S::kjohnson@gwinnetttech.edu::bc454295-a45c-4866-b0f4-dd150e906dc9" providerId="AD" clId="Web-{90072740-8393-D7D2-A426-C6EF1518F52A}" dt="2023-11-13T21:38:01.120" v="87"/>
          <ac:spMkLst>
            <pc:docMk/>
            <pc:sldMk cId="3938528373" sldId="264"/>
            <ac:spMk id="466952" creationId="{201CC55D-ED54-4C5C-95E6-10947BD1103B}"/>
          </ac:spMkLst>
        </pc:spChg>
        <pc:spChg chg="add">
          <ac:chgData name="Johnson, Kathy" userId="S::kjohnson@gwinnetttech.edu::bc454295-a45c-4866-b0f4-dd150e906dc9" providerId="AD" clId="Web-{90072740-8393-D7D2-A426-C6EF1518F52A}" dt="2023-11-13T21:38:01.120" v="87"/>
          <ac:spMkLst>
            <pc:docMk/>
            <pc:sldMk cId="3938528373" sldId="264"/>
            <ac:spMk id="466958" creationId="{3873B707-463F-40B0-8227-E8CC6C67EB25}"/>
          </ac:spMkLst>
        </pc:spChg>
        <pc:spChg chg="add">
          <ac:chgData name="Johnson, Kathy" userId="S::kjohnson@gwinnetttech.edu::bc454295-a45c-4866-b0f4-dd150e906dc9" providerId="AD" clId="Web-{90072740-8393-D7D2-A426-C6EF1518F52A}" dt="2023-11-13T21:38:01.120" v="87"/>
          <ac:spMkLst>
            <pc:docMk/>
            <pc:sldMk cId="3938528373" sldId="264"/>
            <ac:spMk id="466960" creationId="{C13237C8-E62C-4F0D-A318-BD6FB6C2D138}"/>
          </ac:spMkLst>
        </pc:spChg>
        <pc:spChg chg="add">
          <ac:chgData name="Johnson, Kathy" userId="S::kjohnson@gwinnetttech.edu::bc454295-a45c-4866-b0f4-dd150e906dc9" providerId="AD" clId="Web-{90072740-8393-D7D2-A426-C6EF1518F52A}" dt="2023-11-13T21:38:01.120" v="87"/>
          <ac:spMkLst>
            <pc:docMk/>
            <pc:sldMk cId="3938528373" sldId="264"/>
            <ac:spMk id="466962" creationId="{19C9EAEA-39D0-4B0E-A0EB-51E7B26740B1}"/>
          </ac:spMkLst>
        </pc:spChg>
        <pc:grpChg chg="add">
          <ac:chgData name="Johnson, Kathy" userId="S::kjohnson@gwinnetttech.edu::bc454295-a45c-4866-b0f4-dd150e906dc9" providerId="AD" clId="Web-{90072740-8393-D7D2-A426-C6EF1518F52A}" dt="2023-11-13T21:38:01.120" v="87"/>
          <ac:grpSpMkLst>
            <pc:docMk/>
            <pc:sldMk cId="3938528373" sldId="264"/>
            <ac:grpSpMk id="466954" creationId="{1DE889C7-FAD6-4397-98E2-05D503484459}"/>
          </ac:grpSpMkLst>
        </pc:grpChg>
        <pc:picChg chg="add mod">
          <ac:chgData name="Johnson, Kathy" userId="S::kjohnson@gwinnetttech.edu::bc454295-a45c-4866-b0f4-dd150e906dc9" providerId="AD" clId="Web-{90072740-8393-D7D2-A426-C6EF1518F52A}" dt="2023-11-13T21:38:01.120" v="87"/>
          <ac:picMkLst>
            <pc:docMk/>
            <pc:sldMk cId="3938528373" sldId="264"/>
            <ac:picMk id="2" creationId="{F97AD299-C23B-524B-B427-62D8FEEEA5A2}"/>
          </ac:picMkLst>
        </pc:picChg>
      </pc:sldChg>
      <pc:sldChg chg="addSp delSp modSp mod setBg modClrScheme chgLayout">
        <pc:chgData name="Johnson, Kathy" userId="S::kjohnson@gwinnetttech.edu::bc454295-a45c-4866-b0f4-dd150e906dc9" providerId="AD" clId="Web-{90072740-8393-D7D2-A426-C6EF1518F52A}" dt="2023-11-13T22:27:31.125" v="162"/>
        <pc:sldMkLst>
          <pc:docMk/>
          <pc:sldMk cId="3704544464" sldId="265"/>
        </pc:sldMkLst>
        <pc:spChg chg="mod ord">
          <ac:chgData name="Johnson, Kathy" userId="S::kjohnson@gwinnetttech.edu::bc454295-a45c-4866-b0f4-dd150e906dc9" providerId="AD" clId="Web-{90072740-8393-D7D2-A426-C6EF1518F52A}" dt="2023-11-13T22:27:31.125" v="162"/>
          <ac:spMkLst>
            <pc:docMk/>
            <pc:sldMk cId="3704544464" sldId="265"/>
            <ac:spMk id="465922" creationId="{00000000-0000-0000-0000-000000000000}"/>
          </ac:spMkLst>
        </pc:spChg>
        <pc:spChg chg="mod ord">
          <ac:chgData name="Johnson, Kathy" userId="S::kjohnson@gwinnetttech.edu::bc454295-a45c-4866-b0f4-dd150e906dc9" providerId="AD" clId="Web-{90072740-8393-D7D2-A426-C6EF1518F52A}" dt="2023-11-13T22:27:31.125" v="162"/>
          <ac:spMkLst>
            <pc:docMk/>
            <pc:sldMk cId="3704544464" sldId="265"/>
            <ac:spMk id="465923" creationId="{00000000-0000-0000-0000-000000000000}"/>
          </ac:spMkLst>
        </pc:spChg>
        <pc:spChg chg="add del">
          <ac:chgData name="Johnson, Kathy" userId="S::kjohnson@gwinnetttech.edu::bc454295-a45c-4866-b0f4-dd150e906dc9" providerId="AD" clId="Web-{90072740-8393-D7D2-A426-C6EF1518F52A}" dt="2023-11-13T22:27:31.110" v="161"/>
          <ac:spMkLst>
            <pc:docMk/>
            <pc:sldMk cId="3704544464" sldId="265"/>
            <ac:spMk id="465929" creationId="{B210AC1D-4063-4C6E-9528-FA9C4C0C18E6}"/>
          </ac:spMkLst>
        </pc:spChg>
        <pc:spChg chg="add del">
          <ac:chgData name="Johnson, Kathy" userId="S::kjohnson@gwinnetttech.edu::bc454295-a45c-4866-b0f4-dd150e906dc9" providerId="AD" clId="Web-{90072740-8393-D7D2-A426-C6EF1518F52A}" dt="2023-11-13T22:27:31.110" v="161"/>
          <ac:spMkLst>
            <pc:docMk/>
            <pc:sldMk cId="3704544464" sldId="265"/>
            <ac:spMk id="465931" creationId="{02F8C595-E68C-4306-AED8-DC7826A0A506}"/>
          </ac:spMkLst>
        </pc:spChg>
        <pc:spChg chg="add">
          <ac:chgData name="Johnson, Kathy" userId="S::kjohnson@gwinnetttech.edu::bc454295-a45c-4866-b0f4-dd150e906dc9" providerId="AD" clId="Web-{90072740-8393-D7D2-A426-C6EF1518F52A}" dt="2023-11-13T22:27:31.125" v="162"/>
          <ac:spMkLst>
            <pc:docMk/>
            <pc:sldMk cId="3704544464" sldId="265"/>
            <ac:spMk id="465933" creationId="{9F7D5CDA-D291-4307-BF55-1381FED29634}"/>
          </ac:spMkLst>
        </pc:spChg>
        <pc:picChg chg="add del">
          <ac:chgData name="Johnson, Kathy" userId="S::kjohnson@gwinnetttech.edu::bc454295-a45c-4866-b0f4-dd150e906dc9" providerId="AD" clId="Web-{90072740-8393-D7D2-A426-C6EF1518F52A}" dt="2023-11-13T22:27:31.110" v="161"/>
          <ac:picMkLst>
            <pc:docMk/>
            <pc:sldMk cId="3704544464" sldId="265"/>
            <ac:picMk id="465925" creationId="{D5D3CF2F-DAB1-CDF7-9A87-8210C25BC800}"/>
          </ac:picMkLst>
        </pc:picChg>
        <pc:picChg chg="add">
          <ac:chgData name="Johnson, Kathy" userId="S::kjohnson@gwinnetttech.edu::bc454295-a45c-4866-b0f4-dd150e906dc9" providerId="AD" clId="Web-{90072740-8393-D7D2-A426-C6EF1518F52A}" dt="2023-11-13T22:27:31.125" v="162"/>
          <ac:picMkLst>
            <pc:docMk/>
            <pc:sldMk cId="3704544464" sldId="265"/>
            <ac:picMk id="465934" creationId="{ED1B0583-CEBB-0B49-8FFB-C43C9E403A1A}"/>
          </ac:picMkLst>
        </pc:picChg>
      </pc:sldChg>
      <pc:sldChg chg="modSp mod modClrScheme chgLayout">
        <pc:chgData name="Johnson, Kathy" userId="S::kjohnson@gwinnetttech.edu::bc454295-a45c-4866-b0f4-dd150e906dc9" providerId="AD" clId="Web-{90072740-8393-D7D2-A426-C6EF1518F52A}" dt="2023-11-13T21:10:48.454" v="1"/>
        <pc:sldMkLst>
          <pc:docMk/>
          <pc:sldMk cId="1547588843" sldId="266"/>
        </pc:sldMkLst>
        <pc:spChg chg="mod ord">
          <ac:chgData name="Johnson, Kathy" userId="S::kjohnson@gwinnetttech.edu::bc454295-a45c-4866-b0f4-dd150e906dc9" providerId="AD" clId="Web-{90072740-8393-D7D2-A426-C6EF1518F52A}" dt="2023-11-13T21:10:48.454" v="1"/>
          <ac:spMkLst>
            <pc:docMk/>
            <pc:sldMk cId="1547588843" sldId="266"/>
            <ac:spMk id="496642" creationId="{00000000-0000-0000-0000-000000000000}"/>
          </ac:spMkLst>
        </pc:spChg>
        <pc:spChg chg="mod ord">
          <ac:chgData name="Johnson, Kathy" userId="S::kjohnson@gwinnetttech.edu::bc454295-a45c-4866-b0f4-dd150e906dc9" providerId="AD" clId="Web-{90072740-8393-D7D2-A426-C6EF1518F52A}" dt="2023-11-13T21:10:48.454" v="1"/>
          <ac:spMkLst>
            <pc:docMk/>
            <pc:sldMk cId="1547588843" sldId="266"/>
            <ac:spMk id="496643" creationId="{00000000-0000-0000-0000-000000000000}"/>
          </ac:spMkLst>
        </pc:spChg>
      </pc:sldChg>
      <pc:sldChg chg="modSp mod modClrScheme chgLayout">
        <pc:chgData name="Johnson, Kathy" userId="S::kjohnson@gwinnetttech.edu::bc454295-a45c-4866-b0f4-dd150e906dc9" providerId="AD" clId="Web-{90072740-8393-D7D2-A426-C6EF1518F52A}" dt="2023-11-13T22:30:03.223" v="168" actId="20577"/>
        <pc:sldMkLst>
          <pc:docMk/>
          <pc:sldMk cId="4159402246" sldId="267"/>
        </pc:sldMkLst>
        <pc:spChg chg="mod ord">
          <ac:chgData name="Johnson, Kathy" userId="S::kjohnson@gwinnetttech.edu::bc454295-a45c-4866-b0f4-dd150e906dc9" providerId="AD" clId="Web-{90072740-8393-D7D2-A426-C6EF1518F52A}" dt="2023-11-13T21:10:48.454" v="1"/>
          <ac:spMkLst>
            <pc:docMk/>
            <pc:sldMk cId="4159402246" sldId="267"/>
            <ac:spMk id="467970" creationId="{00000000-0000-0000-0000-000000000000}"/>
          </ac:spMkLst>
        </pc:spChg>
        <pc:spChg chg="mod ord">
          <ac:chgData name="Johnson, Kathy" userId="S::kjohnson@gwinnetttech.edu::bc454295-a45c-4866-b0f4-dd150e906dc9" providerId="AD" clId="Web-{90072740-8393-D7D2-A426-C6EF1518F52A}" dt="2023-11-13T22:30:03.223" v="168" actId="20577"/>
          <ac:spMkLst>
            <pc:docMk/>
            <pc:sldMk cId="4159402246" sldId="267"/>
            <ac:spMk id="467971" creationId="{00000000-0000-0000-0000-000000000000}"/>
          </ac:spMkLst>
        </pc:spChg>
      </pc:sldChg>
      <pc:sldChg chg="modSp mod modClrScheme chgLayout">
        <pc:chgData name="Johnson, Kathy" userId="S::kjohnson@gwinnetttech.edu::bc454295-a45c-4866-b0f4-dd150e906dc9" providerId="AD" clId="Web-{90072740-8393-D7D2-A426-C6EF1518F52A}" dt="2023-11-13T21:10:48.454" v="1"/>
        <pc:sldMkLst>
          <pc:docMk/>
          <pc:sldMk cId="421305682" sldId="268"/>
        </pc:sldMkLst>
        <pc:spChg chg="mod ord">
          <ac:chgData name="Johnson, Kathy" userId="S::kjohnson@gwinnetttech.edu::bc454295-a45c-4866-b0f4-dd150e906dc9" providerId="AD" clId="Web-{90072740-8393-D7D2-A426-C6EF1518F52A}" dt="2023-11-13T21:10:48.454" v="1"/>
          <ac:spMkLst>
            <pc:docMk/>
            <pc:sldMk cId="421305682" sldId="268"/>
            <ac:spMk id="499714" creationId="{00000000-0000-0000-0000-000000000000}"/>
          </ac:spMkLst>
        </pc:spChg>
        <pc:spChg chg="mod ord">
          <ac:chgData name="Johnson, Kathy" userId="S::kjohnson@gwinnetttech.edu::bc454295-a45c-4866-b0f4-dd150e906dc9" providerId="AD" clId="Web-{90072740-8393-D7D2-A426-C6EF1518F52A}" dt="2023-11-13T21:10:48.454" v="1"/>
          <ac:spMkLst>
            <pc:docMk/>
            <pc:sldMk cId="421305682" sldId="268"/>
            <ac:spMk id="499715" creationId="{00000000-0000-0000-0000-000000000000}"/>
          </ac:spMkLst>
        </pc:spChg>
      </pc:sldChg>
      <pc:sldChg chg="modSp mod modClrScheme chgLayout">
        <pc:chgData name="Johnson, Kathy" userId="S::kjohnson@gwinnetttech.edu::bc454295-a45c-4866-b0f4-dd150e906dc9" providerId="AD" clId="Web-{90072740-8393-D7D2-A426-C6EF1518F52A}" dt="2023-11-13T21:10:48.454" v="1"/>
        <pc:sldMkLst>
          <pc:docMk/>
          <pc:sldMk cId="4261334244" sldId="269"/>
        </pc:sldMkLst>
        <pc:spChg chg="mod ord">
          <ac:chgData name="Johnson, Kathy" userId="S::kjohnson@gwinnetttech.edu::bc454295-a45c-4866-b0f4-dd150e906dc9" providerId="AD" clId="Web-{90072740-8393-D7D2-A426-C6EF1518F52A}" dt="2023-11-13T21:10:48.454" v="1"/>
          <ac:spMkLst>
            <pc:docMk/>
            <pc:sldMk cId="4261334244" sldId="269"/>
            <ac:spMk id="500738" creationId="{00000000-0000-0000-0000-000000000000}"/>
          </ac:spMkLst>
        </pc:spChg>
        <pc:spChg chg="mod ord">
          <ac:chgData name="Johnson, Kathy" userId="S::kjohnson@gwinnetttech.edu::bc454295-a45c-4866-b0f4-dd150e906dc9" providerId="AD" clId="Web-{90072740-8393-D7D2-A426-C6EF1518F52A}" dt="2023-11-13T21:10:48.454" v="1"/>
          <ac:spMkLst>
            <pc:docMk/>
            <pc:sldMk cId="4261334244" sldId="269"/>
            <ac:spMk id="500739" creationId="{00000000-0000-0000-0000-000000000000}"/>
          </ac:spMkLst>
        </pc:spChg>
      </pc:sldChg>
      <pc:sldChg chg="modSp mod modClrScheme chgLayout">
        <pc:chgData name="Johnson, Kathy" userId="S::kjohnson@gwinnetttech.edu::bc454295-a45c-4866-b0f4-dd150e906dc9" providerId="AD" clId="Web-{90072740-8393-D7D2-A426-C6EF1518F52A}" dt="2023-11-13T21:10:48.454" v="1"/>
        <pc:sldMkLst>
          <pc:docMk/>
          <pc:sldMk cId="4167241749" sldId="270"/>
        </pc:sldMkLst>
        <pc:spChg chg="mod ord">
          <ac:chgData name="Johnson, Kathy" userId="S::kjohnson@gwinnetttech.edu::bc454295-a45c-4866-b0f4-dd150e906dc9" providerId="AD" clId="Web-{90072740-8393-D7D2-A426-C6EF1518F52A}" dt="2023-11-13T21:10:48.454" v="1"/>
          <ac:spMkLst>
            <pc:docMk/>
            <pc:sldMk cId="4167241749" sldId="270"/>
            <ac:spMk id="470018" creationId="{00000000-0000-0000-0000-000000000000}"/>
          </ac:spMkLst>
        </pc:spChg>
        <pc:spChg chg="mod ord">
          <ac:chgData name="Johnson, Kathy" userId="S::kjohnson@gwinnetttech.edu::bc454295-a45c-4866-b0f4-dd150e906dc9" providerId="AD" clId="Web-{90072740-8393-D7D2-A426-C6EF1518F52A}" dt="2023-11-13T21:10:48.454" v="1"/>
          <ac:spMkLst>
            <pc:docMk/>
            <pc:sldMk cId="4167241749" sldId="270"/>
            <ac:spMk id="470019" creationId="{00000000-0000-0000-0000-000000000000}"/>
          </ac:spMkLst>
        </pc:spChg>
      </pc:sldChg>
      <pc:sldChg chg="modSp mod modClrScheme chgLayout">
        <pc:chgData name="Johnson, Kathy" userId="S::kjohnson@gwinnetttech.edu::bc454295-a45c-4866-b0f4-dd150e906dc9" providerId="AD" clId="Web-{90072740-8393-D7D2-A426-C6EF1518F52A}" dt="2023-11-13T21:10:48.454" v="1"/>
        <pc:sldMkLst>
          <pc:docMk/>
          <pc:sldMk cId="2721351597" sldId="271"/>
        </pc:sldMkLst>
        <pc:spChg chg="mod ord">
          <ac:chgData name="Johnson, Kathy" userId="S::kjohnson@gwinnetttech.edu::bc454295-a45c-4866-b0f4-dd150e906dc9" providerId="AD" clId="Web-{90072740-8393-D7D2-A426-C6EF1518F52A}" dt="2023-11-13T21:10:48.454" v="1"/>
          <ac:spMkLst>
            <pc:docMk/>
            <pc:sldMk cId="2721351597" sldId="271"/>
            <ac:spMk id="471042" creationId="{00000000-0000-0000-0000-000000000000}"/>
          </ac:spMkLst>
        </pc:spChg>
        <pc:spChg chg="mod ord">
          <ac:chgData name="Johnson, Kathy" userId="S::kjohnson@gwinnetttech.edu::bc454295-a45c-4866-b0f4-dd150e906dc9" providerId="AD" clId="Web-{90072740-8393-D7D2-A426-C6EF1518F52A}" dt="2023-11-13T21:10:48.454" v="1"/>
          <ac:spMkLst>
            <pc:docMk/>
            <pc:sldMk cId="2721351597" sldId="271"/>
            <ac:spMk id="471043" creationId="{00000000-0000-0000-0000-000000000000}"/>
          </ac:spMkLst>
        </pc:spChg>
      </pc:sldChg>
      <pc:sldChg chg="modSp mod modClrScheme chgLayout">
        <pc:chgData name="Johnson, Kathy" userId="S::kjohnson@gwinnetttech.edu::bc454295-a45c-4866-b0f4-dd150e906dc9" providerId="AD" clId="Web-{90072740-8393-D7D2-A426-C6EF1518F52A}" dt="2023-11-13T21:10:48.454" v="1"/>
        <pc:sldMkLst>
          <pc:docMk/>
          <pc:sldMk cId="3679564198" sldId="272"/>
        </pc:sldMkLst>
        <pc:spChg chg="mod ord">
          <ac:chgData name="Johnson, Kathy" userId="S::kjohnson@gwinnetttech.edu::bc454295-a45c-4866-b0f4-dd150e906dc9" providerId="AD" clId="Web-{90072740-8393-D7D2-A426-C6EF1518F52A}" dt="2023-11-13T21:10:48.454" v="1"/>
          <ac:spMkLst>
            <pc:docMk/>
            <pc:sldMk cId="3679564198" sldId="272"/>
            <ac:spMk id="472066" creationId="{00000000-0000-0000-0000-000000000000}"/>
          </ac:spMkLst>
        </pc:spChg>
        <pc:spChg chg="mod ord">
          <ac:chgData name="Johnson, Kathy" userId="S::kjohnson@gwinnetttech.edu::bc454295-a45c-4866-b0f4-dd150e906dc9" providerId="AD" clId="Web-{90072740-8393-D7D2-A426-C6EF1518F52A}" dt="2023-11-13T21:10:48.454" v="1"/>
          <ac:spMkLst>
            <pc:docMk/>
            <pc:sldMk cId="3679564198" sldId="272"/>
            <ac:spMk id="472067" creationId="{00000000-0000-0000-0000-000000000000}"/>
          </ac:spMkLst>
        </pc:spChg>
      </pc:sldChg>
      <pc:sldChg chg="modSp mod modClrScheme chgLayout">
        <pc:chgData name="Johnson, Kathy" userId="S::kjohnson@gwinnetttech.edu::bc454295-a45c-4866-b0f4-dd150e906dc9" providerId="AD" clId="Web-{90072740-8393-D7D2-A426-C6EF1518F52A}" dt="2023-11-13T21:10:48.454" v="1"/>
        <pc:sldMkLst>
          <pc:docMk/>
          <pc:sldMk cId="972617288" sldId="273"/>
        </pc:sldMkLst>
        <pc:spChg chg="mod ord">
          <ac:chgData name="Johnson, Kathy" userId="S::kjohnson@gwinnetttech.edu::bc454295-a45c-4866-b0f4-dd150e906dc9" providerId="AD" clId="Web-{90072740-8393-D7D2-A426-C6EF1518F52A}" dt="2023-11-13T21:10:48.454" v="1"/>
          <ac:spMkLst>
            <pc:docMk/>
            <pc:sldMk cId="972617288" sldId="273"/>
            <ac:spMk id="473090" creationId="{00000000-0000-0000-0000-000000000000}"/>
          </ac:spMkLst>
        </pc:spChg>
        <pc:spChg chg="mod ord">
          <ac:chgData name="Johnson, Kathy" userId="S::kjohnson@gwinnetttech.edu::bc454295-a45c-4866-b0f4-dd150e906dc9" providerId="AD" clId="Web-{90072740-8393-D7D2-A426-C6EF1518F52A}" dt="2023-11-13T21:10:48.454" v="1"/>
          <ac:spMkLst>
            <pc:docMk/>
            <pc:sldMk cId="972617288" sldId="273"/>
            <ac:spMk id="473091" creationId="{00000000-0000-0000-0000-000000000000}"/>
          </ac:spMkLst>
        </pc:spChg>
      </pc:sldChg>
      <pc:sldChg chg="modSp mod modClrScheme chgLayout">
        <pc:chgData name="Johnson, Kathy" userId="S::kjohnson@gwinnetttech.edu::bc454295-a45c-4866-b0f4-dd150e906dc9" providerId="AD" clId="Web-{90072740-8393-D7D2-A426-C6EF1518F52A}" dt="2023-11-13T21:10:48.454" v="1"/>
        <pc:sldMkLst>
          <pc:docMk/>
          <pc:sldMk cId="2308699180" sldId="274"/>
        </pc:sldMkLst>
        <pc:spChg chg="mod ord">
          <ac:chgData name="Johnson, Kathy" userId="S::kjohnson@gwinnetttech.edu::bc454295-a45c-4866-b0f4-dd150e906dc9" providerId="AD" clId="Web-{90072740-8393-D7D2-A426-C6EF1518F52A}" dt="2023-11-13T21:10:48.454" v="1"/>
          <ac:spMkLst>
            <pc:docMk/>
            <pc:sldMk cId="2308699180" sldId="274"/>
            <ac:spMk id="474114" creationId="{00000000-0000-0000-0000-000000000000}"/>
          </ac:spMkLst>
        </pc:spChg>
        <pc:spChg chg="mod ord">
          <ac:chgData name="Johnson, Kathy" userId="S::kjohnson@gwinnetttech.edu::bc454295-a45c-4866-b0f4-dd150e906dc9" providerId="AD" clId="Web-{90072740-8393-D7D2-A426-C6EF1518F52A}" dt="2023-11-13T21:10:48.454" v="1"/>
          <ac:spMkLst>
            <pc:docMk/>
            <pc:sldMk cId="2308699180" sldId="274"/>
            <ac:spMk id="474115" creationId="{00000000-0000-0000-0000-000000000000}"/>
          </ac:spMkLst>
        </pc:spChg>
      </pc:sldChg>
      <pc:sldChg chg="modSp mod modClrScheme chgLayout">
        <pc:chgData name="Johnson, Kathy" userId="S::kjohnson@gwinnetttech.edu::bc454295-a45c-4866-b0f4-dd150e906dc9" providerId="AD" clId="Web-{90072740-8393-D7D2-A426-C6EF1518F52A}" dt="2023-11-13T21:10:48.454" v="1"/>
        <pc:sldMkLst>
          <pc:docMk/>
          <pc:sldMk cId="1144908779" sldId="275"/>
        </pc:sldMkLst>
        <pc:spChg chg="mod ord">
          <ac:chgData name="Johnson, Kathy" userId="S::kjohnson@gwinnetttech.edu::bc454295-a45c-4866-b0f4-dd150e906dc9" providerId="AD" clId="Web-{90072740-8393-D7D2-A426-C6EF1518F52A}" dt="2023-11-13T21:10:48.454" v="1"/>
          <ac:spMkLst>
            <pc:docMk/>
            <pc:sldMk cId="1144908779" sldId="275"/>
            <ac:spMk id="475138" creationId="{00000000-0000-0000-0000-000000000000}"/>
          </ac:spMkLst>
        </pc:spChg>
        <pc:spChg chg="mod ord">
          <ac:chgData name="Johnson, Kathy" userId="S::kjohnson@gwinnetttech.edu::bc454295-a45c-4866-b0f4-dd150e906dc9" providerId="AD" clId="Web-{90072740-8393-D7D2-A426-C6EF1518F52A}" dt="2023-11-13T21:10:48.454" v="1"/>
          <ac:spMkLst>
            <pc:docMk/>
            <pc:sldMk cId="1144908779" sldId="275"/>
            <ac:spMk id="475139" creationId="{00000000-0000-0000-0000-000000000000}"/>
          </ac:spMkLst>
        </pc:spChg>
      </pc:sldChg>
      <pc:sldChg chg="modSp mod modClrScheme chgLayout">
        <pc:chgData name="Johnson, Kathy" userId="S::kjohnson@gwinnetttech.edu::bc454295-a45c-4866-b0f4-dd150e906dc9" providerId="AD" clId="Web-{90072740-8393-D7D2-A426-C6EF1518F52A}" dt="2023-11-13T21:10:48.454" v="1"/>
        <pc:sldMkLst>
          <pc:docMk/>
          <pc:sldMk cId="3036691136" sldId="276"/>
        </pc:sldMkLst>
        <pc:spChg chg="mod ord">
          <ac:chgData name="Johnson, Kathy" userId="S::kjohnson@gwinnetttech.edu::bc454295-a45c-4866-b0f4-dd150e906dc9" providerId="AD" clId="Web-{90072740-8393-D7D2-A426-C6EF1518F52A}" dt="2023-11-13T21:10:48.454" v="1"/>
          <ac:spMkLst>
            <pc:docMk/>
            <pc:sldMk cId="3036691136" sldId="276"/>
            <ac:spMk id="476162" creationId="{00000000-0000-0000-0000-000000000000}"/>
          </ac:spMkLst>
        </pc:spChg>
        <pc:spChg chg="mod ord">
          <ac:chgData name="Johnson, Kathy" userId="S::kjohnson@gwinnetttech.edu::bc454295-a45c-4866-b0f4-dd150e906dc9" providerId="AD" clId="Web-{90072740-8393-D7D2-A426-C6EF1518F52A}" dt="2023-11-13T21:10:48.454" v="1"/>
          <ac:spMkLst>
            <pc:docMk/>
            <pc:sldMk cId="3036691136" sldId="276"/>
            <ac:spMk id="476163" creationId="{00000000-0000-0000-0000-000000000000}"/>
          </ac:spMkLst>
        </pc:spChg>
      </pc:sldChg>
      <pc:sldChg chg="modSp mod modClrScheme chgLayout">
        <pc:chgData name="Johnson, Kathy" userId="S::kjohnson@gwinnetttech.edu::bc454295-a45c-4866-b0f4-dd150e906dc9" providerId="AD" clId="Web-{90072740-8393-D7D2-A426-C6EF1518F52A}" dt="2023-11-13T22:28:40.096" v="165" actId="20577"/>
        <pc:sldMkLst>
          <pc:docMk/>
          <pc:sldMk cId="3857718151" sldId="277"/>
        </pc:sldMkLst>
        <pc:spChg chg="mod ord">
          <ac:chgData name="Johnson, Kathy" userId="S::kjohnson@gwinnetttech.edu::bc454295-a45c-4866-b0f4-dd150e906dc9" providerId="AD" clId="Web-{90072740-8393-D7D2-A426-C6EF1518F52A}" dt="2023-11-13T21:10:48.454" v="1"/>
          <ac:spMkLst>
            <pc:docMk/>
            <pc:sldMk cId="3857718151" sldId="277"/>
            <ac:spMk id="501762" creationId="{00000000-0000-0000-0000-000000000000}"/>
          </ac:spMkLst>
        </pc:spChg>
        <pc:spChg chg="mod ord">
          <ac:chgData name="Johnson, Kathy" userId="S::kjohnson@gwinnetttech.edu::bc454295-a45c-4866-b0f4-dd150e906dc9" providerId="AD" clId="Web-{90072740-8393-D7D2-A426-C6EF1518F52A}" dt="2023-11-13T22:28:40.096" v="165" actId="20577"/>
          <ac:spMkLst>
            <pc:docMk/>
            <pc:sldMk cId="3857718151" sldId="277"/>
            <ac:spMk id="501763" creationId="{00000000-0000-0000-0000-000000000000}"/>
          </ac:spMkLst>
        </pc:spChg>
      </pc:sldChg>
      <pc:sldChg chg="modSp mod modClrScheme chgLayout">
        <pc:chgData name="Johnson, Kathy" userId="S::kjohnson@gwinnetttech.edu::bc454295-a45c-4866-b0f4-dd150e906dc9" providerId="AD" clId="Web-{90072740-8393-D7D2-A426-C6EF1518F52A}" dt="2023-11-13T21:10:48.454" v="1"/>
        <pc:sldMkLst>
          <pc:docMk/>
          <pc:sldMk cId="1134337022" sldId="278"/>
        </pc:sldMkLst>
        <pc:spChg chg="mod ord">
          <ac:chgData name="Johnson, Kathy" userId="S::kjohnson@gwinnetttech.edu::bc454295-a45c-4866-b0f4-dd150e906dc9" providerId="AD" clId="Web-{90072740-8393-D7D2-A426-C6EF1518F52A}" dt="2023-11-13T21:10:48.454" v="1"/>
          <ac:spMkLst>
            <pc:docMk/>
            <pc:sldMk cId="1134337022" sldId="278"/>
            <ac:spMk id="477186" creationId="{00000000-0000-0000-0000-000000000000}"/>
          </ac:spMkLst>
        </pc:spChg>
        <pc:spChg chg="mod ord">
          <ac:chgData name="Johnson, Kathy" userId="S::kjohnson@gwinnetttech.edu::bc454295-a45c-4866-b0f4-dd150e906dc9" providerId="AD" clId="Web-{90072740-8393-D7D2-A426-C6EF1518F52A}" dt="2023-11-13T21:10:48.454" v="1"/>
          <ac:spMkLst>
            <pc:docMk/>
            <pc:sldMk cId="1134337022" sldId="278"/>
            <ac:spMk id="477187" creationId="{00000000-0000-0000-0000-000000000000}"/>
          </ac:spMkLst>
        </pc:spChg>
      </pc:sldChg>
      <pc:sldChg chg="modSp mod modClrScheme chgLayout">
        <pc:chgData name="Johnson, Kathy" userId="S::kjohnson@gwinnetttech.edu::bc454295-a45c-4866-b0f4-dd150e906dc9" providerId="AD" clId="Web-{90072740-8393-D7D2-A426-C6EF1518F52A}" dt="2023-11-13T21:10:48.454" v="1"/>
        <pc:sldMkLst>
          <pc:docMk/>
          <pc:sldMk cId="1212162289" sldId="279"/>
        </pc:sldMkLst>
        <pc:spChg chg="mod ord">
          <ac:chgData name="Johnson, Kathy" userId="S::kjohnson@gwinnetttech.edu::bc454295-a45c-4866-b0f4-dd150e906dc9" providerId="AD" clId="Web-{90072740-8393-D7D2-A426-C6EF1518F52A}" dt="2023-11-13T21:10:48.454" v="1"/>
          <ac:spMkLst>
            <pc:docMk/>
            <pc:sldMk cId="1212162289" sldId="279"/>
            <ac:spMk id="2" creationId="{00000000-0000-0000-0000-000000000000}"/>
          </ac:spMkLst>
        </pc:spChg>
        <pc:spChg chg="mod ord">
          <ac:chgData name="Johnson, Kathy" userId="S::kjohnson@gwinnetttech.edu::bc454295-a45c-4866-b0f4-dd150e906dc9" providerId="AD" clId="Web-{90072740-8393-D7D2-A426-C6EF1518F52A}" dt="2023-11-13T21:10:48.454" v="1"/>
          <ac:spMkLst>
            <pc:docMk/>
            <pc:sldMk cId="1212162289" sldId="279"/>
            <ac:spMk id="3" creationId="{00000000-0000-0000-0000-000000000000}"/>
          </ac:spMkLst>
        </pc:spChg>
      </pc:sldChg>
      <pc:sldChg chg="addSp modSp mod setBg modClrScheme chgLayout">
        <pc:chgData name="Johnson, Kathy" userId="S::kjohnson@gwinnetttech.edu::bc454295-a45c-4866-b0f4-dd150e906dc9" providerId="AD" clId="Web-{90072740-8393-D7D2-A426-C6EF1518F52A}" dt="2023-11-13T21:10:57.549" v="2"/>
        <pc:sldMkLst>
          <pc:docMk/>
          <pc:sldMk cId="679415489" sldId="293"/>
        </pc:sldMkLst>
        <pc:spChg chg="mod ord">
          <ac:chgData name="Johnson, Kathy" userId="S::kjohnson@gwinnetttech.edu::bc454295-a45c-4866-b0f4-dd150e906dc9" providerId="AD" clId="Web-{90072740-8393-D7D2-A426-C6EF1518F52A}" dt="2023-11-13T21:10:57.549" v="2"/>
          <ac:spMkLst>
            <pc:docMk/>
            <pc:sldMk cId="679415489" sldId="293"/>
            <ac:spMk id="3" creationId="{439C0529-78F1-DC44-98FD-585ADCE01A02}"/>
          </ac:spMkLst>
        </pc:spChg>
        <pc:spChg chg="add">
          <ac:chgData name="Johnson, Kathy" userId="S::kjohnson@gwinnetttech.edu::bc454295-a45c-4866-b0f4-dd150e906dc9" providerId="AD" clId="Web-{90072740-8393-D7D2-A426-C6EF1518F52A}" dt="2023-11-13T21:10:57.549" v="2"/>
          <ac:spMkLst>
            <pc:docMk/>
            <pc:sldMk cId="679415489" sldId="293"/>
            <ac:spMk id="9" creationId="{2EB492CD-616E-47F8-933B-5E2D952A0593}"/>
          </ac:spMkLst>
        </pc:spChg>
        <pc:spChg chg="add">
          <ac:chgData name="Johnson, Kathy" userId="S::kjohnson@gwinnetttech.edu::bc454295-a45c-4866-b0f4-dd150e906dc9" providerId="AD" clId="Web-{90072740-8393-D7D2-A426-C6EF1518F52A}" dt="2023-11-13T21:10:57.549" v="2"/>
          <ac:spMkLst>
            <pc:docMk/>
            <pc:sldMk cId="679415489" sldId="293"/>
            <ac:spMk id="11" creationId="{59383CF9-23B5-4335-9B21-1791C4CF1C75}"/>
          </ac:spMkLst>
        </pc:spChg>
        <pc:spChg chg="add">
          <ac:chgData name="Johnson, Kathy" userId="S::kjohnson@gwinnetttech.edu::bc454295-a45c-4866-b0f4-dd150e906dc9" providerId="AD" clId="Web-{90072740-8393-D7D2-A426-C6EF1518F52A}" dt="2023-11-13T21:10:57.549" v="2"/>
          <ac:spMkLst>
            <pc:docMk/>
            <pc:sldMk cId="679415489" sldId="293"/>
            <ac:spMk id="13" creationId="{0007FE00-9498-4706-B255-6437B0252C02}"/>
          </ac:spMkLst>
        </pc:spChg>
        <pc:picChg chg="mod">
          <ac:chgData name="Johnson, Kathy" userId="S::kjohnson@gwinnetttech.edu::bc454295-a45c-4866-b0f4-dd150e906dc9" providerId="AD" clId="Web-{90072740-8393-D7D2-A426-C6EF1518F52A}" dt="2023-11-13T21:10:57.549" v="2"/>
          <ac:picMkLst>
            <pc:docMk/>
            <pc:sldMk cId="679415489" sldId="293"/>
            <ac:picMk id="4" creationId="{E9C73718-C355-D549-92D1-6F34A693563C}"/>
          </ac:picMkLst>
        </pc:picChg>
      </pc:sldChg>
      <pc:sldChg chg="addSp modSp mod setBg modClrScheme chgLayout">
        <pc:chgData name="Johnson, Kathy" userId="S::kjohnson@gwinnetttech.edu::bc454295-a45c-4866-b0f4-dd150e906dc9" providerId="AD" clId="Web-{90072740-8393-D7D2-A426-C6EF1518F52A}" dt="2023-11-13T21:11:24.815" v="3"/>
        <pc:sldMkLst>
          <pc:docMk/>
          <pc:sldMk cId="398040135" sldId="295"/>
        </pc:sldMkLst>
        <pc:spChg chg="mod ord">
          <ac:chgData name="Johnson, Kathy" userId="S::kjohnson@gwinnetttech.edu::bc454295-a45c-4866-b0f4-dd150e906dc9" providerId="AD" clId="Web-{90072740-8393-D7D2-A426-C6EF1518F52A}" dt="2023-11-13T21:11:24.815" v="3"/>
          <ac:spMkLst>
            <pc:docMk/>
            <pc:sldMk cId="398040135" sldId="295"/>
            <ac:spMk id="2" creationId="{412EEAE1-0552-A345-8F57-4FC994210F74}"/>
          </ac:spMkLst>
        </pc:spChg>
        <pc:spChg chg="mod ord">
          <ac:chgData name="Johnson, Kathy" userId="S::kjohnson@gwinnetttech.edu::bc454295-a45c-4866-b0f4-dd150e906dc9" providerId="AD" clId="Web-{90072740-8393-D7D2-A426-C6EF1518F52A}" dt="2023-11-13T21:11:24.815" v="3"/>
          <ac:spMkLst>
            <pc:docMk/>
            <pc:sldMk cId="398040135" sldId="295"/>
            <ac:spMk id="3" creationId="{A4E2BDCA-0FB7-B347-9E0C-15DF7B5A716F}"/>
          </ac:spMkLst>
        </pc:spChg>
        <pc:spChg chg="add">
          <ac:chgData name="Johnson, Kathy" userId="S::kjohnson@gwinnetttech.edu::bc454295-a45c-4866-b0f4-dd150e906dc9" providerId="AD" clId="Web-{90072740-8393-D7D2-A426-C6EF1518F52A}" dt="2023-11-13T21:11:24.815" v="3"/>
          <ac:spMkLst>
            <pc:docMk/>
            <pc:sldMk cId="398040135" sldId="295"/>
            <ac:spMk id="9" creationId="{9F7D5CDA-D291-4307-BF55-1381FED29634}"/>
          </ac:spMkLst>
        </pc:spChg>
        <pc:picChg chg="add">
          <ac:chgData name="Johnson, Kathy" userId="S::kjohnson@gwinnetttech.edu::bc454295-a45c-4866-b0f4-dd150e906dc9" providerId="AD" clId="Web-{90072740-8393-D7D2-A426-C6EF1518F52A}" dt="2023-11-13T21:11:24.815" v="3"/>
          <ac:picMkLst>
            <pc:docMk/>
            <pc:sldMk cId="398040135" sldId="295"/>
            <ac:picMk id="5" creationId="{946A9391-0FFB-7AA2-201F-FD89CF80171A}"/>
          </ac:picMkLst>
        </pc:picChg>
      </pc:sldChg>
      <pc:sldChg chg="addSp modSp mod setBg modClrScheme chgLayout">
        <pc:chgData name="Johnson, Kathy" userId="S::kjohnson@gwinnetttech.edu::bc454295-a45c-4866-b0f4-dd150e906dc9" providerId="AD" clId="Web-{90072740-8393-D7D2-A426-C6EF1518F52A}" dt="2023-11-13T21:11:50.800" v="4"/>
        <pc:sldMkLst>
          <pc:docMk/>
          <pc:sldMk cId="550371819" sldId="296"/>
        </pc:sldMkLst>
        <pc:spChg chg="mod ord">
          <ac:chgData name="Johnson, Kathy" userId="S::kjohnson@gwinnetttech.edu::bc454295-a45c-4866-b0f4-dd150e906dc9" providerId="AD" clId="Web-{90072740-8393-D7D2-A426-C6EF1518F52A}" dt="2023-11-13T21:11:50.800" v="4"/>
          <ac:spMkLst>
            <pc:docMk/>
            <pc:sldMk cId="550371819" sldId="296"/>
            <ac:spMk id="3" creationId="{B229B9EA-C90B-EA47-B746-31EC00DF41F9}"/>
          </ac:spMkLst>
        </pc:spChg>
        <pc:spChg chg="add">
          <ac:chgData name="Johnson, Kathy" userId="S::kjohnson@gwinnetttech.edu::bc454295-a45c-4866-b0f4-dd150e906dc9" providerId="AD" clId="Web-{90072740-8393-D7D2-A426-C6EF1518F52A}" dt="2023-11-13T21:11:50.800" v="4"/>
          <ac:spMkLst>
            <pc:docMk/>
            <pc:sldMk cId="550371819" sldId="296"/>
            <ac:spMk id="8" creationId="{C2554CA6-288E-4202-BC52-2E5A8F0C0AED}"/>
          </ac:spMkLst>
        </pc:spChg>
        <pc:spChg chg="add">
          <ac:chgData name="Johnson, Kathy" userId="S::kjohnson@gwinnetttech.edu::bc454295-a45c-4866-b0f4-dd150e906dc9" providerId="AD" clId="Web-{90072740-8393-D7D2-A426-C6EF1518F52A}" dt="2023-11-13T21:11:50.800" v="4"/>
          <ac:spMkLst>
            <pc:docMk/>
            <pc:sldMk cId="550371819" sldId="296"/>
            <ac:spMk id="10" creationId="{B10BB131-AC8E-4A8E-A5D1-36260F720C3B}"/>
          </ac:spMkLst>
        </pc:spChg>
        <pc:spChg chg="add">
          <ac:chgData name="Johnson, Kathy" userId="S::kjohnson@gwinnetttech.edu::bc454295-a45c-4866-b0f4-dd150e906dc9" providerId="AD" clId="Web-{90072740-8393-D7D2-A426-C6EF1518F52A}" dt="2023-11-13T21:11:50.800" v="4"/>
          <ac:spMkLst>
            <pc:docMk/>
            <pc:sldMk cId="550371819" sldId="296"/>
            <ac:spMk id="12" creationId="{5B7778FC-632E-4DCA-A7CB-0D7731CCF970}"/>
          </ac:spMkLst>
        </pc:spChg>
        <pc:spChg chg="add">
          <ac:chgData name="Johnson, Kathy" userId="S::kjohnson@gwinnetttech.edu::bc454295-a45c-4866-b0f4-dd150e906dc9" providerId="AD" clId="Web-{90072740-8393-D7D2-A426-C6EF1518F52A}" dt="2023-11-13T21:11:50.800" v="4"/>
          <ac:spMkLst>
            <pc:docMk/>
            <pc:sldMk cId="550371819" sldId="296"/>
            <ac:spMk id="14" creationId="{FA23A907-97FB-4A8F-880A-DD77401C4296}"/>
          </ac:spMkLst>
        </pc:spChg>
      </pc:sldChg>
      <pc:sldChg chg="addSp modSp mod setBg modClrScheme chgLayout">
        <pc:chgData name="Johnson, Kathy" userId="S::kjohnson@gwinnetttech.edu::bc454295-a45c-4866-b0f4-dd150e906dc9" providerId="AD" clId="Web-{90072740-8393-D7D2-A426-C6EF1518F52A}" dt="2023-11-13T21:30:11.938" v="5"/>
        <pc:sldMkLst>
          <pc:docMk/>
          <pc:sldMk cId="3051742247" sldId="297"/>
        </pc:sldMkLst>
        <pc:spChg chg="mod ord">
          <ac:chgData name="Johnson, Kathy" userId="S::kjohnson@gwinnetttech.edu::bc454295-a45c-4866-b0f4-dd150e906dc9" providerId="AD" clId="Web-{90072740-8393-D7D2-A426-C6EF1518F52A}" dt="2023-11-13T21:30:11.938" v="5"/>
          <ac:spMkLst>
            <pc:docMk/>
            <pc:sldMk cId="3051742247" sldId="297"/>
            <ac:spMk id="3" creationId="{DAE552F7-5CDC-5941-BCDC-73A940C90EBE}"/>
          </ac:spMkLst>
        </pc:spChg>
        <pc:spChg chg="mod ord">
          <ac:chgData name="Johnson, Kathy" userId="S::kjohnson@gwinnetttech.edu::bc454295-a45c-4866-b0f4-dd150e906dc9" providerId="AD" clId="Web-{90072740-8393-D7D2-A426-C6EF1518F52A}" dt="2023-11-13T21:30:11.938" v="5"/>
          <ac:spMkLst>
            <pc:docMk/>
            <pc:sldMk cId="3051742247" sldId="297"/>
            <ac:spMk id="4" creationId="{543E1E7D-AF2B-6A48-95FB-EFB2CE07E0CD}"/>
          </ac:spMkLst>
        </pc:spChg>
        <pc:spChg chg="add">
          <ac:chgData name="Johnson, Kathy" userId="S::kjohnson@gwinnetttech.edu::bc454295-a45c-4866-b0f4-dd150e906dc9" providerId="AD" clId="Web-{90072740-8393-D7D2-A426-C6EF1518F52A}" dt="2023-11-13T21:30:11.938" v="5"/>
          <ac:spMkLst>
            <pc:docMk/>
            <pc:sldMk cId="3051742247" sldId="297"/>
            <ac:spMk id="1031" creationId="{201CC55D-ED54-4C5C-95E6-10947BD1103B}"/>
          </ac:spMkLst>
        </pc:spChg>
        <pc:spChg chg="add">
          <ac:chgData name="Johnson, Kathy" userId="S::kjohnson@gwinnetttech.edu::bc454295-a45c-4866-b0f4-dd150e906dc9" providerId="AD" clId="Web-{90072740-8393-D7D2-A426-C6EF1518F52A}" dt="2023-11-13T21:30:11.938" v="5"/>
          <ac:spMkLst>
            <pc:docMk/>
            <pc:sldMk cId="3051742247" sldId="297"/>
            <ac:spMk id="1037" creationId="{3873B707-463F-40B0-8227-E8CC6C67EB25}"/>
          </ac:spMkLst>
        </pc:spChg>
        <pc:spChg chg="add">
          <ac:chgData name="Johnson, Kathy" userId="S::kjohnson@gwinnetttech.edu::bc454295-a45c-4866-b0f4-dd150e906dc9" providerId="AD" clId="Web-{90072740-8393-D7D2-A426-C6EF1518F52A}" dt="2023-11-13T21:30:11.938" v="5"/>
          <ac:spMkLst>
            <pc:docMk/>
            <pc:sldMk cId="3051742247" sldId="297"/>
            <ac:spMk id="1039" creationId="{C13237C8-E62C-4F0D-A318-BD6FB6C2D138}"/>
          </ac:spMkLst>
        </pc:spChg>
        <pc:spChg chg="add">
          <ac:chgData name="Johnson, Kathy" userId="S::kjohnson@gwinnetttech.edu::bc454295-a45c-4866-b0f4-dd150e906dc9" providerId="AD" clId="Web-{90072740-8393-D7D2-A426-C6EF1518F52A}" dt="2023-11-13T21:30:11.938" v="5"/>
          <ac:spMkLst>
            <pc:docMk/>
            <pc:sldMk cId="3051742247" sldId="297"/>
            <ac:spMk id="1041" creationId="{19C9EAEA-39D0-4B0E-A0EB-51E7B26740B1}"/>
          </ac:spMkLst>
        </pc:spChg>
        <pc:grpChg chg="add">
          <ac:chgData name="Johnson, Kathy" userId="S::kjohnson@gwinnetttech.edu::bc454295-a45c-4866-b0f4-dd150e906dc9" providerId="AD" clId="Web-{90072740-8393-D7D2-A426-C6EF1518F52A}" dt="2023-11-13T21:30:11.938" v="5"/>
          <ac:grpSpMkLst>
            <pc:docMk/>
            <pc:sldMk cId="3051742247" sldId="297"/>
            <ac:grpSpMk id="1033" creationId="{1DE889C7-FAD6-4397-98E2-05D503484459}"/>
          </ac:grpSpMkLst>
        </pc:grpChg>
        <pc:picChg chg="mod">
          <ac:chgData name="Johnson, Kathy" userId="S::kjohnson@gwinnetttech.edu::bc454295-a45c-4866-b0f4-dd150e906dc9" providerId="AD" clId="Web-{90072740-8393-D7D2-A426-C6EF1518F52A}" dt="2023-11-13T21:30:11.938" v="5"/>
          <ac:picMkLst>
            <pc:docMk/>
            <pc:sldMk cId="3051742247" sldId="297"/>
            <ac:picMk id="1026" creationId="{3442CD8D-CC74-8D44-B1D7-48F2731A4524}"/>
          </ac:picMkLst>
        </pc:picChg>
      </pc:sldChg>
      <pc:sldChg chg="addSp delSp modSp mod setBg modClrScheme addAnim chgLayout">
        <pc:chgData name="Johnson, Kathy" userId="S::kjohnson@gwinnetttech.edu::bc454295-a45c-4866-b0f4-dd150e906dc9" providerId="AD" clId="Web-{90072740-8393-D7D2-A426-C6EF1518F52A}" dt="2023-11-13T21:30:45.126" v="9"/>
        <pc:sldMkLst>
          <pc:docMk/>
          <pc:sldMk cId="2626469668" sldId="298"/>
        </pc:sldMkLst>
        <pc:spChg chg="mod ord">
          <ac:chgData name="Johnson, Kathy" userId="S::kjohnson@gwinnetttech.edu::bc454295-a45c-4866-b0f4-dd150e906dc9" providerId="AD" clId="Web-{90072740-8393-D7D2-A426-C6EF1518F52A}" dt="2023-11-13T21:30:45.126" v="9"/>
          <ac:spMkLst>
            <pc:docMk/>
            <pc:sldMk cId="2626469668" sldId="298"/>
            <ac:spMk id="489476" creationId="{00000000-0000-0000-0000-000000000000}"/>
          </ac:spMkLst>
        </pc:spChg>
        <pc:spChg chg="del mod ord">
          <ac:chgData name="Johnson, Kathy" userId="S::kjohnson@gwinnetttech.edu::bc454295-a45c-4866-b0f4-dd150e906dc9" providerId="AD" clId="Web-{90072740-8393-D7D2-A426-C6EF1518F52A}" dt="2023-11-13T21:30:39.251" v="8"/>
          <ac:spMkLst>
            <pc:docMk/>
            <pc:sldMk cId="2626469668" sldId="298"/>
            <ac:spMk id="489477" creationId="{00000000-0000-0000-0000-000000000000}"/>
          </ac:spMkLst>
        </pc:spChg>
        <pc:spChg chg="add del">
          <ac:chgData name="Johnson, Kathy" userId="S::kjohnson@gwinnetttech.edu::bc454295-a45c-4866-b0f4-dd150e906dc9" providerId="AD" clId="Web-{90072740-8393-D7D2-A426-C6EF1518F52A}" dt="2023-11-13T21:30:45.126" v="9"/>
          <ac:spMkLst>
            <pc:docMk/>
            <pc:sldMk cId="2626469668" sldId="298"/>
            <ac:spMk id="489482" creationId="{4522B21E-B2B9-4C72-9A71-C87EFD137480}"/>
          </ac:spMkLst>
        </pc:spChg>
        <pc:spChg chg="add del">
          <ac:chgData name="Johnson, Kathy" userId="S::kjohnson@gwinnetttech.edu::bc454295-a45c-4866-b0f4-dd150e906dc9" providerId="AD" clId="Web-{90072740-8393-D7D2-A426-C6EF1518F52A}" dt="2023-11-13T21:30:45.126" v="9"/>
          <ac:spMkLst>
            <pc:docMk/>
            <pc:sldMk cId="2626469668" sldId="298"/>
            <ac:spMk id="489484" creationId="{5EB7D2A2-F448-44D4-938C-DC84CBCB3B1E}"/>
          </ac:spMkLst>
        </pc:spChg>
        <pc:spChg chg="add del">
          <ac:chgData name="Johnson, Kathy" userId="S::kjohnson@gwinnetttech.edu::bc454295-a45c-4866-b0f4-dd150e906dc9" providerId="AD" clId="Web-{90072740-8393-D7D2-A426-C6EF1518F52A}" dt="2023-11-13T21:30:45.126" v="9"/>
          <ac:spMkLst>
            <pc:docMk/>
            <pc:sldMk cId="2626469668" sldId="298"/>
            <ac:spMk id="489486" creationId="{871AEA07-1E14-44B4-8E55-64EF049CD66F}"/>
          </ac:spMkLst>
        </pc:spChg>
        <pc:spChg chg="add">
          <ac:chgData name="Johnson, Kathy" userId="S::kjohnson@gwinnetttech.edu::bc454295-a45c-4866-b0f4-dd150e906dc9" providerId="AD" clId="Web-{90072740-8393-D7D2-A426-C6EF1518F52A}" dt="2023-11-13T21:30:45.126" v="9"/>
          <ac:spMkLst>
            <pc:docMk/>
            <pc:sldMk cId="2626469668" sldId="298"/>
            <ac:spMk id="489493" creationId="{FFD48BC7-DC40-47DE-87EE-9F4B6ECB9ABB}"/>
          </ac:spMkLst>
        </pc:spChg>
        <pc:spChg chg="add">
          <ac:chgData name="Johnson, Kathy" userId="S::kjohnson@gwinnetttech.edu::bc454295-a45c-4866-b0f4-dd150e906dc9" providerId="AD" clId="Web-{90072740-8393-D7D2-A426-C6EF1518F52A}" dt="2023-11-13T21:30:45.126" v="9"/>
          <ac:spMkLst>
            <pc:docMk/>
            <pc:sldMk cId="2626469668" sldId="298"/>
            <ac:spMk id="489495" creationId="{E502BBC7-2C76-46F3-BC24-5985BC13DB88}"/>
          </ac:spMkLst>
        </pc:spChg>
        <pc:spChg chg="add">
          <ac:chgData name="Johnson, Kathy" userId="S::kjohnson@gwinnetttech.edu::bc454295-a45c-4866-b0f4-dd150e906dc9" providerId="AD" clId="Web-{90072740-8393-D7D2-A426-C6EF1518F52A}" dt="2023-11-13T21:30:45.126" v="9"/>
          <ac:spMkLst>
            <pc:docMk/>
            <pc:sldMk cId="2626469668" sldId="298"/>
            <ac:spMk id="489497" creationId="{C7F28D52-2A5F-4D23-81AE-7CB8B591C7AF}"/>
          </ac:spMkLst>
        </pc:spChg>
        <pc:spChg chg="add">
          <ac:chgData name="Johnson, Kathy" userId="S::kjohnson@gwinnetttech.edu::bc454295-a45c-4866-b0f4-dd150e906dc9" providerId="AD" clId="Web-{90072740-8393-D7D2-A426-C6EF1518F52A}" dt="2023-11-13T21:30:45.126" v="9"/>
          <ac:spMkLst>
            <pc:docMk/>
            <pc:sldMk cId="2626469668" sldId="298"/>
            <ac:spMk id="489499" creationId="{3629484E-3792-4B3D-89AD-7C8A1ED0E0D4}"/>
          </ac:spMkLst>
        </pc:spChg>
        <pc:cxnChg chg="add del">
          <ac:chgData name="Johnson, Kathy" userId="S::kjohnson@gwinnetttech.edu::bc454295-a45c-4866-b0f4-dd150e906dc9" providerId="AD" clId="Web-{90072740-8393-D7D2-A426-C6EF1518F52A}" dt="2023-11-13T21:30:45.126" v="9"/>
          <ac:cxnSpMkLst>
            <pc:docMk/>
            <pc:sldMk cId="2626469668" sldId="298"/>
            <ac:cxnSpMk id="489488" creationId="{F7C8EA93-3210-4C62-99E9-153C275E3A87}"/>
          </ac:cxnSpMkLst>
        </pc:cxnChg>
      </pc:sldChg>
      <pc:sldChg chg="addSp delSp modSp mod modClrScheme chgLayout">
        <pc:chgData name="Johnson, Kathy" userId="S::kjohnson@gwinnetttech.edu::bc454295-a45c-4866-b0f4-dd150e906dc9" providerId="AD" clId="Web-{90072740-8393-D7D2-A426-C6EF1518F52A}" dt="2023-11-13T22:20:25.849" v="102" actId="20577"/>
        <pc:sldMkLst>
          <pc:docMk/>
          <pc:sldMk cId="1699129653" sldId="299"/>
        </pc:sldMkLst>
        <pc:spChg chg="mod ord">
          <ac:chgData name="Johnson, Kathy" userId="S::kjohnson@gwinnetttech.edu::bc454295-a45c-4866-b0f4-dd150e906dc9" providerId="AD" clId="Web-{90072740-8393-D7D2-A426-C6EF1518F52A}" dt="2023-11-13T21:10:48.454" v="1"/>
          <ac:spMkLst>
            <pc:docMk/>
            <pc:sldMk cId="1699129653" sldId="299"/>
            <ac:spMk id="2" creationId="{00000000-0000-0000-0000-000000000000}"/>
          </ac:spMkLst>
        </pc:spChg>
        <pc:spChg chg="del mod ord">
          <ac:chgData name="Johnson, Kathy" userId="S::kjohnson@gwinnetttech.edu::bc454295-a45c-4866-b0f4-dd150e906dc9" providerId="AD" clId="Web-{90072740-8393-D7D2-A426-C6EF1518F52A}" dt="2023-11-13T21:51:08.903" v="96"/>
          <ac:spMkLst>
            <pc:docMk/>
            <pc:sldMk cId="1699129653" sldId="299"/>
            <ac:spMk id="3" creationId="{00000000-0000-0000-0000-000000000000}"/>
          </ac:spMkLst>
        </pc:spChg>
        <pc:graphicFrameChg chg="add modGraphic">
          <ac:chgData name="Johnson, Kathy" userId="S::kjohnson@gwinnetttech.edu::bc454295-a45c-4866-b0f4-dd150e906dc9" providerId="AD" clId="Web-{90072740-8393-D7D2-A426-C6EF1518F52A}" dt="2023-11-13T22:20:25.849" v="102" actId="20577"/>
          <ac:graphicFrameMkLst>
            <pc:docMk/>
            <pc:sldMk cId="1699129653" sldId="299"/>
            <ac:graphicFrameMk id="5" creationId="{096AEACD-4187-7256-4AC8-314FF4249B65}"/>
          </ac:graphicFrameMkLst>
        </pc:graphicFrameChg>
      </pc:sldChg>
      <pc:sldChg chg="addSp modSp mod setBg modClrScheme chgLayout">
        <pc:chgData name="Johnson, Kathy" userId="S::kjohnson@gwinnetttech.edu::bc454295-a45c-4866-b0f4-dd150e906dc9" providerId="AD" clId="Web-{90072740-8393-D7D2-A426-C6EF1518F52A}" dt="2023-11-13T22:23:57.948" v="130" actId="20577"/>
        <pc:sldMkLst>
          <pc:docMk/>
          <pc:sldMk cId="894980694" sldId="300"/>
        </pc:sldMkLst>
        <pc:spChg chg="mod ord">
          <ac:chgData name="Johnson, Kathy" userId="S::kjohnson@gwinnetttech.edu::bc454295-a45c-4866-b0f4-dd150e906dc9" providerId="AD" clId="Web-{90072740-8393-D7D2-A426-C6EF1518F52A}" dt="2023-11-13T22:20:52.771" v="103"/>
          <ac:spMkLst>
            <pc:docMk/>
            <pc:sldMk cId="894980694" sldId="300"/>
            <ac:spMk id="2" creationId="{00000000-0000-0000-0000-000000000000}"/>
          </ac:spMkLst>
        </pc:spChg>
        <pc:spChg chg="mod ord">
          <ac:chgData name="Johnson, Kathy" userId="S::kjohnson@gwinnetttech.edu::bc454295-a45c-4866-b0f4-dd150e906dc9" providerId="AD" clId="Web-{90072740-8393-D7D2-A426-C6EF1518F52A}" dt="2023-11-13T22:23:57.948" v="130" actId="20577"/>
          <ac:spMkLst>
            <pc:docMk/>
            <pc:sldMk cId="894980694" sldId="300"/>
            <ac:spMk id="3" creationId="{00000000-0000-0000-0000-000000000000}"/>
          </ac:spMkLst>
        </pc:spChg>
        <pc:spChg chg="add">
          <ac:chgData name="Johnson, Kathy" userId="S::kjohnson@gwinnetttech.edu::bc454295-a45c-4866-b0f4-dd150e906dc9" providerId="AD" clId="Web-{90072740-8393-D7D2-A426-C6EF1518F52A}" dt="2023-11-13T22:20:52.771" v="103"/>
          <ac:spMkLst>
            <pc:docMk/>
            <pc:sldMk cId="894980694" sldId="300"/>
            <ac:spMk id="8" creationId="{1BB867FF-FC45-48F7-8104-F89BE54909F1}"/>
          </ac:spMkLst>
        </pc:spChg>
        <pc:spChg chg="add">
          <ac:chgData name="Johnson, Kathy" userId="S::kjohnson@gwinnetttech.edu::bc454295-a45c-4866-b0f4-dd150e906dc9" providerId="AD" clId="Web-{90072740-8393-D7D2-A426-C6EF1518F52A}" dt="2023-11-13T22:20:52.771" v="103"/>
          <ac:spMkLst>
            <pc:docMk/>
            <pc:sldMk cId="894980694" sldId="300"/>
            <ac:spMk id="10" creationId="{8BB56887-D0D5-4F0C-9E19-7247EB83C8B7}"/>
          </ac:spMkLst>
        </pc:spChg>
        <pc:spChg chg="add">
          <ac:chgData name="Johnson, Kathy" userId="S::kjohnson@gwinnetttech.edu::bc454295-a45c-4866-b0f4-dd150e906dc9" providerId="AD" clId="Web-{90072740-8393-D7D2-A426-C6EF1518F52A}" dt="2023-11-13T22:20:52.771" v="103"/>
          <ac:spMkLst>
            <pc:docMk/>
            <pc:sldMk cId="894980694" sldId="300"/>
            <ac:spMk id="12" creationId="{081E4A58-353D-44AE-B2FC-2A74E2E400F7}"/>
          </ac:spMkLst>
        </pc:spChg>
      </pc:sldChg>
      <pc:sldChg chg="modSp mod modClrScheme chgLayout">
        <pc:chgData name="Johnson, Kathy" userId="S::kjohnson@gwinnetttech.edu::bc454295-a45c-4866-b0f4-dd150e906dc9" providerId="AD" clId="Web-{90072740-8393-D7D2-A426-C6EF1518F52A}" dt="2023-11-13T22:25:45.466" v="146" actId="20577"/>
        <pc:sldMkLst>
          <pc:docMk/>
          <pc:sldMk cId="3249126844" sldId="301"/>
        </pc:sldMkLst>
        <pc:spChg chg="mod ord">
          <ac:chgData name="Johnson, Kathy" userId="S::kjohnson@gwinnetttech.edu::bc454295-a45c-4866-b0f4-dd150e906dc9" providerId="AD" clId="Web-{90072740-8393-D7D2-A426-C6EF1518F52A}" dt="2023-11-13T22:25:45.466" v="146" actId="20577"/>
          <ac:spMkLst>
            <pc:docMk/>
            <pc:sldMk cId="3249126844" sldId="301"/>
            <ac:spMk id="2" creationId="{00000000-0000-0000-0000-000000000000}"/>
          </ac:spMkLst>
        </pc:spChg>
        <pc:spChg chg="mod ord">
          <ac:chgData name="Johnson, Kathy" userId="S::kjohnson@gwinnetttech.edu::bc454295-a45c-4866-b0f4-dd150e906dc9" providerId="AD" clId="Web-{90072740-8393-D7D2-A426-C6EF1518F52A}" dt="2023-11-13T21:10:48.454" v="1"/>
          <ac:spMkLst>
            <pc:docMk/>
            <pc:sldMk cId="3249126844" sldId="301"/>
            <ac:spMk id="3" creationId="{00000000-0000-0000-0000-000000000000}"/>
          </ac:spMkLst>
        </pc:spChg>
      </pc:sldChg>
      <pc:sldChg chg="modSp mod modClrScheme chgLayout">
        <pc:chgData name="Johnson, Kathy" userId="S::kjohnson@gwinnetttech.edu::bc454295-a45c-4866-b0f4-dd150e906dc9" providerId="AD" clId="Web-{90072740-8393-D7D2-A426-C6EF1518F52A}" dt="2023-11-13T22:26:40.171" v="159" actId="20577"/>
        <pc:sldMkLst>
          <pc:docMk/>
          <pc:sldMk cId="822584311" sldId="302"/>
        </pc:sldMkLst>
        <pc:spChg chg="mod ord">
          <ac:chgData name="Johnson, Kathy" userId="S::kjohnson@gwinnetttech.edu::bc454295-a45c-4866-b0f4-dd150e906dc9" providerId="AD" clId="Web-{90072740-8393-D7D2-A426-C6EF1518F52A}" dt="2023-11-13T22:26:40.171" v="159" actId="20577"/>
          <ac:spMkLst>
            <pc:docMk/>
            <pc:sldMk cId="822584311" sldId="302"/>
            <ac:spMk id="2" creationId="{00000000-0000-0000-0000-000000000000}"/>
          </ac:spMkLst>
        </pc:spChg>
        <pc:spChg chg="mod ord">
          <ac:chgData name="Johnson, Kathy" userId="S::kjohnson@gwinnetttech.edu::bc454295-a45c-4866-b0f4-dd150e906dc9" providerId="AD" clId="Web-{90072740-8393-D7D2-A426-C6EF1518F52A}" dt="2023-11-13T21:10:48.454" v="1"/>
          <ac:spMkLst>
            <pc:docMk/>
            <pc:sldMk cId="822584311" sldId="302"/>
            <ac:spMk id="3" creationId="{00000000-0000-0000-0000-000000000000}"/>
          </ac:spMkLst>
        </pc:spChg>
      </pc:sldChg>
      <pc:sldChg chg="modSp mod modClrScheme chgLayout">
        <pc:chgData name="Johnson, Kathy" userId="S::kjohnson@gwinnetttech.edu::bc454295-a45c-4866-b0f4-dd150e906dc9" providerId="AD" clId="Web-{90072740-8393-D7D2-A426-C6EF1518F52A}" dt="2023-11-13T21:10:48.454" v="1"/>
        <pc:sldMkLst>
          <pc:docMk/>
          <pc:sldMk cId="1756783892" sldId="303"/>
        </pc:sldMkLst>
        <pc:spChg chg="mod ord">
          <ac:chgData name="Johnson, Kathy" userId="S::kjohnson@gwinnetttech.edu::bc454295-a45c-4866-b0f4-dd150e906dc9" providerId="AD" clId="Web-{90072740-8393-D7D2-A426-C6EF1518F52A}" dt="2023-11-13T21:10:48.454" v="1"/>
          <ac:spMkLst>
            <pc:docMk/>
            <pc:sldMk cId="1756783892" sldId="303"/>
            <ac:spMk id="2" creationId="{00000000-0000-0000-0000-000000000000}"/>
          </ac:spMkLst>
        </pc:spChg>
        <pc:spChg chg="mod ord">
          <ac:chgData name="Johnson, Kathy" userId="S::kjohnson@gwinnetttech.edu::bc454295-a45c-4866-b0f4-dd150e906dc9" providerId="AD" clId="Web-{90072740-8393-D7D2-A426-C6EF1518F52A}" dt="2023-11-13T21:10:48.454" v="1"/>
          <ac:spMkLst>
            <pc:docMk/>
            <pc:sldMk cId="1756783892" sldId="303"/>
            <ac:spMk id="3" creationId="{00000000-0000-0000-0000-000000000000}"/>
          </ac:spMkLst>
        </pc:spChg>
      </pc:sldChg>
      <pc:sldChg chg="modSp mod modClrScheme chgLayout">
        <pc:chgData name="Johnson, Kathy" userId="S::kjohnson@gwinnetttech.edu::bc454295-a45c-4866-b0f4-dd150e906dc9" providerId="AD" clId="Web-{90072740-8393-D7D2-A426-C6EF1518F52A}" dt="2023-11-13T21:10:48.454" v="1"/>
        <pc:sldMkLst>
          <pc:docMk/>
          <pc:sldMk cId="1407120764" sldId="304"/>
        </pc:sldMkLst>
        <pc:spChg chg="mod ord">
          <ac:chgData name="Johnson, Kathy" userId="S::kjohnson@gwinnetttech.edu::bc454295-a45c-4866-b0f4-dd150e906dc9" providerId="AD" clId="Web-{90072740-8393-D7D2-A426-C6EF1518F52A}" dt="2023-11-13T21:10:48.454" v="1"/>
          <ac:spMkLst>
            <pc:docMk/>
            <pc:sldMk cId="1407120764" sldId="304"/>
            <ac:spMk id="2" creationId="{00000000-0000-0000-0000-000000000000}"/>
          </ac:spMkLst>
        </pc:spChg>
        <pc:spChg chg="mod ord">
          <ac:chgData name="Johnson, Kathy" userId="S::kjohnson@gwinnetttech.edu::bc454295-a45c-4866-b0f4-dd150e906dc9" providerId="AD" clId="Web-{90072740-8393-D7D2-A426-C6EF1518F52A}" dt="2023-11-13T21:10:48.454" v="1"/>
          <ac:spMkLst>
            <pc:docMk/>
            <pc:sldMk cId="1407120764" sldId="304"/>
            <ac:spMk id="3" creationId="{00000000-0000-0000-0000-000000000000}"/>
          </ac:spMkLst>
        </pc:spChg>
      </pc:sldChg>
      <pc:sldChg chg="modSp add replId">
        <pc:chgData name="Johnson, Kathy" userId="S::kjohnson@gwinnetttech.edu::bc454295-a45c-4866-b0f4-dd150e906dc9" providerId="AD" clId="Web-{90072740-8393-D7D2-A426-C6EF1518F52A}" dt="2023-11-13T21:37:01.963" v="79" actId="20577"/>
        <pc:sldMkLst>
          <pc:docMk/>
          <pc:sldMk cId="3807923810" sldId="305"/>
        </pc:sldMkLst>
        <pc:spChg chg="mod">
          <ac:chgData name="Johnson, Kathy" userId="S::kjohnson@gwinnetttech.edu::bc454295-a45c-4866-b0f4-dd150e906dc9" providerId="AD" clId="Web-{90072740-8393-D7D2-A426-C6EF1518F52A}" dt="2023-11-13T21:37:01.963" v="79" actId="20577"/>
          <ac:spMkLst>
            <pc:docMk/>
            <pc:sldMk cId="3807923810" sldId="305"/>
            <ac:spMk id="495618" creationId="{00000000-0000-0000-0000-000000000000}"/>
          </ac:spMkLst>
        </pc:spChg>
        <pc:spChg chg="mod">
          <ac:chgData name="Johnson, Kathy" userId="S::kjohnson@gwinnetttech.edu::bc454295-a45c-4866-b0f4-dd150e906dc9" providerId="AD" clId="Web-{90072740-8393-D7D2-A426-C6EF1518F52A}" dt="2023-11-13T21:36:34.868" v="67" actId="20577"/>
          <ac:spMkLst>
            <pc:docMk/>
            <pc:sldMk cId="3807923810" sldId="305"/>
            <ac:spMk id="495619" creationId="{00000000-0000-0000-0000-000000000000}"/>
          </ac:spMkLst>
        </pc:spChg>
      </pc:sldChg>
      <pc:sldMasterChg chg="del delSldLayout">
        <pc:chgData name="Johnson, Kathy" userId="S::kjohnson@gwinnetttech.edu::bc454295-a45c-4866-b0f4-dd150e906dc9" providerId="AD" clId="Web-{90072740-8393-D7D2-A426-C6EF1518F52A}" dt="2023-11-13T21:10:41.064" v="0"/>
        <pc:sldMasterMkLst>
          <pc:docMk/>
          <pc:sldMasterMk cId="0" sldId="2147483674"/>
        </pc:sldMasterMkLst>
        <pc:sldLayoutChg chg="del">
          <pc:chgData name="Johnson, Kathy" userId="S::kjohnson@gwinnetttech.edu::bc454295-a45c-4866-b0f4-dd150e906dc9" providerId="AD" clId="Web-{90072740-8393-D7D2-A426-C6EF1518F52A}" dt="2023-11-13T21:10:41.064" v="0"/>
          <pc:sldLayoutMkLst>
            <pc:docMk/>
            <pc:sldMasterMk cId="0" sldId="2147483674"/>
            <pc:sldLayoutMk cId="0" sldId="2147483675"/>
          </pc:sldLayoutMkLst>
        </pc:sldLayoutChg>
        <pc:sldLayoutChg chg="del">
          <pc:chgData name="Johnson, Kathy" userId="S::kjohnson@gwinnetttech.edu::bc454295-a45c-4866-b0f4-dd150e906dc9" providerId="AD" clId="Web-{90072740-8393-D7D2-A426-C6EF1518F52A}" dt="2023-11-13T21:10:41.064" v="0"/>
          <pc:sldLayoutMkLst>
            <pc:docMk/>
            <pc:sldMasterMk cId="0" sldId="2147483674"/>
            <pc:sldLayoutMk cId="0" sldId="2147483676"/>
          </pc:sldLayoutMkLst>
        </pc:sldLayoutChg>
        <pc:sldLayoutChg chg="del">
          <pc:chgData name="Johnson, Kathy" userId="S::kjohnson@gwinnetttech.edu::bc454295-a45c-4866-b0f4-dd150e906dc9" providerId="AD" clId="Web-{90072740-8393-D7D2-A426-C6EF1518F52A}" dt="2023-11-13T21:10:41.064" v="0"/>
          <pc:sldLayoutMkLst>
            <pc:docMk/>
            <pc:sldMasterMk cId="0" sldId="2147483674"/>
            <pc:sldLayoutMk cId="0" sldId="2147483677"/>
          </pc:sldLayoutMkLst>
        </pc:sldLayoutChg>
        <pc:sldLayoutChg chg="del">
          <pc:chgData name="Johnson, Kathy" userId="S::kjohnson@gwinnetttech.edu::bc454295-a45c-4866-b0f4-dd150e906dc9" providerId="AD" clId="Web-{90072740-8393-D7D2-A426-C6EF1518F52A}" dt="2023-11-13T21:10:41.064" v="0"/>
          <pc:sldLayoutMkLst>
            <pc:docMk/>
            <pc:sldMasterMk cId="0" sldId="2147483674"/>
            <pc:sldLayoutMk cId="0" sldId="2147483678"/>
          </pc:sldLayoutMkLst>
        </pc:sldLayoutChg>
        <pc:sldLayoutChg chg="del">
          <pc:chgData name="Johnson, Kathy" userId="S::kjohnson@gwinnetttech.edu::bc454295-a45c-4866-b0f4-dd150e906dc9" providerId="AD" clId="Web-{90072740-8393-D7D2-A426-C6EF1518F52A}" dt="2023-11-13T21:10:41.064" v="0"/>
          <pc:sldLayoutMkLst>
            <pc:docMk/>
            <pc:sldMasterMk cId="0" sldId="2147483674"/>
            <pc:sldLayoutMk cId="0" sldId="2147483679"/>
          </pc:sldLayoutMkLst>
        </pc:sldLayoutChg>
        <pc:sldLayoutChg chg="del">
          <pc:chgData name="Johnson, Kathy" userId="S::kjohnson@gwinnetttech.edu::bc454295-a45c-4866-b0f4-dd150e906dc9" providerId="AD" clId="Web-{90072740-8393-D7D2-A426-C6EF1518F52A}" dt="2023-11-13T21:10:41.064" v="0"/>
          <pc:sldLayoutMkLst>
            <pc:docMk/>
            <pc:sldMasterMk cId="0" sldId="2147483674"/>
            <pc:sldLayoutMk cId="0" sldId="2147483680"/>
          </pc:sldLayoutMkLst>
        </pc:sldLayoutChg>
        <pc:sldLayoutChg chg="del">
          <pc:chgData name="Johnson, Kathy" userId="S::kjohnson@gwinnetttech.edu::bc454295-a45c-4866-b0f4-dd150e906dc9" providerId="AD" clId="Web-{90072740-8393-D7D2-A426-C6EF1518F52A}" dt="2023-11-13T21:10:41.064" v="0"/>
          <pc:sldLayoutMkLst>
            <pc:docMk/>
            <pc:sldMasterMk cId="0" sldId="2147483674"/>
            <pc:sldLayoutMk cId="0" sldId="2147483681"/>
          </pc:sldLayoutMkLst>
        </pc:sldLayoutChg>
        <pc:sldLayoutChg chg="del">
          <pc:chgData name="Johnson, Kathy" userId="S::kjohnson@gwinnetttech.edu::bc454295-a45c-4866-b0f4-dd150e906dc9" providerId="AD" clId="Web-{90072740-8393-D7D2-A426-C6EF1518F52A}" dt="2023-11-13T21:10:41.064" v="0"/>
          <pc:sldLayoutMkLst>
            <pc:docMk/>
            <pc:sldMasterMk cId="0" sldId="2147483674"/>
            <pc:sldLayoutMk cId="0" sldId="2147483682"/>
          </pc:sldLayoutMkLst>
        </pc:sldLayoutChg>
        <pc:sldLayoutChg chg="del">
          <pc:chgData name="Johnson, Kathy" userId="S::kjohnson@gwinnetttech.edu::bc454295-a45c-4866-b0f4-dd150e906dc9" providerId="AD" clId="Web-{90072740-8393-D7D2-A426-C6EF1518F52A}" dt="2023-11-13T21:10:41.064" v="0"/>
          <pc:sldLayoutMkLst>
            <pc:docMk/>
            <pc:sldMasterMk cId="0" sldId="2147483674"/>
            <pc:sldLayoutMk cId="0" sldId="2147483683"/>
          </pc:sldLayoutMkLst>
        </pc:sldLayoutChg>
        <pc:sldLayoutChg chg="del">
          <pc:chgData name="Johnson, Kathy" userId="S::kjohnson@gwinnetttech.edu::bc454295-a45c-4866-b0f4-dd150e906dc9" providerId="AD" clId="Web-{90072740-8393-D7D2-A426-C6EF1518F52A}" dt="2023-11-13T21:10:41.064" v="0"/>
          <pc:sldLayoutMkLst>
            <pc:docMk/>
            <pc:sldMasterMk cId="0" sldId="2147483674"/>
            <pc:sldLayoutMk cId="0" sldId="2147483684"/>
          </pc:sldLayoutMkLst>
        </pc:sldLayoutChg>
        <pc:sldLayoutChg chg="del">
          <pc:chgData name="Johnson, Kathy" userId="S::kjohnson@gwinnetttech.edu::bc454295-a45c-4866-b0f4-dd150e906dc9" providerId="AD" clId="Web-{90072740-8393-D7D2-A426-C6EF1518F52A}" dt="2023-11-13T21:10:41.064" v="0"/>
          <pc:sldLayoutMkLst>
            <pc:docMk/>
            <pc:sldMasterMk cId="0" sldId="2147483674"/>
            <pc:sldLayoutMk cId="0" sldId="2147483685"/>
          </pc:sldLayoutMkLst>
        </pc:sldLayoutChg>
        <pc:sldLayoutChg chg="del">
          <pc:chgData name="Johnson, Kathy" userId="S::kjohnson@gwinnetttech.edu::bc454295-a45c-4866-b0f4-dd150e906dc9" providerId="AD" clId="Web-{90072740-8393-D7D2-A426-C6EF1518F52A}" dt="2023-11-13T21:10:41.064" v="0"/>
          <pc:sldLayoutMkLst>
            <pc:docMk/>
            <pc:sldMasterMk cId="0" sldId="2147483674"/>
            <pc:sldLayoutMk cId="1187913885" sldId="2147483686"/>
          </pc:sldLayoutMkLst>
        </pc:sldLayoutChg>
      </pc:sldMasterChg>
      <pc:sldMasterChg chg="add del addSldLayout delSldLayout modSldLayout">
        <pc:chgData name="Johnson, Kathy" userId="S::kjohnson@gwinnetttech.edu::bc454295-a45c-4866-b0f4-dd150e906dc9" providerId="AD" clId="Web-{90072740-8393-D7D2-A426-C6EF1518F52A}" dt="2023-11-13T21:10:48.454" v="1"/>
        <pc:sldMasterMkLst>
          <pc:docMk/>
          <pc:sldMasterMk cId="3490611678" sldId="2147483687"/>
        </pc:sldMasterMkLst>
        <pc:sldLayoutChg chg="add del mod replId">
          <pc:chgData name="Johnson, Kathy" userId="S::kjohnson@gwinnetttech.edu::bc454295-a45c-4866-b0f4-dd150e906dc9" providerId="AD" clId="Web-{90072740-8393-D7D2-A426-C6EF1518F52A}" dt="2023-11-13T21:10:48.454" v="1"/>
          <pc:sldLayoutMkLst>
            <pc:docMk/>
            <pc:sldMasterMk cId="3490611678" sldId="2147483687"/>
            <pc:sldLayoutMk cId="693126922" sldId="2147483688"/>
          </pc:sldLayoutMkLst>
        </pc:sldLayoutChg>
        <pc:sldLayoutChg chg="add del mod replId">
          <pc:chgData name="Johnson, Kathy" userId="S::kjohnson@gwinnetttech.edu::bc454295-a45c-4866-b0f4-dd150e906dc9" providerId="AD" clId="Web-{90072740-8393-D7D2-A426-C6EF1518F52A}" dt="2023-11-13T21:10:48.454" v="1"/>
          <pc:sldLayoutMkLst>
            <pc:docMk/>
            <pc:sldMasterMk cId="3490611678" sldId="2147483687"/>
            <pc:sldLayoutMk cId="1073846106" sldId="2147483689"/>
          </pc:sldLayoutMkLst>
        </pc:sldLayoutChg>
        <pc:sldLayoutChg chg="add del mod replId">
          <pc:chgData name="Johnson, Kathy" userId="S::kjohnson@gwinnetttech.edu::bc454295-a45c-4866-b0f4-dd150e906dc9" providerId="AD" clId="Web-{90072740-8393-D7D2-A426-C6EF1518F52A}" dt="2023-11-13T21:10:48.454" v="1"/>
          <pc:sldLayoutMkLst>
            <pc:docMk/>
            <pc:sldMasterMk cId="3490611678" sldId="2147483687"/>
            <pc:sldLayoutMk cId="3071022448" sldId="2147483690"/>
          </pc:sldLayoutMkLst>
        </pc:sldLayoutChg>
        <pc:sldLayoutChg chg="add del mod replId">
          <pc:chgData name="Johnson, Kathy" userId="S::kjohnson@gwinnetttech.edu::bc454295-a45c-4866-b0f4-dd150e906dc9" providerId="AD" clId="Web-{90072740-8393-D7D2-A426-C6EF1518F52A}" dt="2023-11-13T21:10:48.454" v="1"/>
          <pc:sldLayoutMkLst>
            <pc:docMk/>
            <pc:sldMasterMk cId="3490611678" sldId="2147483687"/>
            <pc:sldLayoutMk cId="2149571041" sldId="2147483691"/>
          </pc:sldLayoutMkLst>
        </pc:sldLayoutChg>
        <pc:sldLayoutChg chg="add del mod replId">
          <pc:chgData name="Johnson, Kathy" userId="S::kjohnson@gwinnetttech.edu::bc454295-a45c-4866-b0f4-dd150e906dc9" providerId="AD" clId="Web-{90072740-8393-D7D2-A426-C6EF1518F52A}" dt="2023-11-13T21:10:48.454" v="1"/>
          <pc:sldLayoutMkLst>
            <pc:docMk/>
            <pc:sldMasterMk cId="3490611678" sldId="2147483687"/>
            <pc:sldLayoutMk cId="407170362" sldId="2147483692"/>
          </pc:sldLayoutMkLst>
        </pc:sldLayoutChg>
        <pc:sldLayoutChg chg="add del mod replId">
          <pc:chgData name="Johnson, Kathy" userId="S::kjohnson@gwinnetttech.edu::bc454295-a45c-4866-b0f4-dd150e906dc9" providerId="AD" clId="Web-{90072740-8393-D7D2-A426-C6EF1518F52A}" dt="2023-11-13T21:10:48.454" v="1"/>
          <pc:sldLayoutMkLst>
            <pc:docMk/>
            <pc:sldMasterMk cId="3490611678" sldId="2147483687"/>
            <pc:sldLayoutMk cId="4023077796" sldId="2147483693"/>
          </pc:sldLayoutMkLst>
        </pc:sldLayoutChg>
        <pc:sldLayoutChg chg="add del mod replId">
          <pc:chgData name="Johnson, Kathy" userId="S::kjohnson@gwinnetttech.edu::bc454295-a45c-4866-b0f4-dd150e906dc9" providerId="AD" clId="Web-{90072740-8393-D7D2-A426-C6EF1518F52A}" dt="2023-11-13T21:10:48.454" v="1"/>
          <pc:sldLayoutMkLst>
            <pc:docMk/>
            <pc:sldMasterMk cId="3490611678" sldId="2147483687"/>
            <pc:sldLayoutMk cId="1006919389" sldId="2147483694"/>
          </pc:sldLayoutMkLst>
        </pc:sldLayoutChg>
        <pc:sldLayoutChg chg="add del mod replId">
          <pc:chgData name="Johnson, Kathy" userId="S::kjohnson@gwinnetttech.edu::bc454295-a45c-4866-b0f4-dd150e906dc9" providerId="AD" clId="Web-{90072740-8393-D7D2-A426-C6EF1518F52A}" dt="2023-11-13T21:10:48.454" v="1"/>
          <pc:sldLayoutMkLst>
            <pc:docMk/>
            <pc:sldMasterMk cId="3490611678" sldId="2147483687"/>
            <pc:sldLayoutMk cId="491801261" sldId="2147483695"/>
          </pc:sldLayoutMkLst>
        </pc:sldLayoutChg>
        <pc:sldLayoutChg chg="add del mod replId">
          <pc:chgData name="Johnson, Kathy" userId="S::kjohnson@gwinnetttech.edu::bc454295-a45c-4866-b0f4-dd150e906dc9" providerId="AD" clId="Web-{90072740-8393-D7D2-A426-C6EF1518F52A}" dt="2023-11-13T21:10:48.454" v="1"/>
          <pc:sldLayoutMkLst>
            <pc:docMk/>
            <pc:sldMasterMk cId="3490611678" sldId="2147483687"/>
            <pc:sldLayoutMk cId="1460900499" sldId="2147483696"/>
          </pc:sldLayoutMkLst>
        </pc:sldLayoutChg>
        <pc:sldLayoutChg chg="add del mod replId">
          <pc:chgData name="Johnson, Kathy" userId="S::kjohnson@gwinnetttech.edu::bc454295-a45c-4866-b0f4-dd150e906dc9" providerId="AD" clId="Web-{90072740-8393-D7D2-A426-C6EF1518F52A}" dt="2023-11-13T21:10:48.454" v="1"/>
          <pc:sldLayoutMkLst>
            <pc:docMk/>
            <pc:sldMasterMk cId="3490611678" sldId="2147483687"/>
            <pc:sldLayoutMk cId="1208106322" sldId="2147483697"/>
          </pc:sldLayoutMkLst>
        </pc:sldLayoutChg>
        <pc:sldLayoutChg chg="add del mod replId">
          <pc:chgData name="Johnson, Kathy" userId="S::kjohnson@gwinnetttech.edu::bc454295-a45c-4866-b0f4-dd150e906dc9" providerId="AD" clId="Web-{90072740-8393-D7D2-A426-C6EF1518F52A}" dt="2023-11-13T21:10:48.454" v="1"/>
          <pc:sldLayoutMkLst>
            <pc:docMk/>
            <pc:sldMasterMk cId="3490611678" sldId="2147483687"/>
            <pc:sldLayoutMk cId="766612611" sldId="2147483698"/>
          </pc:sldLayoutMkLst>
        </pc:sldLayoutChg>
        <pc:sldLayoutChg chg="add del mod replId">
          <pc:chgData name="Johnson, Kathy" userId="S::kjohnson@gwinnetttech.edu::bc454295-a45c-4866-b0f4-dd150e906dc9" providerId="AD" clId="Web-{90072740-8393-D7D2-A426-C6EF1518F52A}" dt="2023-11-13T21:10:48.454" v="1"/>
          <pc:sldLayoutMkLst>
            <pc:docMk/>
            <pc:sldMasterMk cId="3490611678" sldId="2147483687"/>
            <pc:sldLayoutMk cId="256198776" sldId="2147483699"/>
          </pc:sldLayoutMkLst>
        </pc:sldLayoutChg>
      </pc:sldMasterChg>
      <pc:sldMasterChg chg="add addSldLayout modSldLayout">
        <pc:chgData name="Johnson, Kathy" userId="S::kjohnson@gwinnetttech.edu::bc454295-a45c-4866-b0f4-dd150e906dc9" providerId="AD" clId="Web-{90072740-8393-D7D2-A426-C6EF1518F52A}" dt="2023-11-13T21:10:48.454" v="1"/>
        <pc:sldMasterMkLst>
          <pc:docMk/>
          <pc:sldMasterMk cId="1221388533" sldId="2147483700"/>
        </pc:sldMasterMkLst>
        <pc:sldLayoutChg chg="add mod replId">
          <pc:chgData name="Johnson, Kathy" userId="S::kjohnson@gwinnetttech.edu::bc454295-a45c-4866-b0f4-dd150e906dc9" providerId="AD" clId="Web-{90072740-8393-D7D2-A426-C6EF1518F52A}" dt="2023-11-13T21:10:48.454" v="1"/>
          <pc:sldLayoutMkLst>
            <pc:docMk/>
            <pc:sldMasterMk cId="1221388533" sldId="2147483700"/>
            <pc:sldLayoutMk cId="4007806" sldId="2147483701"/>
          </pc:sldLayoutMkLst>
        </pc:sldLayoutChg>
        <pc:sldLayoutChg chg="add mod replId">
          <pc:chgData name="Johnson, Kathy" userId="S::kjohnson@gwinnetttech.edu::bc454295-a45c-4866-b0f4-dd150e906dc9" providerId="AD" clId="Web-{90072740-8393-D7D2-A426-C6EF1518F52A}" dt="2023-11-13T21:10:48.454" v="1"/>
          <pc:sldLayoutMkLst>
            <pc:docMk/>
            <pc:sldMasterMk cId="1221388533" sldId="2147483700"/>
            <pc:sldLayoutMk cId="4234720490" sldId="2147483702"/>
          </pc:sldLayoutMkLst>
        </pc:sldLayoutChg>
        <pc:sldLayoutChg chg="add mod replId">
          <pc:chgData name="Johnson, Kathy" userId="S::kjohnson@gwinnetttech.edu::bc454295-a45c-4866-b0f4-dd150e906dc9" providerId="AD" clId="Web-{90072740-8393-D7D2-A426-C6EF1518F52A}" dt="2023-11-13T21:10:48.454" v="1"/>
          <pc:sldLayoutMkLst>
            <pc:docMk/>
            <pc:sldMasterMk cId="1221388533" sldId="2147483700"/>
            <pc:sldLayoutMk cId="1541544643" sldId="2147483703"/>
          </pc:sldLayoutMkLst>
        </pc:sldLayoutChg>
        <pc:sldLayoutChg chg="add mod replId">
          <pc:chgData name="Johnson, Kathy" userId="S::kjohnson@gwinnetttech.edu::bc454295-a45c-4866-b0f4-dd150e906dc9" providerId="AD" clId="Web-{90072740-8393-D7D2-A426-C6EF1518F52A}" dt="2023-11-13T21:10:48.454" v="1"/>
          <pc:sldLayoutMkLst>
            <pc:docMk/>
            <pc:sldMasterMk cId="1221388533" sldId="2147483700"/>
            <pc:sldLayoutMk cId="1449356926" sldId="2147483704"/>
          </pc:sldLayoutMkLst>
        </pc:sldLayoutChg>
        <pc:sldLayoutChg chg="add mod replId">
          <pc:chgData name="Johnson, Kathy" userId="S::kjohnson@gwinnetttech.edu::bc454295-a45c-4866-b0f4-dd150e906dc9" providerId="AD" clId="Web-{90072740-8393-D7D2-A426-C6EF1518F52A}" dt="2023-11-13T21:10:48.454" v="1"/>
          <pc:sldLayoutMkLst>
            <pc:docMk/>
            <pc:sldMasterMk cId="1221388533" sldId="2147483700"/>
            <pc:sldLayoutMk cId="374859041" sldId="2147483705"/>
          </pc:sldLayoutMkLst>
        </pc:sldLayoutChg>
        <pc:sldLayoutChg chg="add mod replId">
          <pc:chgData name="Johnson, Kathy" userId="S::kjohnson@gwinnetttech.edu::bc454295-a45c-4866-b0f4-dd150e906dc9" providerId="AD" clId="Web-{90072740-8393-D7D2-A426-C6EF1518F52A}" dt="2023-11-13T21:10:48.454" v="1"/>
          <pc:sldLayoutMkLst>
            <pc:docMk/>
            <pc:sldMasterMk cId="1221388533" sldId="2147483700"/>
            <pc:sldLayoutMk cId="529258276" sldId="2147483706"/>
          </pc:sldLayoutMkLst>
        </pc:sldLayoutChg>
        <pc:sldLayoutChg chg="add mod replId">
          <pc:chgData name="Johnson, Kathy" userId="S::kjohnson@gwinnetttech.edu::bc454295-a45c-4866-b0f4-dd150e906dc9" providerId="AD" clId="Web-{90072740-8393-D7D2-A426-C6EF1518F52A}" dt="2023-11-13T21:10:48.454" v="1"/>
          <pc:sldLayoutMkLst>
            <pc:docMk/>
            <pc:sldMasterMk cId="1221388533" sldId="2147483700"/>
            <pc:sldLayoutMk cId="3091082254" sldId="2147483707"/>
          </pc:sldLayoutMkLst>
        </pc:sldLayoutChg>
        <pc:sldLayoutChg chg="add mod replId">
          <pc:chgData name="Johnson, Kathy" userId="S::kjohnson@gwinnetttech.edu::bc454295-a45c-4866-b0f4-dd150e906dc9" providerId="AD" clId="Web-{90072740-8393-D7D2-A426-C6EF1518F52A}" dt="2023-11-13T21:10:48.454" v="1"/>
          <pc:sldLayoutMkLst>
            <pc:docMk/>
            <pc:sldMasterMk cId="1221388533" sldId="2147483700"/>
            <pc:sldLayoutMk cId="709521398" sldId="2147483708"/>
          </pc:sldLayoutMkLst>
        </pc:sldLayoutChg>
        <pc:sldLayoutChg chg="add mod replId">
          <pc:chgData name="Johnson, Kathy" userId="S::kjohnson@gwinnetttech.edu::bc454295-a45c-4866-b0f4-dd150e906dc9" providerId="AD" clId="Web-{90072740-8393-D7D2-A426-C6EF1518F52A}" dt="2023-11-13T21:10:48.454" v="1"/>
          <pc:sldLayoutMkLst>
            <pc:docMk/>
            <pc:sldMasterMk cId="1221388533" sldId="2147483700"/>
            <pc:sldLayoutMk cId="1619923202" sldId="2147483709"/>
          </pc:sldLayoutMkLst>
        </pc:sldLayoutChg>
        <pc:sldLayoutChg chg="add mod replId">
          <pc:chgData name="Johnson, Kathy" userId="S::kjohnson@gwinnetttech.edu::bc454295-a45c-4866-b0f4-dd150e906dc9" providerId="AD" clId="Web-{90072740-8393-D7D2-A426-C6EF1518F52A}" dt="2023-11-13T21:10:48.454" v="1"/>
          <pc:sldLayoutMkLst>
            <pc:docMk/>
            <pc:sldMasterMk cId="1221388533" sldId="2147483700"/>
            <pc:sldLayoutMk cId="3559984858" sldId="2147483710"/>
          </pc:sldLayoutMkLst>
        </pc:sldLayoutChg>
        <pc:sldLayoutChg chg="add mod replId">
          <pc:chgData name="Johnson, Kathy" userId="S::kjohnson@gwinnetttech.edu::bc454295-a45c-4866-b0f4-dd150e906dc9" providerId="AD" clId="Web-{90072740-8393-D7D2-A426-C6EF1518F52A}" dt="2023-11-13T21:10:48.454" v="1"/>
          <pc:sldLayoutMkLst>
            <pc:docMk/>
            <pc:sldMasterMk cId="1221388533" sldId="2147483700"/>
            <pc:sldLayoutMk cId="1596870476" sldId="2147483711"/>
          </pc:sldLayoutMkLst>
        </pc:sldLayoutChg>
        <pc:sldLayoutChg chg="add mod replId">
          <pc:chgData name="Johnson, Kathy" userId="S::kjohnson@gwinnetttech.edu::bc454295-a45c-4866-b0f4-dd150e906dc9" providerId="AD" clId="Web-{90072740-8393-D7D2-A426-C6EF1518F52A}" dt="2023-11-13T21:10:48.454" v="1"/>
          <pc:sldLayoutMkLst>
            <pc:docMk/>
            <pc:sldMasterMk cId="1221388533" sldId="2147483700"/>
            <pc:sldLayoutMk cId="2997090775" sldId="2147483712"/>
          </pc:sldLayoutMkLst>
        </pc:sldLayoutChg>
      </pc:sldMasterChg>
    </pc:docChg>
  </pc:docChgLst>
  <pc:docChgLst>
    <pc:chgData name="Johnson, Kathy" userId="S::kjohnson@gwinnetttech.edu::bc454295-a45c-4866-b0f4-dd150e906dc9" providerId="AD" clId="Web-{31E5B389-E1AC-B82A-56BC-B28053E1707A}"/>
    <pc:docChg chg="delSld modSld sldOrd">
      <pc:chgData name="Johnson, Kathy" userId="S::kjohnson@gwinnetttech.edu::bc454295-a45c-4866-b0f4-dd150e906dc9" providerId="AD" clId="Web-{31E5B389-E1AC-B82A-56BC-B28053E1707A}" dt="2023-11-15T01:51:53.732" v="3"/>
      <pc:docMkLst>
        <pc:docMk/>
      </pc:docMkLst>
      <pc:sldChg chg="del">
        <pc:chgData name="Johnson, Kathy" userId="S::kjohnson@gwinnetttech.edu::bc454295-a45c-4866-b0f4-dd150e906dc9" providerId="AD" clId="Web-{31E5B389-E1AC-B82A-56BC-B28053E1707A}" dt="2023-11-15T01:50:54.544" v="1"/>
        <pc:sldMkLst>
          <pc:docMk/>
          <pc:sldMk cId="3704544464" sldId="265"/>
        </pc:sldMkLst>
      </pc:sldChg>
      <pc:sldChg chg="addSp delSp modSp ord">
        <pc:chgData name="Johnson, Kathy" userId="S::kjohnson@gwinnetttech.edu::bc454295-a45c-4866-b0f4-dd150e906dc9" providerId="AD" clId="Web-{31E5B389-E1AC-B82A-56BC-B28053E1707A}" dt="2023-11-15T01:51:53.732" v="3"/>
        <pc:sldMkLst>
          <pc:docMk/>
          <pc:sldMk cId="3679564198" sldId="272"/>
        </pc:sldMkLst>
        <pc:spChg chg="mod">
          <ac:chgData name="Johnson, Kathy" userId="S::kjohnson@gwinnetttech.edu::bc454295-a45c-4866-b0f4-dd150e906dc9" providerId="AD" clId="Web-{31E5B389-E1AC-B82A-56BC-B28053E1707A}" dt="2023-11-15T01:51:11.075" v="2"/>
          <ac:spMkLst>
            <pc:docMk/>
            <pc:sldMk cId="3679564198" sldId="272"/>
            <ac:spMk id="472066" creationId="{00000000-0000-0000-0000-000000000000}"/>
          </ac:spMkLst>
        </pc:spChg>
        <pc:spChg chg="mod">
          <ac:chgData name="Johnson, Kathy" userId="S::kjohnson@gwinnetttech.edu::bc454295-a45c-4866-b0f4-dd150e906dc9" providerId="AD" clId="Web-{31E5B389-E1AC-B82A-56BC-B28053E1707A}" dt="2023-11-15T01:51:11.075" v="2"/>
          <ac:spMkLst>
            <pc:docMk/>
            <pc:sldMk cId="3679564198" sldId="272"/>
            <ac:spMk id="472067" creationId="{00000000-0000-0000-0000-000000000000}"/>
          </ac:spMkLst>
        </pc:spChg>
        <pc:spChg chg="del">
          <ac:chgData name="Johnson, Kathy" userId="S::kjohnson@gwinnetttech.edu::bc454295-a45c-4866-b0f4-dd150e906dc9" providerId="AD" clId="Web-{31E5B389-E1AC-B82A-56BC-B28053E1707A}" dt="2023-11-15T01:51:11.075" v="2"/>
          <ac:spMkLst>
            <pc:docMk/>
            <pc:sldMk cId="3679564198" sldId="272"/>
            <ac:spMk id="472072" creationId="{777A147A-9ED8-46B4-8660-1B3C2AA880B5}"/>
          </ac:spMkLst>
        </pc:spChg>
        <pc:spChg chg="del">
          <ac:chgData name="Johnson, Kathy" userId="S::kjohnson@gwinnetttech.edu::bc454295-a45c-4866-b0f4-dd150e906dc9" providerId="AD" clId="Web-{31E5B389-E1AC-B82A-56BC-B28053E1707A}" dt="2023-11-15T01:51:11.075" v="2"/>
          <ac:spMkLst>
            <pc:docMk/>
            <pc:sldMk cId="3679564198" sldId="272"/>
            <ac:spMk id="472074" creationId="{5D6C15A0-C087-4593-8414-2B4EC1CDC3DE}"/>
          </ac:spMkLst>
        </pc:spChg>
        <pc:spChg chg="add">
          <ac:chgData name="Johnson, Kathy" userId="S::kjohnson@gwinnetttech.edu::bc454295-a45c-4866-b0f4-dd150e906dc9" providerId="AD" clId="Web-{31E5B389-E1AC-B82A-56BC-B28053E1707A}" dt="2023-11-15T01:51:11.075" v="2"/>
          <ac:spMkLst>
            <pc:docMk/>
            <pc:sldMk cId="3679564198" sldId="272"/>
            <ac:spMk id="472079" creationId="{081EA652-8C6A-4E69-BEB9-170809474553}"/>
          </ac:spMkLst>
        </pc:spChg>
        <pc:spChg chg="add">
          <ac:chgData name="Johnson, Kathy" userId="S::kjohnson@gwinnetttech.edu::bc454295-a45c-4866-b0f4-dd150e906dc9" providerId="AD" clId="Web-{31E5B389-E1AC-B82A-56BC-B28053E1707A}" dt="2023-11-15T01:51:11.075" v="2"/>
          <ac:spMkLst>
            <pc:docMk/>
            <pc:sldMk cId="3679564198" sldId="272"/>
            <ac:spMk id="472081" creationId="{F474090D-CD95-4B41-BE3D-6596953D322D}"/>
          </ac:spMkLst>
        </pc:spChg>
        <pc:spChg chg="add">
          <ac:chgData name="Johnson, Kathy" userId="S::kjohnson@gwinnetttech.edu::bc454295-a45c-4866-b0f4-dd150e906dc9" providerId="AD" clId="Web-{31E5B389-E1AC-B82A-56BC-B28053E1707A}" dt="2023-11-15T01:51:11.075" v="2"/>
          <ac:spMkLst>
            <pc:docMk/>
            <pc:sldMk cId="3679564198" sldId="272"/>
            <ac:spMk id="472083" creationId="{5298780A-33B9-4EA2-8F67-DE68AD62841B}"/>
          </ac:spMkLst>
        </pc:spChg>
        <pc:spChg chg="add">
          <ac:chgData name="Johnson, Kathy" userId="S::kjohnson@gwinnetttech.edu::bc454295-a45c-4866-b0f4-dd150e906dc9" providerId="AD" clId="Web-{31E5B389-E1AC-B82A-56BC-B28053E1707A}" dt="2023-11-15T01:51:11.075" v="2"/>
          <ac:spMkLst>
            <pc:docMk/>
            <pc:sldMk cId="3679564198" sldId="272"/>
            <ac:spMk id="472085" creationId="{B8F3E811-B104-4DFF-951A-008C860FF1D2}"/>
          </ac:spMkLst>
        </pc:spChg>
      </pc:sldChg>
      <pc:sldChg chg="addSp delSp modSp">
        <pc:chgData name="Johnson, Kathy" userId="S::kjohnson@gwinnetttech.edu::bc454295-a45c-4866-b0f4-dd150e906dc9" providerId="AD" clId="Web-{31E5B389-E1AC-B82A-56BC-B28053E1707A}" dt="2023-11-15T01:50:01.496" v="0"/>
        <pc:sldMkLst>
          <pc:docMk/>
          <pc:sldMk cId="679415489" sldId="293"/>
        </pc:sldMkLst>
        <pc:spChg chg="mod">
          <ac:chgData name="Johnson, Kathy" userId="S::kjohnson@gwinnetttech.edu::bc454295-a45c-4866-b0f4-dd150e906dc9" providerId="AD" clId="Web-{31E5B389-E1AC-B82A-56BC-B28053E1707A}" dt="2023-11-15T01:50:01.496" v="0"/>
          <ac:spMkLst>
            <pc:docMk/>
            <pc:sldMk cId="679415489" sldId="293"/>
            <ac:spMk id="2" creationId="{6BBE0DA8-A523-66E4-7C71-684C391F9FF2}"/>
          </ac:spMkLst>
        </pc:spChg>
        <pc:spChg chg="mod">
          <ac:chgData name="Johnson, Kathy" userId="S::kjohnson@gwinnetttech.edu::bc454295-a45c-4866-b0f4-dd150e906dc9" providerId="AD" clId="Web-{31E5B389-E1AC-B82A-56BC-B28053E1707A}" dt="2023-11-15T01:50:01.496" v="0"/>
          <ac:spMkLst>
            <pc:docMk/>
            <pc:sldMk cId="679415489" sldId="293"/>
            <ac:spMk id="3" creationId="{439C0529-78F1-DC44-98FD-585ADCE01A02}"/>
          </ac:spMkLst>
        </pc:spChg>
        <pc:spChg chg="del">
          <ac:chgData name="Johnson, Kathy" userId="S::kjohnson@gwinnetttech.edu::bc454295-a45c-4866-b0f4-dd150e906dc9" providerId="AD" clId="Web-{31E5B389-E1AC-B82A-56BC-B28053E1707A}" dt="2023-11-15T01:50:01.496" v="0"/>
          <ac:spMkLst>
            <pc:docMk/>
            <pc:sldMk cId="679415489" sldId="293"/>
            <ac:spMk id="17" creationId="{9D25F302-27C5-414F-97F8-6EA0A6C028BA}"/>
          </ac:spMkLst>
        </pc:spChg>
        <pc:spChg chg="del">
          <ac:chgData name="Johnson, Kathy" userId="S::kjohnson@gwinnetttech.edu::bc454295-a45c-4866-b0f4-dd150e906dc9" providerId="AD" clId="Web-{31E5B389-E1AC-B82A-56BC-B28053E1707A}" dt="2023-11-15T01:50:01.496" v="0"/>
          <ac:spMkLst>
            <pc:docMk/>
            <pc:sldMk cId="679415489" sldId="293"/>
            <ac:spMk id="19" creationId="{7262C87B-205C-4719-AC60-AF13E94F1F8A}"/>
          </ac:spMkLst>
        </pc:spChg>
        <pc:spChg chg="del">
          <ac:chgData name="Johnson, Kathy" userId="S::kjohnson@gwinnetttech.edu::bc454295-a45c-4866-b0f4-dd150e906dc9" providerId="AD" clId="Web-{31E5B389-E1AC-B82A-56BC-B28053E1707A}" dt="2023-11-15T01:50:01.496" v="0"/>
          <ac:spMkLst>
            <pc:docMk/>
            <pc:sldMk cId="679415489" sldId="293"/>
            <ac:spMk id="21" creationId="{830A36F8-48C2-4842-A87B-8CE8DF4E7FD2}"/>
          </ac:spMkLst>
        </pc:spChg>
        <pc:spChg chg="del">
          <ac:chgData name="Johnson, Kathy" userId="S::kjohnson@gwinnetttech.edu::bc454295-a45c-4866-b0f4-dd150e906dc9" providerId="AD" clId="Web-{31E5B389-E1AC-B82A-56BC-B28053E1707A}" dt="2023-11-15T01:50:01.496" v="0"/>
          <ac:spMkLst>
            <pc:docMk/>
            <pc:sldMk cId="679415489" sldId="293"/>
            <ac:spMk id="23" creationId="{8F451A30-466B-4996-9BA5-CD6ABCC6D558}"/>
          </ac:spMkLst>
        </pc:spChg>
        <pc:spChg chg="add">
          <ac:chgData name="Johnson, Kathy" userId="S::kjohnson@gwinnetttech.edu::bc454295-a45c-4866-b0f4-dd150e906dc9" providerId="AD" clId="Web-{31E5B389-E1AC-B82A-56BC-B28053E1707A}" dt="2023-11-15T01:50:01.496" v="0"/>
          <ac:spMkLst>
            <pc:docMk/>
            <pc:sldMk cId="679415489" sldId="293"/>
            <ac:spMk id="28" creationId="{3BA513B0-82FF-4F41-8178-885375D1CFB5}"/>
          </ac:spMkLst>
        </pc:spChg>
        <pc:grpChg chg="add">
          <ac:chgData name="Johnson, Kathy" userId="S::kjohnson@gwinnetttech.edu::bc454295-a45c-4866-b0f4-dd150e906dc9" providerId="AD" clId="Web-{31E5B389-E1AC-B82A-56BC-B28053E1707A}" dt="2023-11-15T01:50:01.496" v="0"/>
          <ac:grpSpMkLst>
            <pc:docMk/>
            <pc:sldMk cId="679415489" sldId="293"/>
            <ac:grpSpMk id="30" creationId="{93DB8501-F9F2-4ACD-B56A-9019CD5006D6}"/>
          </ac:grpSpMkLst>
        </pc:grpChg>
        <pc:picChg chg="mod">
          <ac:chgData name="Johnson, Kathy" userId="S::kjohnson@gwinnetttech.edu::bc454295-a45c-4866-b0f4-dd150e906dc9" providerId="AD" clId="Web-{31E5B389-E1AC-B82A-56BC-B28053E1707A}" dt="2023-11-15T01:50:01.496" v="0"/>
          <ac:picMkLst>
            <pc:docMk/>
            <pc:sldMk cId="679415489" sldId="293"/>
            <ac:picMk id="5" creationId="{940FFFC7-7F40-5C66-31B5-E06076C90757}"/>
          </ac:picMkLst>
        </pc:picChg>
      </pc:sldChg>
    </pc:docChg>
  </pc:docChgLst>
  <pc:docChgLst>
    <pc:chgData name="Johnson, Kathy" userId="S::kjohnson@gwinnetttech.edu::bc454295-a45c-4866-b0f4-dd150e906dc9" providerId="AD" clId="Web-{C7E60625-0F15-4944-6693-1CC93DFCB062}"/>
    <pc:docChg chg="addSld delSld modSld sldOrd">
      <pc:chgData name="Johnson, Kathy" userId="S::kjohnson@gwinnetttech.edu::bc454295-a45c-4866-b0f4-dd150e906dc9" providerId="AD" clId="Web-{C7E60625-0F15-4944-6693-1CC93DFCB062}" dt="2023-11-15T01:41:51.660" v="664"/>
      <pc:docMkLst>
        <pc:docMk/>
      </pc:docMkLst>
      <pc:sldChg chg="addSp delSp modSp">
        <pc:chgData name="Johnson, Kathy" userId="S::kjohnson@gwinnetttech.edu::bc454295-a45c-4866-b0f4-dd150e906dc9" providerId="AD" clId="Web-{C7E60625-0F15-4944-6693-1CC93DFCB062}" dt="2023-11-15T01:35:55.841" v="652"/>
        <pc:sldMkLst>
          <pc:docMk/>
          <pc:sldMk cId="3147584379" sldId="258"/>
        </pc:sldMkLst>
        <pc:spChg chg="mod">
          <ac:chgData name="Johnson, Kathy" userId="S::kjohnson@gwinnetttech.edu::bc454295-a45c-4866-b0f4-dd150e906dc9" providerId="AD" clId="Web-{C7E60625-0F15-4944-6693-1CC93DFCB062}" dt="2023-11-15T01:35:55.841" v="652"/>
          <ac:spMkLst>
            <pc:docMk/>
            <pc:sldMk cId="3147584379" sldId="258"/>
            <ac:spMk id="491522" creationId="{00000000-0000-0000-0000-000000000000}"/>
          </ac:spMkLst>
        </pc:spChg>
        <pc:spChg chg="mod">
          <ac:chgData name="Johnson, Kathy" userId="S::kjohnson@gwinnetttech.edu::bc454295-a45c-4866-b0f4-dd150e906dc9" providerId="AD" clId="Web-{C7E60625-0F15-4944-6693-1CC93DFCB062}" dt="2023-11-15T01:35:55.841" v="652"/>
          <ac:spMkLst>
            <pc:docMk/>
            <pc:sldMk cId="3147584379" sldId="258"/>
            <ac:spMk id="491523" creationId="{00000000-0000-0000-0000-000000000000}"/>
          </ac:spMkLst>
        </pc:spChg>
        <pc:spChg chg="del">
          <ac:chgData name="Johnson, Kathy" userId="S::kjohnson@gwinnetttech.edu::bc454295-a45c-4866-b0f4-dd150e906dc9" providerId="AD" clId="Web-{C7E60625-0F15-4944-6693-1CC93DFCB062}" dt="2023-11-15T01:35:55.841" v="652"/>
          <ac:spMkLst>
            <pc:docMk/>
            <pc:sldMk cId="3147584379" sldId="258"/>
            <ac:spMk id="491528" creationId="{965701A1-6702-97E2-FDA3-D766A6A0B3CD}"/>
          </ac:spMkLst>
        </pc:spChg>
        <pc:spChg chg="del">
          <ac:chgData name="Johnson, Kathy" userId="S::kjohnson@gwinnetttech.edu::bc454295-a45c-4866-b0f4-dd150e906dc9" providerId="AD" clId="Web-{C7E60625-0F15-4944-6693-1CC93DFCB062}" dt="2023-11-15T01:35:55.841" v="652"/>
          <ac:spMkLst>
            <pc:docMk/>
            <pc:sldMk cId="3147584379" sldId="258"/>
            <ac:spMk id="491534" creationId="{7C93153C-A191-C0D8-765C-1AA01BA0E8A7}"/>
          </ac:spMkLst>
        </pc:spChg>
        <pc:spChg chg="del">
          <ac:chgData name="Johnson, Kathy" userId="S::kjohnson@gwinnetttech.edu::bc454295-a45c-4866-b0f4-dd150e906dc9" providerId="AD" clId="Web-{C7E60625-0F15-4944-6693-1CC93DFCB062}" dt="2023-11-15T01:35:55.841" v="652"/>
          <ac:spMkLst>
            <pc:docMk/>
            <pc:sldMk cId="3147584379" sldId="258"/>
            <ac:spMk id="491536" creationId="{7EEB61BD-BC36-F14B-609A-3FACBC2895B2}"/>
          </ac:spMkLst>
        </pc:spChg>
        <pc:spChg chg="del">
          <ac:chgData name="Johnson, Kathy" userId="S::kjohnson@gwinnetttech.edu::bc454295-a45c-4866-b0f4-dd150e906dc9" providerId="AD" clId="Web-{C7E60625-0F15-4944-6693-1CC93DFCB062}" dt="2023-11-15T01:35:55.841" v="652"/>
          <ac:spMkLst>
            <pc:docMk/>
            <pc:sldMk cId="3147584379" sldId="258"/>
            <ac:spMk id="491542" creationId="{8389DF01-A7F4-F947-B97C-7CF06510A4F6}"/>
          </ac:spMkLst>
        </pc:spChg>
        <pc:spChg chg="del">
          <ac:chgData name="Johnson, Kathy" userId="S::kjohnson@gwinnetttech.edu::bc454295-a45c-4866-b0f4-dd150e906dc9" providerId="AD" clId="Web-{C7E60625-0F15-4944-6693-1CC93DFCB062}" dt="2023-11-15T01:35:55.841" v="652"/>
          <ac:spMkLst>
            <pc:docMk/>
            <pc:sldMk cId="3147584379" sldId="258"/>
            <ac:spMk id="491544" creationId="{4E4203D9-ED40-164B-0213-240FABE53747}"/>
          </ac:spMkLst>
        </pc:spChg>
        <pc:spChg chg="del">
          <ac:chgData name="Johnson, Kathy" userId="S::kjohnson@gwinnetttech.edu::bc454295-a45c-4866-b0f4-dd150e906dc9" providerId="AD" clId="Web-{C7E60625-0F15-4944-6693-1CC93DFCB062}" dt="2023-11-15T01:35:55.841" v="652"/>
          <ac:spMkLst>
            <pc:docMk/>
            <pc:sldMk cId="3147584379" sldId="258"/>
            <ac:spMk id="491546" creationId="{F5DD3421-EE43-B1C6-21F0-0DC6774C9F55}"/>
          </ac:spMkLst>
        </pc:spChg>
        <pc:spChg chg="del">
          <ac:chgData name="Johnson, Kathy" userId="S::kjohnson@gwinnetttech.edu::bc454295-a45c-4866-b0f4-dd150e906dc9" providerId="AD" clId="Web-{C7E60625-0F15-4944-6693-1CC93DFCB062}" dt="2023-11-15T01:35:55.841" v="652"/>
          <ac:spMkLst>
            <pc:docMk/>
            <pc:sldMk cId="3147584379" sldId="258"/>
            <ac:spMk id="491548" creationId="{46651266-2C19-DDE0-2E7F-AAB1CEEE6F1E}"/>
          </ac:spMkLst>
        </pc:spChg>
        <pc:spChg chg="add">
          <ac:chgData name="Johnson, Kathy" userId="S::kjohnson@gwinnetttech.edu::bc454295-a45c-4866-b0f4-dd150e906dc9" providerId="AD" clId="Web-{C7E60625-0F15-4944-6693-1CC93DFCB062}" dt="2023-11-15T01:35:55.841" v="652"/>
          <ac:spMkLst>
            <pc:docMk/>
            <pc:sldMk cId="3147584379" sldId="258"/>
            <ac:spMk id="491557" creationId="{777A147A-9ED8-46B4-8660-1B3C2AA880B5}"/>
          </ac:spMkLst>
        </pc:spChg>
        <pc:spChg chg="add">
          <ac:chgData name="Johnson, Kathy" userId="S::kjohnson@gwinnetttech.edu::bc454295-a45c-4866-b0f4-dd150e906dc9" providerId="AD" clId="Web-{C7E60625-0F15-4944-6693-1CC93DFCB062}" dt="2023-11-15T01:35:55.841" v="652"/>
          <ac:spMkLst>
            <pc:docMk/>
            <pc:sldMk cId="3147584379" sldId="258"/>
            <ac:spMk id="491559" creationId="{5D6C15A0-C087-4593-8414-2B4EC1CDC3DE}"/>
          </ac:spMkLst>
        </pc:spChg>
        <pc:grpChg chg="del">
          <ac:chgData name="Johnson, Kathy" userId="S::kjohnson@gwinnetttech.edu::bc454295-a45c-4866-b0f4-dd150e906dc9" providerId="AD" clId="Web-{C7E60625-0F15-4944-6693-1CC93DFCB062}" dt="2023-11-15T01:35:55.841" v="652"/>
          <ac:grpSpMkLst>
            <pc:docMk/>
            <pc:sldMk cId="3147584379" sldId="258"/>
            <ac:grpSpMk id="491530" creationId="{8FCB18FC-DCF4-0937-320A-92B5AB07A8B9}"/>
          </ac:grpSpMkLst>
        </pc:grpChg>
        <pc:grpChg chg="del">
          <ac:chgData name="Johnson, Kathy" userId="S::kjohnson@gwinnetttech.edu::bc454295-a45c-4866-b0f4-dd150e906dc9" providerId="AD" clId="Web-{C7E60625-0F15-4944-6693-1CC93DFCB062}" dt="2023-11-15T01:35:55.841" v="652"/>
          <ac:grpSpMkLst>
            <pc:docMk/>
            <pc:sldMk cId="3147584379" sldId="258"/>
            <ac:grpSpMk id="491538" creationId="{8F464F07-0D7E-66CA-BE4F-C2D0C1DEA58F}"/>
          </ac:grpSpMkLst>
        </pc:grpChg>
        <pc:grpChg chg="del">
          <ac:chgData name="Johnson, Kathy" userId="S::kjohnson@gwinnetttech.edu::bc454295-a45c-4866-b0f4-dd150e906dc9" providerId="AD" clId="Web-{C7E60625-0F15-4944-6693-1CC93DFCB062}" dt="2023-11-15T01:35:55.841" v="652"/>
          <ac:grpSpMkLst>
            <pc:docMk/>
            <pc:sldMk cId="3147584379" sldId="258"/>
            <ac:grpSpMk id="491550" creationId="{2B0012B1-C2DE-DD1B-E129-37A7B93D07F0}"/>
          </ac:grpSpMkLst>
        </pc:grpChg>
      </pc:sldChg>
      <pc:sldChg chg="addSp delSp modSp">
        <pc:chgData name="Johnson, Kathy" userId="S::kjohnson@gwinnetttech.edu::bc454295-a45c-4866-b0f4-dd150e906dc9" providerId="AD" clId="Web-{C7E60625-0F15-4944-6693-1CC93DFCB062}" dt="2023-11-15T01:40:43.893" v="655"/>
        <pc:sldMkLst>
          <pc:docMk/>
          <pc:sldMk cId="1770666062" sldId="259"/>
        </pc:sldMkLst>
        <pc:spChg chg="mod">
          <ac:chgData name="Johnson, Kathy" userId="S::kjohnson@gwinnetttech.edu::bc454295-a45c-4866-b0f4-dd150e906dc9" providerId="AD" clId="Web-{C7E60625-0F15-4944-6693-1CC93DFCB062}" dt="2023-11-15T01:40:43.893" v="655"/>
          <ac:spMkLst>
            <pc:docMk/>
            <pc:sldMk cId="1770666062" sldId="259"/>
            <ac:spMk id="488450" creationId="{00000000-0000-0000-0000-000000000000}"/>
          </ac:spMkLst>
        </pc:spChg>
        <pc:spChg chg="mod">
          <ac:chgData name="Johnson, Kathy" userId="S::kjohnson@gwinnetttech.edu::bc454295-a45c-4866-b0f4-dd150e906dc9" providerId="AD" clId="Web-{C7E60625-0F15-4944-6693-1CC93DFCB062}" dt="2023-11-15T01:40:43.893" v="655"/>
          <ac:spMkLst>
            <pc:docMk/>
            <pc:sldMk cId="1770666062" sldId="259"/>
            <ac:spMk id="488451" creationId="{00000000-0000-0000-0000-000000000000}"/>
          </ac:spMkLst>
        </pc:spChg>
        <pc:spChg chg="add del">
          <ac:chgData name="Johnson, Kathy" userId="S::kjohnson@gwinnetttech.edu::bc454295-a45c-4866-b0f4-dd150e906dc9" providerId="AD" clId="Web-{C7E60625-0F15-4944-6693-1CC93DFCB062}" dt="2023-11-15T01:40:43.893" v="655"/>
          <ac:spMkLst>
            <pc:docMk/>
            <pc:sldMk cId="1770666062" sldId="259"/>
            <ac:spMk id="488456" creationId="{25FFB43D-5CEC-9CC9-B64D-9C4637ADA91D}"/>
          </ac:spMkLst>
        </pc:spChg>
        <pc:spChg chg="add del">
          <ac:chgData name="Johnson, Kathy" userId="S::kjohnson@gwinnetttech.edu::bc454295-a45c-4866-b0f4-dd150e906dc9" providerId="AD" clId="Web-{C7E60625-0F15-4944-6693-1CC93DFCB062}" dt="2023-11-15T01:40:43.893" v="655"/>
          <ac:spMkLst>
            <pc:docMk/>
            <pc:sldMk cId="1770666062" sldId="259"/>
            <ac:spMk id="488458" creationId="{85E44533-DC25-01EC-5CEB-2D6F553D443A}"/>
          </ac:spMkLst>
        </pc:spChg>
        <pc:spChg chg="add del">
          <ac:chgData name="Johnson, Kathy" userId="S::kjohnson@gwinnetttech.edu::bc454295-a45c-4866-b0f4-dd150e906dc9" providerId="AD" clId="Web-{C7E60625-0F15-4944-6693-1CC93DFCB062}" dt="2023-11-15T01:40:43.893" v="655"/>
          <ac:spMkLst>
            <pc:docMk/>
            <pc:sldMk cId="1770666062" sldId="259"/>
            <ac:spMk id="488460" creationId="{725F7866-9FAA-E545-86CF-324E77AD7DED}"/>
          </ac:spMkLst>
        </pc:spChg>
        <pc:spChg chg="add del">
          <ac:chgData name="Johnson, Kathy" userId="S::kjohnson@gwinnetttech.edu::bc454295-a45c-4866-b0f4-dd150e906dc9" providerId="AD" clId="Web-{C7E60625-0F15-4944-6693-1CC93DFCB062}" dt="2023-11-15T01:40:43.893" v="655"/>
          <ac:spMkLst>
            <pc:docMk/>
            <pc:sldMk cId="1770666062" sldId="259"/>
            <ac:spMk id="488462" creationId="{64155E8E-9398-DA45-A74E-8343E37B62F0}"/>
          </ac:spMkLst>
        </pc:spChg>
        <pc:spChg chg="add del">
          <ac:chgData name="Johnson, Kathy" userId="S::kjohnson@gwinnetttech.edu::bc454295-a45c-4866-b0f4-dd150e906dc9" providerId="AD" clId="Web-{C7E60625-0F15-4944-6693-1CC93DFCB062}" dt="2023-11-15T01:40:43.893" v="655"/>
          <ac:spMkLst>
            <pc:docMk/>
            <pc:sldMk cId="1770666062" sldId="259"/>
            <ac:spMk id="488464" creationId="{91519499-65B5-1C6E-5EC8-2592449DE3D7}"/>
          </ac:spMkLst>
        </pc:spChg>
        <pc:spChg chg="add del">
          <ac:chgData name="Johnson, Kathy" userId="S::kjohnson@gwinnetttech.edu::bc454295-a45c-4866-b0f4-dd150e906dc9" providerId="AD" clId="Web-{C7E60625-0F15-4944-6693-1CC93DFCB062}" dt="2023-11-15T01:40:43.893" v="655"/>
          <ac:spMkLst>
            <pc:docMk/>
            <pc:sldMk cId="1770666062" sldId="259"/>
            <ac:spMk id="488466" creationId="{20D3652F-475D-0381-EC5A-8C30E2B2470B}"/>
          </ac:spMkLst>
        </pc:spChg>
        <pc:spChg chg="add del">
          <ac:chgData name="Johnson, Kathy" userId="S::kjohnson@gwinnetttech.edu::bc454295-a45c-4866-b0f4-dd150e906dc9" providerId="AD" clId="Web-{C7E60625-0F15-4944-6693-1CC93DFCB062}" dt="2023-11-15T01:40:43.893" v="655"/>
          <ac:spMkLst>
            <pc:docMk/>
            <pc:sldMk cId="1770666062" sldId="259"/>
            <ac:spMk id="488468" creationId="{88199B69-BD9B-B271-43F9-EEA697BB2982}"/>
          </ac:spMkLst>
        </pc:spChg>
        <pc:spChg chg="add del">
          <ac:chgData name="Johnson, Kathy" userId="S::kjohnson@gwinnetttech.edu::bc454295-a45c-4866-b0f4-dd150e906dc9" providerId="AD" clId="Web-{C7E60625-0F15-4944-6693-1CC93DFCB062}" dt="2023-11-15T01:40:43.893" v="655"/>
          <ac:spMkLst>
            <pc:docMk/>
            <pc:sldMk cId="1770666062" sldId="259"/>
            <ac:spMk id="488474" creationId="{D41C1BCA-CB83-11AD-4A24-A904F671CE06}"/>
          </ac:spMkLst>
        </pc:spChg>
        <pc:spChg chg="add del">
          <ac:chgData name="Johnson, Kathy" userId="S::kjohnson@gwinnetttech.edu::bc454295-a45c-4866-b0f4-dd150e906dc9" providerId="AD" clId="Web-{C7E60625-0F15-4944-6693-1CC93DFCB062}" dt="2023-11-15T01:40:43.893" v="654"/>
          <ac:spMkLst>
            <pc:docMk/>
            <pc:sldMk cId="1770666062" sldId="259"/>
            <ac:spMk id="488479" creationId="{743AA782-23D1-4521-8CAD-47662984AA08}"/>
          </ac:spMkLst>
        </pc:spChg>
        <pc:spChg chg="add del">
          <ac:chgData name="Johnson, Kathy" userId="S::kjohnson@gwinnetttech.edu::bc454295-a45c-4866-b0f4-dd150e906dc9" providerId="AD" clId="Web-{C7E60625-0F15-4944-6693-1CC93DFCB062}" dt="2023-11-15T01:40:43.893" v="654"/>
          <ac:spMkLst>
            <pc:docMk/>
            <pc:sldMk cId="1770666062" sldId="259"/>
            <ac:spMk id="488481" creationId="{71877DBC-BB60-40F0-AC93-2ACDBAAE60CE}"/>
          </ac:spMkLst>
        </pc:spChg>
        <pc:spChg chg="add">
          <ac:chgData name="Johnson, Kathy" userId="S::kjohnson@gwinnetttech.edu::bc454295-a45c-4866-b0f4-dd150e906dc9" providerId="AD" clId="Web-{C7E60625-0F15-4944-6693-1CC93DFCB062}" dt="2023-11-15T01:40:43.893" v="655"/>
          <ac:spMkLst>
            <pc:docMk/>
            <pc:sldMk cId="1770666062" sldId="259"/>
            <ac:spMk id="488483" creationId="{743AA782-23D1-4521-8CAD-47662984AA08}"/>
          </ac:spMkLst>
        </pc:spChg>
        <pc:spChg chg="add">
          <ac:chgData name="Johnson, Kathy" userId="S::kjohnson@gwinnetttech.edu::bc454295-a45c-4866-b0f4-dd150e906dc9" providerId="AD" clId="Web-{C7E60625-0F15-4944-6693-1CC93DFCB062}" dt="2023-11-15T01:40:43.893" v="655"/>
          <ac:spMkLst>
            <pc:docMk/>
            <pc:sldMk cId="1770666062" sldId="259"/>
            <ac:spMk id="488484" creationId="{650D18FE-0824-4A46-B22C-A86B52E5780A}"/>
          </ac:spMkLst>
        </pc:spChg>
        <pc:grpChg chg="add del">
          <ac:chgData name="Johnson, Kathy" userId="S::kjohnson@gwinnetttech.edu::bc454295-a45c-4866-b0f4-dd150e906dc9" providerId="AD" clId="Web-{C7E60625-0F15-4944-6693-1CC93DFCB062}" dt="2023-11-15T01:40:43.893" v="655"/>
          <ac:grpSpMkLst>
            <pc:docMk/>
            <pc:sldMk cId="1770666062" sldId="259"/>
            <ac:grpSpMk id="488470" creationId="{2187B9EB-B3A9-FADF-CB67-FC51A46B5078}"/>
          </ac:grpSpMkLst>
        </pc:grpChg>
        <pc:picChg chg="add mod">
          <ac:chgData name="Johnson, Kathy" userId="S::kjohnson@gwinnetttech.edu::bc454295-a45c-4866-b0f4-dd150e906dc9" providerId="AD" clId="Web-{C7E60625-0F15-4944-6693-1CC93DFCB062}" dt="2023-11-15T01:40:43.893" v="655"/>
          <ac:picMkLst>
            <pc:docMk/>
            <pc:sldMk cId="1770666062" sldId="259"/>
            <ac:picMk id="2" creationId="{230C9F4D-E742-3BC3-F0D8-45990AD239AF}"/>
          </ac:picMkLst>
        </pc:picChg>
      </pc:sldChg>
      <pc:sldChg chg="addSp delSp modSp">
        <pc:chgData name="Johnson, Kathy" userId="S::kjohnson@gwinnetttech.edu::bc454295-a45c-4866-b0f4-dd150e906dc9" providerId="AD" clId="Web-{C7E60625-0F15-4944-6693-1CC93DFCB062}" dt="2023-11-15T01:41:19.409" v="662"/>
        <pc:sldMkLst>
          <pc:docMk/>
          <pc:sldMk cId="895332529" sldId="260"/>
        </pc:sldMkLst>
        <pc:spChg chg="mod">
          <ac:chgData name="Johnson, Kathy" userId="S::kjohnson@gwinnetttech.edu::bc454295-a45c-4866-b0f4-dd150e906dc9" providerId="AD" clId="Web-{C7E60625-0F15-4944-6693-1CC93DFCB062}" dt="2023-11-15T01:41:19.409" v="662"/>
          <ac:spMkLst>
            <pc:docMk/>
            <pc:sldMk cId="895332529" sldId="260"/>
            <ac:spMk id="492546" creationId="{00000000-0000-0000-0000-000000000000}"/>
          </ac:spMkLst>
        </pc:spChg>
        <pc:spChg chg="mod">
          <ac:chgData name="Johnson, Kathy" userId="S::kjohnson@gwinnetttech.edu::bc454295-a45c-4866-b0f4-dd150e906dc9" providerId="AD" clId="Web-{C7E60625-0F15-4944-6693-1CC93DFCB062}" dt="2023-11-15T01:41:19.409" v="662"/>
          <ac:spMkLst>
            <pc:docMk/>
            <pc:sldMk cId="895332529" sldId="260"/>
            <ac:spMk id="492547" creationId="{00000000-0000-0000-0000-000000000000}"/>
          </ac:spMkLst>
        </pc:spChg>
        <pc:spChg chg="add del">
          <ac:chgData name="Johnson, Kathy" userId="S::kjohnson@gwinnetttech.edu::bc454295-a45c-4866-b0f4-dd150e906dc9" providerId="AD" clId="Web-{C7E60625-0F15-4944-6693-1CC93DFCB062}" dt="2023-11-15T01:41:19.409" v="662"/>
          <ac:spMkLst>
            <pc:docMk/>
            <pc:sldMk cId="895332529" sldId="260"/>
            <ac:spMk id="492552" creationId="{965701A1-6702-97E2-FDA3-D766A6A0B3CD}"/>
          </ac:spMkLst>
        </pc:spChg>
        <pc:spChg chg="add del">
          <ac:chgData name="Johnson, Kathy" userId="S::kjohnson@gwinnetttech.edu::bc454295-a45c-4866-b0f4-dd150e906dc9" providerId="AD" clId="Web-{C7E60625-0F15-4944-6693-1CC93DFCB062}" dt="2023-11-15T01:41:19.409" v="662"/>
          <ac:spMkLst>
            <pc:docMk/>
            <pc:sldMk cId="895332529" sldId="260"/>
            <ac:spMk id="492558" creationId="{7C93153C-A191-C0D8-765C-1AA01BA0E8A7}"/>
          </ac:spMkLst>
        </pc:spChg>
        <pc:spChg chg="add del">
          <ac:chgData name="Johnson, Kathy" userId="S::kjohnson@gwinnetttech.edu::bc454295-a45c-4866-b0f4-dd150e906dc9" providerId="AD" clId="Web-{C7E60625-0F15-4944-6693-1CC93DFCB062}" dt="2023-11-15T01:41:19.409" v="662"/>
          <ac:spMkLst>
            <pc:docMk/>
            <pc:sldMk cId="895332529" sldId="260"/>
            <ac:spMk id="492560" creationId="{7EEB61BD-BC36-F14B-609A-3FACBC2895B2}"/>
          </ac:spMkLst>
        </pc:spChg>
        <pc:spChg chg="add del">
          <ac:chgData name="Johnson, Kathy" userId="S::kjohnson@gwinnetttech.edu::bc454295-a45c-4866-b0f4-dd150e906dc9" providerId="AD" clId="Web-{C7E60625-0F15-4944-6693-1CC93DFCB062}" dt="2023-11-15T01:41:19.409" v="662"/>
          <ac:spMkLst>
            <pc:docMk/>
            <pc:sldMk cId="895332529" sldId="260"/>
            <ac:spMk id="492566" creationId="{8389DF01-A7F4-F947-B97C-7CF06510A4F6}"/>
          </ac:spMkLst>
        </pc:spChg>
        <pc:spChg chg="add del">
          <ac:chgData name="Johnson, Kathy" userId="S::kjohnson@gwinnetttech.edu::bc454295-a45c-4866-b0f4-dd150e906dc9" providerId="AD" clId="Web-{C7E60625-0F15-4944-6693-1CC93DFCB062}" dt="2023-11-15T01:41:19.409" v="662"/>
          <ac:spMkLst>
            <pc:docMk/>
            <pc:sldMk cId="895332529" sldId="260"/>
            <ac:spMk id="492568" creationId="{4E4203D9-ED40-164B-0213-240FABE53747}"/>
          </ac:spMkLst>
        </pc:spChg>
        <pc:spChg chg="add del">
          <ac:chgData name="Johnson, Kathy" userId="S::kjohnson@gwinnetttech.edu::bc454295-a45c-4866-b0f4-dd150e906dc9" providerId="AD" clId="Web-{C7E60625-0F15-4944-6693-1CC93DFCB062}" dt="2023-11-15T01:41:19.409" v="662"/>
          <ac:spMkLst>
            <pc:docMk/>
            <pc:sldMk cId="895332529" sldId="260"/>
            <ac:spMk id="492570" creationId="{F5DD3421-EE43-B1C6-21F0-0DC6774C9F55}"/>
          </ac:spMkLst>
        </pc:spChg>
        <pc:spChg chg="add del">
          <ac:chgData name="Johnson, Kathy" userId="S::kjohnson@gwinnetttech.edu::bc454295-a45c-4866-b0f4-dd150e906dc9" providerId="AD" clId="Web-{C7E60625-0F15-4944-6693-1CC93DFCB062}" dt="2023-11-15T01:41:19.409" v="662"/>
          <ac:spMkLst>
            <pc:docMk/>
            <pc:sldMk cId="895332529" sldId="260"/>
            <ac:spMk id="492572" creationId="{46651266-2C19-DDE0-2E7F-AAB1CEEE6F1E}"/>
          </ac:spMkLst>
        </pc:spChg>
        <pc:spChg chg="add del">
          <ac:chgData name="Johnson, Kathy" userId="S::kjohnson@gwinnetttech.edu::bc454295-a45c-4866-b0f4-dd150e906dc9" providerId="AD" clId="Web-{C7E60625-0F15-4944-6693-1CC93DFCB062}" dt="2023-11-15T01:41:06.940" v="657"/>
          <ac:spMkLst>
            <pc:docMk/>
            <pc:sldMk cId="895332529" sldId="260"/>
            <ac:spMk id="492581" creationId="{C05CBC3C-2E5A-4839-8B9B-2E5A6ADF0F58}"/>
          </ac:spMkLst>
        </pc:spChg>
        <pc:spChg chg="add">
          <ac:chgData name="Johnson, Kathy" userId="S::kjohnson@gwinnetttech.edu::bc454295-a45c-4866-b0f4-dd150e906dc9" providerId="AD" clId="Web-{C7E60625-0F15-4944-6693-1CC93DFCB062}" dt="2023-11-15T01:41:19.409" v="662"/>
          <ac:spMkLst>
            <pc:docMk/>
            <pc:sldMk cId="895332529" sldId="260"/>
            <ac:spMk id="492582" creationId="{2C61293E-6EBE-43EF-A52C-9BEBFD7679D4}"/>
          </ac:spMkLst>
        </pc:spChg>
        <pc:spChg chg="add del">
          <ac:chgData name="Johnson, Kathy" userId="S::kjohnson@gwinnetttech.edu::bc454295-a45c-4866-b0f4-dd150e906dc9" providerId="AD" clId="Web-{C7E60625-0F15-4944-6693-1CC93DFCB062}" dt="2023-11-15T01:41:06.940" v="657"/>
          <ac:spMkLst>
            <pc:docMk/>
            <pc:sldMk cId="895332529" sldId="260"/>
            <ac:spMk id="492583" creationId="{827FF362-FC97-4BF5-949B-D4ADFA26E457}"/>
          </ac:spMkLst>
        </pc:spChg>
        <pc:spChg chg="add">
          <ac:chgData name="Johnson, Kathy" userId="S::kjohnson@gwinnetttech.edu::bc454295-a45c-4866-b0f4-dd150e906dc9" providerId="AD" clId="Web-{C7E60625-0F15-4944-6693-1CC93DFCB062}" dt="2023-11-15T01:41:19.409" v="662"/>
          <ac:spMkLst>
            <pc:docMk/>
            <pc:sldMk cId="895332529" sldId="260"/>
            <ac:spMk id="492584" creationId="{3FCFB1DE-0B7E-48CC-BA90-B2AB0889F9D6}"/>
          </ac:spMkLst>
        </pc:spChg>
        <pc:spChg chg="add del">
          <ac:chgData name="Johnson, Kathy" userId="S::kjohnson@gwinnetttech.edu::bc454295-a45c-4866-b0f4-dd150e906dc9" providerId="AD" clId="Web-{C7E60625-0F15-4944-6693-1CC93DFCB062}" dt="2023-11-15T01:41:13.441" v="659"/>
          <ac:spMkLst>
            <pc:docMk/>
            <pc:sldMk cId="895332529" sldId="260"/>
            <ac:spMk id="492585" creationId="{7C32DF3D-3F59-481D-A237-77C31AD492C1}"/>
          </ac:spMkLst>
        </pc:spChg>
        <pc:spChg chg="add del">
          <ac:chgData name="Johnson, Kathy" userId="S::kjohnson@gwinnetttech.edu::bc454295-a45c-4866-b0f4-dd150e906dc9" providerId="AD" clId="Web-{C7E60625-0F15-4944-6693-1CC93DFCB062}" dt="2023-11-15T01:41:13.441" v="659"/>
          <ac:spMkLst>
            <pc:docMk/>
            <pc:sldMk cId="895332529" sldId="260"/>
            <ac:spMk id="492586" creationId="{32F02326-30C4-4095-988F-932A425AE2DA}"/>
          </ac:spMkLst>
        </pc:spChg>
        <pc:spChg chg="add del">
          <ac:chgData name="Johnson, Kathy" userId="S::kjohnson@gwinnetttech.edu::bc454295-a45c-4866-b0f4-dd150e906dc9" providerId="AD" clId="Web-{C7E60625-0F15-4944-6693-1CC93DFCB062}" dt="2023-11-15T01:41:19.394" v="661"/>
          <ac:spMkLst>
            <pc:docMk/>
            <pc:sldMk cId="895332529" sldId="260"/>
            <ac:spMk id="492588" creationId="{C05CBC3C-2E5A-4839-8B9B-2E5A6ADF0F58}"/>
          </ac:spMkLst>
        </pc:spChg>
        <pc:spChg chg="add del">
          <ac:chgData name="Johnson, Kathy" userId="S::kjohnson@gwinnetttech.edu::bc454295-a45c-4866-b0f4-dd150e906dc9" providerId="AD" clId="Web-{C7E60625-0F15-4944-6693-1CC93DFCB062}" dt="2023-11-15T01:41:19.394" v="661"/>
          <ac:spMkLst>
            <pc:docMk/>
            <pc:sldMk cId="895332529" sldId="260"/>
            <ac:spMk id="492589" creationId="{827FF362-FC97-4BF5-949B-D4ADFA26E457}"/>
          </ac:spMkLst>
        </pc:spChg>
        <pc:grpChg chg="add del">
          <ac:chgData name="Johnson, Kathy" userId="S::kjohnson@gwinnetttech.edu::bc454295-a45c-4866-b0f4-dd150e906dc9" providerId="AD" clId="Web-{C7E60625-0F15-4944-6693-1CC93DFCB062}" dt="2023-11-15T01:41:19.409" v="662"/>
          <ac:grpSpMkLst>
            <pc:docMk/>
            <pc:sldMk cId="895332529" sldId="260"/>
            <ac:grpSpMk id="492554" creationId="{8FCB18FC-DCF4-0937-320A-92B5AB07A8B9}"/>
          </ac:grpSpMkLst>
        </pc:grpChg>
        <pc:grpChg chg="add del">
          <ac:chgData name="Johnson, Kathy" userId="S::kjohnson@gwinnetttech.edu::bc454295-a45c-4866-b0f4-dd150e906dc9" providerId="AD" clId="Web-{C7E60625-0F15-4944-6693-1CC93DFCB062}" dt="2023-11-15T01:41:19.409" v="662"/>
          <ac:grpSpMkLst>
            <pc:docMk/>
            <pc:sldMk cId="895332529" sldId="260"/>
            <ac:grpSpMk id="492562" creationId="{8F464F07-0D7E-66CA-BE4F-C2D0C1DEA58F}"/>
          </ac:grpSpMkLst>
        </pc:grpChg>
        <pc:grpChg chg="add del">
          <ac:chgData name="Johnson, Kathy" userId="S::kjohnson@gwinnetttech.edu::bc454295-a45c-4866-b0f4-dd150e906dc9" providerId="AD" clId="Web-{C7E60625-0F15-4944-6693-1CC93DFCB062}" dt="2023-11-15T01:41:19.409" v="662"/>
          <ac:grpSpMkLst>
            <pc:docMk/>
            <pc:sldMk cId="895332529" sldId="260"/>
            <ac:grpSpMk id="492574" creationId="{2B0012B1-C2DE-DD1B-E129-37A7B93D07F0}"/>
          </ac:grpSpMkLst>
        </pc:grpChg>
        <pc:picChg chg="add">
          <ac:chgData name="Johnson, Kathy" userId="S::kjohnson@gwinnetttech.edu::bc454295-a45c-4866-b0f4-dd150e906dc9" providerId="AD" clId="Web-{C7E60625-0F15-4944-6693-1CC93DFCB062}" dt="2023-11-15T01:41:19.409" v="662"/>
          <ac:picMkLst>
            <pc:docMk/>
            <pc:sldMk cId="895332529" sldId="260"/>
            <ac:picMk id="492578" creationId="{FA61FF6E-629E-C264-E0BB-2E3E4E2740C2}"/>
          </ac:picMkLst>
        </pc:picChg>
      </pc:sldChg>
      <pc:sldChg chg="addSp delSp modSp">
        <pc:chgData name="Johnson, Kathy" userId="S::kjohnson@gwinnetttech.edu::bc454295-a45c-4866-b0f4-dd150e906dc9" providerId="AD" clId="Web-{C7E60625-0F15-4944-6693-1CC93DFCB062}" dt="2023-11-15T00:50:18.661" v="369" actId="20577"/>
        <pc:sldMkLst>
          <pc:docMk/>
          <pc:sldMk cId="2357293580" sldId="261"/>
        </pc:sldMkLst>
        <pc:spChg chg="mod">
          <ac:chgData name="Johnson, Kathy" userId="S::kjohnson@gwinnetttech.edu::bc454295-a45c-4866-b0f4-dd150e906dc9" providerId="AD" clId="Web-{C7E60625-0F15-4944-6693-1CC93DFCB062}" dt="2023-11-15T00:49:42.614" v="353" actId="20577"/>
          <ac:spMkLst>
            <pc:docMk/>
            <pc:sldMk cId="2357293580" sldId="261"/>
            <ac:spMk id="464898" creationId="{00000000-0000-0000-0000-000000000000}"/>
          </ac:spMkLst>
        </pc:spChg>
        <pc:spChg chg="mod ord">
          <ac:chgData name="Johnson, Kathy" userId="S::kjohnson@gwinnetttech.edu::bc454295-a45c-4866-b0f4-dd150e906dc9" providerId="AD" clId="Web-{C7E60625-0F15-4944-6693-1CC93DFCB062}" dt="2023-11-15T00:50:18.661" v="369" actId="20577"/>
          <ac:spMkLst>
            <pc:docMk/>
            <pc:sldMk cId="2357293580" sldId="261"/>
            <ac:spMk id="464899" creationId="{00000000-0000-0000-0000-000000000000}"/>
          </ac:spMkLst>
        </pc:spChg>
        <pc:spChg chg="ord">
          <ac:chgData name="Johnson, Kathy" userId="S::kjohnson@gwinnetttech.edu::bc454295-a45c-4866-b0f4-dd150e906dc9" providerId="AD" clId="Web-{C7E60625-0F15-4944-6693-1CC93DFCB062}" dt="2023-11-15T00:49:23.520" v="349"/>
          <ac:spMkLst>
            <pc:docMk/>
            <pc:sldMk cId="2357293580" sldId="261"/>
            <ac:spMk id="464902" creationId="{00000000-0000-0000-0000-000000000000}"/>
          </ac:spMkLst>
        </pc:spChg>
        <pc:spChg chg="add del">
          <ac:chgData name="Johnson, Kathy" userId="S::kjohnson@gwinnetttech.edu::bc454295-a45c-4866-b0f4-dd150e906dc9" providerId="AD" clId="Web-{C7E60625-0F15-4944-6693-1CC93DFCB062}" dt="2023-11-15T00:49:23.520" v="349"/>
          <ac:spMkLst>
            <pc:docMk/>
            <pc:sldMk cId="2357293580" sldId="261"/>
            <ac:spMk id="464915" creationId="{5ACC6BB2-28F8-4405-829D-0562733BEE7A}"/>
          </ac:spMkLst>
        </pc:spChg>
        <pc:spChg chg="add del">
          <ac:chgData name="Johnson, Kathy" userId="S::kjohnson@gwinnetttech.edu::bc454295-a45c-4866-b0f4-dd150e906dc9" providerId="AD" clId="Web-{C7E60625-0F15-4944-6693-1CC93DFCB062}" dt="2023-11-15T00:49:23.520" v="349"/>
          <ac:spMkLst>
            <pc:docMk/>
            <pc:sldMk cId="2357293580" sldId="261"/>
            <ac:spMk id="464916" creationId="{5C2E53F0-AD54-4A55-99A0-EC896CE3C233}"/>
          </ac:spMkLst>
        </pc:spChg>
        <pc:spChg chg="add del">
          <ac:chgData name="Johnson, Kathy" userId="S::kjohnson@gwinnetttech.edu::bc454295-a45c-4866-b0f4-dd150e906dc9" providerId="AD" clId="Web-{C7E60625-0F15-4944-6693-1CC93DFCB062}" dt="2023-11-15T00:49:23.520" v="349"/>
          <ac:spMkLst>
            <pc:docMk/>
            <pc:sldMk cId="2357293580" sldId="261"/>
            <ac:spMk id="464917" creationId="{D15F19F8-85EE-477A-ACBA-4B6D069780E5}"/>
          </ac:spMkLst>
        </pc:spChg>
        <pc:spChg chg="add del">
          <ac:chgData name="Johnson, Kathy" userId="S::kjohnson@gwinnetttech.edu::bc454295-a45c-4866-b0f4-dd150e906dc9" providerId="AD" clId="Web-{C7E60625-0F15-4944-6693-1CC93DFCB062}" dt="2023-11-15T00:49:23.520" v="349"/>
          <ac:spMkLst>
            <pc:docMk/>
            <pc:sldMk cId="2357293580" sldId="261"/>
            <ac:spMk id="464918" creationId="{92C3387C-D24F-4737-8A37-1DC5CFF09CFA}"/>
          </ac:spMkLst>
        </pc:spChg>
        <pc:spChg chg="add del">
          <ac:chgData name="Johnson, Kathy" userId="S::kjohnson@gwinnetttech.edu::bc454295-a45c-4866-b0f4-dd150e906dc9" providerId="AD" clId="Web-{C7E60625-0F15-4944-6693-1CC93DFCB062}" dt="2023-11-15T00:49:23.504" v="348"/>
          <ac:spMkLst>
            <pc:docMk/>
            <pc:sldMk cId="2357293580" sldId="261"/>
            <ac:spMk id="464923" creationId="{327D73B4-9F5C-4A64-A179-51B9500CB8B5}"/>
          </ac:spMkLst>
        </pc:spChg>
        <pc:spChg chg="add del">
          <ac:chgData name="Johnson, Kathy" userId="S::kjohnson@gwinnetttech.edu::bc454295-a45c-4866-b0f4-dd150e906dc9" providerId="AD" clId="Web-{C7E60625-0F15-4944-6693-1CC93DFCB062}" dt="2023-11-15T00:49:23.504" v="348"/>
          <ac:spMkLst>
            <pc:docMk/>
            <pc:sldMk cId="2357293580" sldId="261"/>
            <ac:spMk id="464925" creationId="{C1F06963-6374-4B48-844F-071A9BAAAE02}"/>
          </ac:spMkLst>
        </pc:spChg>
        <pc:spChg chg="add del">
          <ac:chgData name="Johnson, Kathy" userId="S::kjohnson@gwinnetttech.edu::bc454295-a45c-4866-b0f4-dd150e906dc9" providerId="AD" clId="Web-{C7E60625-0F15-4944-6693-1CC93DFCB062}" dt="2023-11-15T00:49:23.504" v="348"/>
          <ac:spMkLst>
            <pc:docMk/>
            <pc:sldMk cId="2357293580" sldId="261"/>
            <ac:spMk id="464927" creationId="{6CB927A4-E432-4310-9CD5-E89FF5063179}"/>
          </ac:spMkLst>
        </pc:spChg>
        <pc:spChg chg="add del">
          <ac:chgData name="Johnson, Kathy" userId="S::kjohnson@gwinnetttech.edu::bc454295-a45c-4866-b0f4-dd150e906dc9" providerId="AD" clId="Web-{C7E60625-0F15-4944-6693-1CC93DFCB062}" dt="2023-11-15T00:49:23.504" v="348"/>
          <ac:spMkLst>
            <pc:docMk/>
            <pc:sldMk cId="2357293580" sldId="261"/>
            <ac:spMk id="464929" creationId="{1453BF6C-B012-48B7-B4E8-6D7AC7C27D02}"/>
          </ac:spMkLst>
        </pc:spChg>
        <pc:spChg chg="add del">
          <ac:chgData name="Johnson, Kathy" userId="S::kjohnson@gwinnetttech.edu::bc454295-a45c-4866-b0f4-dd150e906dc9" providerId="AD" clId="Web-{C7E60625-0F15-4944-6693-1CC93DFCB062}" dt="2023-11-15T00:49:23.504" v="348"/>
          <ac:spMkLst>
            <pc:docMk/>
            <pc:sldMk cId="2357293580" sldId="261"/>
            <ac:spMk id="464931" creationId="{E3020543-B24B-4EC4-8FFC-8DD88EEA91A8}"/>
          </ac:spMkLst>
        </pc:spChg>
        <pc:spChg chg="add">
          <ac:chgData name="Johnson, Kathy" userId="S::kjohnson@gwinnetttech.edu::bc454295-a45c-4866-b0f4-dd150e906dc9" providerId="AD" clId="Web-{C7E60625-0F15-4944-6693-1CC93DFCB062}" dt="2023-11-15T00:49:23.520" v="349"/>
          <ac:spMkLst>
            <pc:docMk/>
            <pc:sldMk cId="2357293580" sldId="261"/>
            <ac:spMk id="464935" creationId="{F13C74B1-5B17-4795-BED0-7140497B445A}"/>
          </ac:spMkLst>
        </pc:spChg>
        <pc:spChg chg="add">
          <ac:chgData name="Johnson, Kathy" userId="S::kjohnson@gwinnetttech.edu::bc454295-a45c-4866-b0f4-dd150e906dc9" providerId="AD" clId="Web-{C7E60625-0F15-4944-6693-1CC93DFCB062}" dt="2023-11-15T00:49:23.520" v="349"/>
          <ac:spMkLst>
            <pc:docMk/>
            <pc:sldMk cId="2357293580" sldId="261"/>
            <ac:spMk id="464936" creationId="{D4974D33-8DC5-464E-8C6D-BE58F0669C17}"/>
          </ac:spMkLst>
        </pc:spChg>
        <pc:picChg chg="mod">
          <ac:chgData name="Johnson, Kathy" userId="S::kjohnson@gwinnetttech.edu::bc454295-a45c-4866-b0f4-dd150e906dc9" providerId="AD" clId="Web-{C7E60625-0F15-4944-6693-1CC93DFCB062}" dt="2023-11-15T00:49:23.520" v="349"/>
          <ac:picMkLst>
            <pc:docMk/>
            <pc:sldMk cId="2357293580" sldId="261"/>
            <ac:picMk id="464901" creationId="{00000000-0000-0000-0000-000000000000}"/>
          </ac:picMkLst>
        </pc:picChg>
        <pc:cxnChg chg="add del">
          <ac:chgData name="Johnson, Kathy" userId="S::kjohnson@gwinnetttech.edu::bc454295-a45c-4866-b0f4-dd150e906dc9" providerId="AD" clId="Web-{C7E60625-0F15-4944-6693-1CC93DFCB062}" dt="2023-11-15T00:49:23.504" v="348"/>
          <ac:cxnSpMkLst>
            <pc:docMk/>
            <pc:sldMk cId="2357293580" sldId="261"/>
            <ac:cxnSpMk id="464933" creationId="{C49DA8F6-BCC1-4447-B54C-57856834B94B}"/>
          </ac:cxnSpMkLst>
        </pc:cxnChg>
      </pc:sldChg>
      <pc:sldChg chg="modSp">
        <pc:chgData name="Johnson, Kathy" userId="S::kjohnson@gwinnetttech.edu::bc454295-a45c-4866-b0f4-dd150e906dc9" providerId="AD" clId="Web-{C7E60625-0F15-4944-6693-1CC93DFCB062}" dt="2023-11-15T00:53:20.540" v="376" actId="20577"/>
        <pc:sldMkLst>
          <pc:docMk/>
          <pc:sldMk cId="4278328351" sldId="262"/>
        </pc:sldMkLst>
        <pc:graphicFrameChg chg="modGraphic">
          <ac:chgData name="Johnson, Kathy" userId="S::kjohnson@gwinnetttech.edu::bc454295-a45c-4866-b0f4-dd150e906dc9" providerId="AD" clId="Web-{C7E60625-0F15-4944-6693-1CC93DFCB062}" dt="2023-11-15T00:53:20.540" v="376" actId="20577"/>
          <ac:graphicFrameMkLst>
            <pc:docMk/>
            <pc:sldMk cId="4278328351" sldId="262"/>
            <ac:graphicFrameMk id="493573" creationId="{00DF6543-A3C2-B31A-8B85-DAF5AD28194D}"/>
          </ac:graphicFrameMkLst>
        </pc:graphicFrameChg>
      </pc:sldChg>
      <pc:sldChg chg="addSp delSp modSp">
        <pc:chgData name="Johnson, Kathy" userId="S::kjohnson@gwinnetttech.edu::bc454295-a45c-4866-b0f4-dd150e906dc9" providerId="AD" clId="Web-{C7E60625-0F15-4944-6693-1CC93DFCB062}" dt="2023-11-15T01:41:33.691" v="663"/>
        <pc:sldMkLst>
          <pc:docMk/>
          <pc:sldMk cId="1830154952" sldId="263"/>
        </pc:sldMkLst>
        <pc:spChg chg="mod">
          <ac:chgData name="Johnson, Kathy" userId="S::kjohnson@gwinnetttech.edu::bc454295-a45c-4866-b0f4-dd150e906dc9" providerId="AD" clId="Web-{C7E60625-0F15-4944-6693-1CC93DFCB062}" dt="2023-11-15T01:41:33.691" v="663"/>
          <ac:spMkLst>
            <pc:docMk/>
            <pc:sldMk cId="1830154952" sldId="263"/>
            <ac:spMk id="495618" creationId="{00000000-0000-0000-0000-000000000000}"/>
          </ac:spMkLst>
        </pc:spChg>
        <pc:spChg chg="mod">
          <ac:chgData name="Johnson, Kathy" userId="S::kjohnson@gwinnetttech.edu::bc454295-a45c-4866-b0f4-dd150e906dc9" providerId="AD" clId="Web-{C7E60625-0F15-4944-6693-1CC93DFCB062}" dt="2023-11-15T01:41:33.691" v="663"/>
          <ac:spMkLst>
            <pc:docMk/>
            <pc:sldMk cId="1830154952" sldId="263"/>
            <ac:spMk id="495619" creationId="{00000000-0000-0000-0000-000000000000}"/>
          </ac:spMkLst>
        </pc:spChg>
        <pc:spChg chg="del">
          <ac:chgData name="Johnson, Kathy" userId="S::kjohnson@gwinnetttech.edu::bc454295-a45c-4866-b0f4-dd150e906dc9" providerId="AD" clId="Web-{C7E60625-0F15-4944-6693-1CC93DFCB062}" dt="2023-11-15T01:41:33.691" v="663"/>
          <ac:spMkLst>
            <pc:docMk/>
            <pc:sldMk cId="1830154952" sldId="263"/>
            <ac:spMk id="495640" creationId="{4E4203D9-ED40-164B-0213-240FABE53747}"/>
          </ac:spMkLst>
        </pc:spChg>
        <pc:spChg chg="del">
          <ac:chgData name="Johnson, Kathy" userId="S::kjohnson@gwinnetttech.edu::bc454295-a45c-4866-b0f4-dd150e906dc9" providerId="AD" clId="Web-{C7E60625-0F15-4944-6693-1CC93DFCB062}" dt="2023-11-15T01:41:33.691" v="663"/>
          <ac:spMkLst>
            <pc:docMk/>
            <pc:sldMk cId="1830154952" sldId="263"/>
            <ac:spMk id="495644" creationId="{46651266-2C19-DDE0-2E7F-AAB1CEEE6F1E}"/>
          </ac:spMkLst>
        </pc:spChg>
        <pc:spChg chg="del">
          <ac:chgData name="Johnson, Kathy" userId="S::kjohnson@gwinnetttech.edu::bc454295-a45c-4866-b0f4-dd150e906dc9" providerId="AD" clId="Web-{C7E60625-0F15-4944-6693-1CC93DFCB062}" dt="2023-11-15T01:41:33.691" v="663"/>
          <ac:spMkLst>
            <pc:docMk/>
            <pc:sldMk cId="1830154952" sldId="263"/>
            <ac:spMk id="495656" creationId="{965701A1-6702-97E2-FDA3-D766A6A0B3CD}"/>
          </ac:spMkLst>
        </pc:spChg>
        <pc:spChg chg="del">
          <ac:chgData name="Johnson, Kathy" userId="S::kjohnson@gwinnetttech.edu::bc454295-a45c-4866-b0f4-dd150e906dc9" providerId="AD" clId="Web-{C7E60625-0F15-4944-6693-1CC93DFCB062}" dt="2023-11-15T01:41:33.691" v="663"/>
          <ac:spMkLst>
            <pc:docMk/>
            <pc:sldMk cId="1830154952" sldId="263"/>
            <ac:spMk id="495658" creationId="{7C93153C-A191-C0D8-765C-1AA01BA0E8A7}"/>
          </ac:spMkLst>
        </pc:spChg>
        <pc:spChg chg="del">
          <ac:chgData name="Johnson, Kathy" userId="S::kjohnson@gwinnetttech.edu::bc454295-a45c-4866-b0f4-dd150e906dc9" providerId="AD" clId="Web-{C7E60625-0F15-4944-6693-1CC93DFCB062}" dt="2023-11-15T01:41:33.691" v="663"/>
          <ac:spMkLst>
            <pc:docMk/>
            <pc:sldMk cId="1830154952" sldId="263"/>
            <ac:spMk id="495659" creationId="{7EEB61BD-BC36-F14B-609A-3FACBC2895B2}"/>
          </ac:spMkLst>
        </pc:spChg>
        <pc:spChg chg="del">
          <ac:chgData name="Johnson, Kathy" userId="S::kjohnson@gwinnetttech.edu::bc454295-a45c-4866-b0f4-dd150e906dc9" providerId="AD" clId="Web-{C7E60625-0F15-4944-6693-1CC93DFCB062}" dt="2023-11-15T01:41:33.691" v="663"/>
          <ac:spMkLst>
            <pc:docMk/>
            <pc:sldMk cId="1830154952" sldId="263"/>
            <ac:spMk id="495662" creationId="{8389DF01-A7F4-F947-B97C-7CF06510A4F6}"/>
          </ac:spMkLst>
        </pc:spChg>
        <pc:spChg chg="del">
          <ac:chgData name="Johnson, Kathy" userId="S::kjohnson@gwinnetttech.edu::bc454295-a45c-4866-b0f4-dd150e906dc9" providerId="AD" clId="Web-{C7E60625-0F15-4944-6693-1CC93DFCB062}" dt="2023-11-15T01:41:33.691" v="663"/>
          <ac:spMkLst>
            <pc:docMk/>
            <pc:sldMk cId="1830154952" sldId="263"/>
            <ac:spMk id="495663" creationId="{F5DD3421-EE43-B1C6-21F0-0DC6774C9F55}"/>
          </ac:spMkLst>
        </pc:spChg>
        <pc:spChg chg="add">
          <ac:chgData name="Johnson, Kathy" userId="S::kjohnson@gwinnetttech.edu::bc454295-a45c-4866-b0f4-dd150e906dc9" providerId="AD" clId="Web-{C7E60625-0F15-4944-6693-1CC93DFCB062}" dt="2023-11-15T01:41:33.691" v="663"/>
          <ac:spMkLst>
            <pc:docMk/>
            <pc:sldMk cId="1830154952" sldId="263"/>
            <ac:spMk id="495670" creationId="{777A147A-9ED8-46B4-8660-1B3C2AA880B5}"/>
          </ac:spMkLst>
        </pc:spChg>
        <pc:spChg chg="add">
          <ac:chgData name="Johnson, Kathy" userId="S::kjohnson@gwinnetttech.edu::bc454295-a45c-4866-b0f4-dd150e906dc9" providerId="AD" clId="Web-{C7E60625-0F15-4944-6693-1CC93DFCB062}" dt="2023-11-15T01:41:33.691" v="663"/>
          <ac:spMkLst>
            <pc:docMk/>
            <pc:sldMk cId="1830154952" sldId="263"/>
            <ac:spMk id="495672" creationId="{5D6C15A0-C087-4593-8414-2B4EC1CDC3DE}"/>
          </ac:spMkLst>
        </pc:spChg>
        <pc:grpChg chg="del">
          <ac:chgData name="Johnson, Kathy" userId="S::kjohnson@gwinnetttech.edu::bc454295-a45c-4866-b0f4-dd150e906dc9" providerId="AD" clId="Web-{C7E60625-0F15-4944-6693-1CC93DFCB062}" dt="2023-11-15T01:41:33.691" v="663"/>
          <ac:grpSpMkLst>
            <pc:docMk/>
            <pc:sldMk cId="1830154952" sldId="263"/>
            <ac:grpSpMk id="495657" creationId="{8FCB18FC-DCF4-0937-320A-92B5AB07A8B9}"/>
          </ac:grpSpMkLst>
        </pc:grpChg>
        <pc:grpChg chg="del">
          <ac:chgData name="Johnson, Kathy" userId="S::kjohnson@gwinnetttech.edu::bc454295-a45c-4866-b0f4-dd150e906dc9" providerId="AD" clId="Web-{C7E60625-0F15-4944-6693-1CC93DFCB062}" dt="2023-11-15T01:41:33.691" v="663"/>
          <ac:grpSpMkLst>
            <pc:docMk/>
            <pc:sldMk cId="1830154952" sldId="263"/>
            <ac:grpSpMk id="495660" creationId="{8F464F07-0D7E-66CA-BE4F-C2D0C1DEA58F}"/>
          </ac:grpSpMkLst>
        </pc:grpChg>
        <pc:grpChg chg="del">
          <ac:chgData name="Johnson, Kathy" userId="S::kjohnson@gwinnetttech.edu::bc454295-a45c-4866-b0f4-dd150e906dc9" providerId="AD" clId="Web-{C7E60625-0F15-4944-6693-1CC93DFCB062}" dt="2023-11-15T01:41:33.691" v="663"/>
          <ac:grpSpMkLst>
            <pc:docMk/>
            <pc:sldMk cId="1830154952" sldId="263"/>
            <ac:grpSpMk id="495664" creationId="{2B0012B1-C2DE-DD1B-E129-37A7B93D07F0}"/>
          </ac:grpSpMkLst>
        </pc:grpChg>
      </pc:sldChg>
      <pc:sldChg chg="addSp delSp modSp mod ord setBg">
        <pc:chgData name="Johnson, Kathy" userId="S::kjohnson@gwinnetttech.edu::bc454295-a45c-4866-b0f4-dd150e906dc9" providerId="AD" clId="Web-{C7E60625-0F15-4944-6693-1CC93DFCB062}" dt="2023-11-15T01:33:33.588" v="648"/>
        <pc:sldMkLst>
          <pc:docMk/>
          <pc:sldMk cId="1547588843" sldId="266"/>
        </pc:sldMkLst>
        <pc:spChg chg="mod">
          <ac:chgData name="Johnson, Kathy" userId="S::kjohnson@gwinnetttech.edu::bc454295-a45c-4866-b0f4-dd150e906dc9" providerId="AD" clId="Web-{C7E60625-0F15-4944-6693-1CC93DFCB062}" dt="2023-11-15T01:33:33.588" v="648"/>
          <ac:spMkLst>
            <pc:docMk/>
            <pc:sldMk cId="1547588843" sldId="266"/>
            <ac:spMk id="496642" creationId="{00000000-0000-0000-0000-000000000000}"/>
          </ac:spMkLst>
        </pc:spChg>
        <pc:spChg chg="mod">
          <ac:chgData name="Johnson, Kathy" userId="S::kjohnson@gwinnetttech.edu::bc454295-a45c-4866-b0f4-dd150e906dc9" providerId="AD" clId="Web-{C7E60625-0F15-4944-6693-1CC93DFCB062}" dt="2023-11-15T01:33:33.588" v="648"/>
          <ac:spMkLst>
            <pc:docMk/>
            <pc:sldMk cId="1547588843" sldId="266"/>
            <ac:spMk id="496643" creationId="{00000000-0000-0000-0000-000000000000}"/>
          </ac:spMkLst>
        </pc:spChg>
        <pc:spChg chg="add del">
          <ac:chgData name="Johnson, Kathy" userId="S::kjohnson@gwinnetttech.edu::bc454295-a45c-4866-b0f4-dd150e906dc9" providerId="AD" clId="Web-{C7E60625-0F15-4944-6693-1CC93DFCB062}" dt="2023-11-15T01:33:33.588" v="648"/>
          <ac:spMkLst>
            <pc:docMk/>
            <pc:sldMk cId="1547588843" sldId="266"/>
            <ac:spMk id="496648" creationId="{777A147A-9ED8-46B4-8660-1B3C2AA880B5}"/>
          </ac:spMkLst>
        </pc:spChg>
        <pc:spChg chg="add del">
          <ac:chgData name="Johnson, Kathy" userId="S::kjohnson@gwinnetttech.edu::bc454295-a45c-4866-b0f4-dd150e906dc9" providerId="AD" clId="Web-{C7E60625-0F15-4944-6693-1CC93DFCB062}" dt="2023-11-15T01:33:33.588" v="648"/>
          <ac:spMkLst>
            <pc:docMk/>
            <pc:sldMk cId="1547588843" sldId="266"/>
            <ac:spMk id="496650" creationId="{5D6C15A0-C087-4593-8414-2B4EC1CDC3DE}"/>
          </ac:spMkLst>
        </pc:spChg>
        <pc:spChg chg="add del">
          <ac:chgData name="Johnson, Kathy" userId="S::kjohnson@gwinnetttech.edu::bc454295-a45c-4866-b0f4-dd150e906dc9" providerId="AD" clId="Web-{C7E60625-0F15-4944-6693-1CC93DFCB062}" dt="2023-11-15T01:33:33.588" v="647"/>
          <ac:spMkLst>
            <pc:docMk/>
            <pc:sldMk cId="1547588843" sldId="266"/>
            <ac:spMk id="496655" creationId="{C05CBC3C-2E5A-4839-8B9B-2E5A6ADF0F58}"/>
          </ac:spMkLst>
        </pc:spChg>
        <pc:spChg chg="add del">
          <ac:chgData name="Johnson, Kathy" userId="S::kjohnson@gwinnetttech.edu::bc454295-a45c-4866-b0f4-dd150e906dc9" providerId="AD" clId="Web-{C7E60625-0F15-4944-6693-1CC93DFCB062}" dt="2023-11-15T01:33:33.588" v="647"/>
          <ac:spMkLst>
            <pc:docMk/>
            <pc:sldMk cId="1547588843" sldId="266"/>
            <ac:spMk id="496657" creationId="{827FF362-FC97-4BF5-949B-D4ADFA26E457}"/>
          </ac:spMkLst>
        </pc:spChg>
        <pc:spChg chg="add">
          <ac:chgData name="Johnson, Kathy" userId="S::kjohnson@gwinnetttech.edu::bc454295-a45c-4866-b0f4-dd150e906dc9" providerId="AD" clId="Web-{C7E60625-0F15-4944-6693-1CC93DFCB062}" dt="2023-11-15T01:33:33.588" v="648"/>
          <ac:spMkLst>
            <pc:docMk/>
            <pc:sldMk cId="1547588843" sldId="266"/>
            <ac:spMk id="496659" creationId="{AC17DE74-01C9-4859-B65A-85CF999E8580}"/>
          </ac:spMkLst>
        </pc:spChg>
        <pc:spChg chg="add">
          <ac:chgData name="Johnson, Kathy" userId="S::kjohnson@gwinnetttech.edu::bc454295-a45c-4866-b0f4-dd150e906dc9" providerId="AD" clId="Web-{C7E60625-0F15-4944-6693-1CC93DFCB062}" dt="2023-11-15T01:33:33.588" v="648"/>
          <ac:spMkLst>
            <pc:docMk/>
            <pc:sldMk cId="1547588843" sldId="266"/>
            <ac:spMk id="496660" creationId="{068C0432-0E90-4CC1-8CD3-D44A90DF07EF}"/>
          </ac:spMkLst>
        </pc:spChg>
      </pc:sldChg>
      <pc:sldChg chg="addSp delSp modSp mod ord setBg">
        <pc:chgData name="Johnson, Kathy" userId="S::kjohnson@gwinnetttech.edu::bc454295-a45c-4866-b0f4-dd150e906dc9" providerId="AD" clId="Web-{C7E60625-0F15-4944-6693-1CC93DFCB062}" dt="2023-11-15T01:41:51.660" v="664"/>
        <pc:sldMkLst>
          <pc:docMk/>
          <pc:sldMk cId="4159402246" sldId="267"/>
        </pc:sldMkLst>
        <pc:spChg chg="mod">
          <ac:chgData name="Johnson, Kathy" userId="S::kjohnson@gwinnetttech.edu::bc454295-a45c-4866-b0f4-dd150e906dc9" providerId="AD" clId="Web-{C7E60625-0F15-4944-6693-1CC93DFCB062}" dt="2023-11-15T01:41:51.660" v="664"/>
          <ac:spMkLst>
            <pc:docMk/>
            <pc:sldMk cId="4159402246" sldId="267"/>
            <ac:spMk id="467970" creationId="{00000000-0000-0000-0000-000000000000}"/>
          </ac:spMkLst>
        </pc:spChg>
        <pc:spChg chg="add del mod">
          <ac:chgData name="Johnson, Kathy" userId="S::kjohnson@gwinnetttech.edu::bc454295-a45c-4866-b0f4-dd150e906dc9" providerId="AD" clId="Web-{C7E60625-0F15-4944-6693-1CC93DFCB062}" dt="2023-11-15T01:41:51.660" v="664"/>
          <ac:spMkLst>
            <pc:docMk/>
            <pc:sldMk cId="4159402246" sldId="267"/>
            <ac:spMk id="467971" creationId="{00000000-0000-0000-0000-000000000000}"/>
          </ac:spMkLst>
        </pc:spChg>
        <pc:spChg chg="add">
          <ac:chgData name="Johnson, Kathy" userId="S::kjohnson@gwinnetttech.edu::bc454295-a45c-4866-b0f4-dd150e906dc9" providerId="AD" clId="Web-{C7E60625-0F15-4944-6693-1CC93DFCB062}" dt="2023-11-15T01:41:51.660" v="664"/>
          <ac:spMkLst>
            <pc:docMk/>
            <pc:sldMk cId="4159402246" sldId="267"/>
            <ac:spMk id="467976" creationId="{100EDD19-6802-4EC3-95CE-CFFAB042CFD6}"/>
          </ac:spMkLst>
        </pc:spChg>
        <pc:spChg chg="add del">
          <ac:chgData name="Johnson, Kathy" userId="S::kjohnson@gwinnetttech.edu::bc454295-a45c-4866-b0f4-dd150e906dc9" providerId="AD" clId="Web-{C7E60625-0F15-4944-6693-1CC93DFCB062}" dt="2023-11-15T01:03:13.145" v="430"/>
          <ac:spMkLst>
            <pc:docMk/>
            <pc:sldMk cId="4159402246" sldId="267"/>
            <ac:spMk id="467977" creationId="{53B021B3-DE93-4AB7-8A18-CF5F1CED88B8}"/>
          </ac:spMkLst>
        </pc:spChg>
        <pc:spChg chg="add">
          <ac:chgData name="Johnson, Kathy" userId="S::kjohnson@gwinnetttech.edu::bc454295-a45c-4866-b0f4-dd150e906dc9" providerId="AD" clId="Web-{C7E60625-0F15-4944-6693-1CC93DFCB062}" dt="2023-11-15T01:41:51.660" v="664"/>
          <ac:spMkLst>
            <pc:docMk/>
            <pc:sldMk cId="4159402246" sldId="267"/>
            <ac:spMk id="467978" creationId="{DB17E863-922E-4C26-BD64-E8FD41D28661}"/>
          </ac:spMkLst>
        </pc:spChg>
        <pc:spChg chg="add del">
          <ac:chgData name="Johnson, Kathy" userId="S::kjohnson@gwinnetttech.edu::bc454295-a45c-4866-b0f4-dd150e906dc9" providerId="AD" clId="Web-{C7E60625-0F15-4944-6693-1CC93DFCB062}" dt="2023-11-15T01:03:13.145" v="430"/>
          <ac:spMkLst>
            <pc:docMk/>
            <pc:sldMk cId="4159402246" sldId="267"/>
            <ac:spMk id="467979" creationId="{52D502E5-F6B4-4D58-B4AE-FC466FF15EE8}"/>
          </ac:spMkLst>
        </pc:spChg>
        <pc:spChg chg="add del">
          <ac:chgData name="Johnson, Kathy" userId="S::kjohnson@gwinnetttech.edu::bc454295-a45c-4866-b0f4-dd150e906dc9" providerId="AD" clId="Web-{C7E60625-0F15-4944-6693-1CC93DFCB062}" dt="2023-11-15T01:03:13.145" v="430"/>
          <ac:spMkLst>
            <pc:docMk/>
            <pc:sldMk cId="4159402246" sldId="267"/>
            <ac:spMk id="467981" creationId="{9DECDBF4-02B6-4BB4-B65B-B8107AD6A9E8}"/>
          </ac:spMkLst>
        </pc:spChg>
        <pc:spChg chg="add del">
          <ac:chgData name="Johnson, Kathy" userId="S::kjohnson@gwinnetttech.edu::bc454295-a45c-4866-b0f4-dd150e906dc9" providerId="AD" clId="Web-{C7E60625-0F15-4944-6693-1CC93DFCB062}" dt="2023-11-15T01:03:16.505" v="432"/>
          <ac:spMkLst>
            <pc:docMk/>
            <pc:sldMk cId="4159402246" sldId="267"/>
            <ac:spMk id="467983" creationId="{04812C46-200A-4DEB-A05E-3ED6C68C2387}"/>
          </ac:spMkLst>
        </pc:spChg>
        <pc:spChg chg="add del">
          <ac:chgData name="Johnson, Kathy" userId="S::kjohnson@gwinnetttech.edu::bc454295-a45c-4866-b0f4-dd150e906dc9" providerId="AD" clId="Web-{C7E60625-0F15-4944-6693-1CC93DFCB062}" dt="2023-11-15T01:03:16.505" v="432"/>
          <ac:spMkLst>
            <pc:docMk/>
            <pc:sldMk cId="4159402246" sldId="267"/>
            <ac:spMk id="467985" creationId="{D1EA859B-E555-4109-94F3-6700E046E008}"/>
          </ac:spMkLst>
        </pc:spChg>
        <pc:spChg chg="add del">
          <ac:chgData name="Johnson, Kathy" userId="S::kjohnson@gwinnetttech.edu::bc454295-a45c-4866-b0f4-dd150e906dc9" providerId="AD" clId="Web-{C7E60625-0F15-4944-6693-1CC93DFCB062}" dt="2023-11-15T01:03:16.505" v="432"/>
          <ac:spMkLst>
            <pc:docMk/>
            <pc:sldMk cId="4159402246" sldId="267"/>
            <ac:spMk id="467986" creationId="{00000000-0000-0000-0000-000000000000}"/>
          </ac:spMkLst>
        </pc:spChg>
        <pc:graphicFrameChg chg="add del">
          <ac:chgData name="Johnson, Kathy" userId="S::kjohnson@gwinnetttech.edu::bc454295-a45c-4866-b0f4-dd150e906dc9" providerId="AD" clId="Web-{C7E60625-0F15-4944-6693-1CC93DFCB062}" dt="2023-11-15T01:03:13.145" v="430"/>
          <ac:graphicFrameMkLst>
            <pc:docMk/>
            <pc:sldMk cId="4159402246" sldId="267"/>
            <ac:graphicFrameMk id="467973" creationId="{73B39648-64C8-BD1F-BA4C-6F62C9C046DE}"/>
          </ac:graphicFrameMkLst>
        </pc:graphicFrameChg>
        <pc:picChg chg="add del">
          <ac:chgData name="Johnson, Kathy" userId="S::kjohnson@gwinnetttech.edu::bc454295-a45c-4866-b0f4-dd150e906dc9" providerId="AD" clId="Web-{C7E60625-0F15-4944-6693-1CC93DFCB062}" dt="2023-11-15T01:03:16.505" v="432"/>
          <ac:picMkLst>
            <pc:docMk/>
            <pc:sldMk cId="4159402246" sldId="267"/>
            <ac:picMk id="467984" creationId="{764D466B-63BF-BD96-DC92-A4D74685F327}"/>
          </ac:picMkLst>
        </pc:picChg>
      </pc:sldChg>
      <pc:sldChg chg="del">
        <pc:chgData name="Johnson, Kathy" userId="S::kjohnson@gwinnetttech.edu::bc454295-a45c-4866-b0f4-dd150e906dc9" providerId="AD" clId="Web-{C7E60625-0F15-4944-6693-1CC93DFCB062}" dt="2023-11-15T01:31:45.898" v="638"/>
        <pc:sldMkLst>
          <pc:docMk/>
          <pc:sldMk cId="421305682" sldId="268"/>
        </pc:sldMkLst>
      </pc:sldChg>
      <pc:sldChg chg="del">
        <pc:chgData name="Johnson, Kathy" userId="S::kjohnson@gwinnetttech.edu::bc454295-a45c-4866-b0f4-dd150e906dc9" providerId="AD" clId="Web-{C7E60625-0F15-4944-6693-1CC93DFCB062}" dt="2023-11-15T01:15:18.050" v="542"/>
        <pc:sldMkLst>
          <pc:docMk/>
          <pc:sldMk cId="4261334244" sldId="269"/>
        </pc:sldMkLst>
      </pc:sldChg>
      <pc:sldChg chg="del">
        <pc:chgData name="Johnson, Kathy" userId="S::kjohnson@gwinnetttech.edu::bc454295-a45c-4866-b0f4-dd150e906dc9" providerId="AD" clId="Web-{C7E60625-0F15-4944-6693-1CC93DFCB062}" dt="2023-11-15T01:31:55.523" v="639"/>
        <pc:sldMkLst>
          <pc:docMk/>
          <pc:sldMk cId="4167241749" sldId="270"/>
        </pc:sldMkLst>
      </pc:sldChg>
      <pc:sldChg chg="addSp delSp modSp mod ord setBg">
        <pc:chgData name="Johnson, Kathy" userId="S::kjohnson@gwinnetttech.edu::bc454295-a45c-4866-b0f4-dd150e906dc9" providerId="AD" clId="Web-{C7E60625-0F15-4944-6693-1CC93DFCB062}" dt="2023-11-15T01:33:18.291" v="645"/>
        <pc:sldMkLst>
          <pc:docMk/>
          <pc:sldMk cId="2721351597" sldId="271"/>
        </pc:sldMkLst>
        <pc:spChg chg="mod">
          <ac:chgData name="Johnson, Kathy" userId="S::kjohnson@gwinnetttech.edu::bc454295-a45c-4866-b0f4-dd150e906dc9" providerId="AD" clId="Web-{C7E60625-0F15-4944-6693-1CC93DFCB062}" dt="2023-11-15T01:32:49.524" v="644"/>
          <ac:spMkLst>
            <pc:docMk/>
            <pc:sldMk cId="2721351597" sldId="271"/>
            <ac:spMk id="471042" creationId="{00000000-0000-0000-0000-000000000000}"/>
          </ac:spMkLst>
        </pc:spChg>
        <pc:spChg chg="mod">
          <ac:chgData name="Johnson, Kathy" userId="S::kjohnson@gwinnetttech.edu::bc454295-a45c-4866-b0f4-dd150e906dc9" providerId="AD" clId="Web-{C7E60625-0F15-4944-6693-1CC93DFCB062}" dt="2023-11-15T01:32:49.524" v="644"/>
          <ac:spMkLst>
            <pc:docMk/>
            <pc:sldMk cId="2721351597" sldId="271"/>
            <ac:spMk id="471043" creationId="{00000000-0000-0000-0000-000000000000}"/>
          </ac:spMkLst>
        </pc:spChg>
        <pc:spChg chg="add">
          <ac:chgData name="Johnson, Kathy" userId="S::kjohnson@gwinnetttech.edu::bc454295-a45c-4866-b0f4-dd150e906dc9" providerId="AD" clId="Web-{C7E60625-0F15-4944-6693-1CC93DFCB062}" dt="2023-11-15T01:32:49.524" v="644"/>
          <ac:spMkLst>
            <pc:docMk/>
            <pc:sldMk cId="2721351597" sldId="271"/>
            <ac:spMk id="471048" creationId="{777A147A-9ED8-46B4-8660-1B3C2AA880B5}"/>
          </ac:spMkLst>
        </pc:spChg>
        <pc:spChg chg="add del">
          <ac:chgData name="Johnson, Kathy" userId="S::kjohnson@gwinnetttech.edu::bc454295-a45c-4866-b0f4-dd150e906dc9" providerId="AD" clId="Web-{C7E60625-0F15-4944-6693-1CC93DFCB062}" dt="2023-11-15T01:32:49.509" v="643"/>
          <ac:spMkLst>
            <pc:docMk/>
            <pc:sldMk cId="2721351597" sldId="271"/>
            <ac:spMk id="471049" creationId="{2C61293E-6EBE-43EF-A52C-9BEBFD7679D4}"/>
          </ac:spMkLst>
        </pc:spChg>
        <pc:spChg chg="add">
          <ac:chgData name="Johnson, Kathy" userId="S::kjohnson@gwinnetttech.edu::bc454295-a45c-4866-b0f4-dd150e906dc9" providerId="AD" clId="Web-{C7E60625-0F15-4944-6693-1CC93DFCB062}" dt="2023-11-15T01:32:49.524" v="644"/>
          <ac:spMkLst>
            <pc:docMk/>
            <pc:sldMk cId="2721351597" sldId="271"/>
            <ac:spMk id="471050" creationId="{5D6C15A0-C087-4593-8414-2B4EC1CDC3DE}"/>
          </ac:spMkLst>
        </pc:spChg>
        <pc:spChg chg="add del">
          <ac:chgData name="Johnson, Kathy" userId="S::kjohnson@gwinnetttech.edu::bc454295-a45c-4866-b0f4-dd150e906dc9" providerId="AD" clId="Web-{C7E60625-0F15-4944-6693-1CC93DFCB062}" dt="2023-11-15T01:32:49.509" v="643"/>
          <ac:spMkLst>
            <pc:docMk/>
            <pc:sldMk cId="2721351597" sldId="271"/>
            <ac:spMk id="471051" creationId="{21540236-BFD5-4A9D-8840-4703E7F76825}"/>
          </ac:spMkLst>
        </pc:spChg>
        <pc:picChg chg="add del">
          <ac:chgData name="Johnson, Kathy" userId="S::kjohnson@gwinnetttech.edu::bc454295-a45c-4866-b0f4-dd150e906dc9" providerId="AD" clId="Web-{C7E60625-0F15-4944-6693-1CC93DFCB062}" dt="2023-11-15T01:32:49.509" v="643"/>
          <ac:picMkLst>
            <pc:docMk/>
            <pc:sldMk cId="2721351597" sldId="271"/>
            <ac:picMk id="471045" creationId="{591B8A3C-913D-E985-661F-AB5009E5590E}"/>
          </ac:picMkLst>
        </pc:picChg>
      </pc:sldChg>
      <pc:sldChg chg="addSp modSp mod setBg">
        <pc:chgData name="Johnson, Kathy" userId="S::kjohnson@gwinnetttech.edu::bc454295-a45c-4866-b0f4-dd150e906dc9" providerId="AD" clId="Web-{C7E60625-0F15-4944-6693-1CC93DFCB062}" dt="2023-11-15T01:32:21.352" v="641"/>
        <pc:sldMkLst>
          <pc:docMk/>
          <pc:sldMk cId="3679564198" sldId="272"/>
        </pc:sldMkLst>
        <pc:spChg chg="mod">
          <ac:chgData name="Johnson, Kathy" userId="S::kjohnson@gwinnetttech.edu::bc454295-a45c-4866-b0f4-dd150e906dc9" providerId="AD" clId="Web-{C7E60625-0F15-4944-6693-1CC93DFCB062}" dt="2023-11-15T01:32:21.352" v="641"/>
          <ac:spMkLst>
            <pc:docMk/>
            <pc:sldMk cId="3679564198" sldId="272"/>
            <ac:spMk id="472066" creationId="{00000000-0000-0000-0000-000000000000}"/>
          </ac:spMkLst>
        </pc:spChg>
        <pc:spChg chg="mod">
          <ac:chgData name="Johnson, Kathy" userId="S::kjohnson@gwinnetttech.edu::bc454295-a45c-4866-b0f4-dd150e906dc9" providerId="AD" clId="Web-{C7E60625-0F15-4944-6693-1CC93DFCB062}" dt="2023-11-15T01:32:21.352" v="641"/>
          <ac:spMkLst>
            <pc:docMk/>
            <pc:sldMk cId="3679564198" sldId="272"/>
            <ac:spMk id="472067" creationId="{00000000-0000-0000-0000-000000000000}"/>
          </ac:spMkLst>
        </pc:spChg>
        <pc:spChg chg="add">
          <ac:chgData name="Johnson, Kathy" userId="S::kjohnson@gwinnetttech.edu::bc454295-a45c-4866-b0f4-dd150e906dc9" providerId="AD" clId="Web-{C7E60625-0F15-4944-6693-1CC93DFCB062}" dt="2023-11-15T01:32:21.352" v="641"/>
          <ac:spMkLst>
            <pc:docMk/>
            <pc:sldMk cId="3679564198" sldId="272"/>
            <ac:spMk id="472072" creationId="{777A147A-9ED8-46B4-8660-1B3C2AA880B5}"/>
          </ac:spMkLst>
        </pc:spChg>
        <pc:spChg chg="add">
          <ac:chgData name="Johnson, Kathy" userId="S::kjohnson@gwinnetttech.edu::bc454295-a45c-4866-b0f4-dd150e906dc9" providerId="AD" clId="Web-{C7E60625-0F15-4944-6693-1CC93DFCB062}" dt="2023-11-15T01:32:21.352" v="641"/>
          <ac:spMkLst>
            <pc:docMk/>
            <pc:sldMk cId="3679564198" sldId="272"/>
            <ac:spMk id="472074" creationId="{5D6C15A0-C087-4593-8414-2B4EC1CDC3DE}"/>
          </ac:spMkLst>
        </pc:spChg>
      </pc:sldChg>
      <pc:sldChg chg="addSp delSp modSp del mod setBg">
        <pc:chgData name="Johnson, Kathy" userId="S::kjohnson@gwinnetttech.edu::bc454295-a45c-4866-b0f4-dd150e906dc9" providerId="AD" clId="Web-{C7E60625-0F15-4944-6693-1CC93DFCB062}" dt="2023-11-15T01:20:08.681" v="580"/>
        <pc:sldMkLst>
          <pc:docMk/>
          <pc:sldMk cId="972617288" sldId="273"/>
        </pc:sldMkLst>
        <pc:spChg chg="mod">
          <ac:chgData name="Johnson, Kathy" userId="S::kjohnson@gwinnetttech.edu::bc454295-a45c-4866-b0f4-dd150e906dc9" providerId="AD" clId="Web-{C7E60625-0F15-4944-6693-1CC93DFCB062}" dt="2023-11-15T01:14:20.971" v="540"/>
          <ac:spMkLst>
            <pc:docMk/>
            <pc:sldMk cId="972617288" sldId="273"/>
            <ac:spMk id="473090" creationId="{00000000-0000-0000-0000-000000000000}"/>
          </ac:spMkLst>
        </pc:spChg>
        <pc:spChg chg="mod">
          <ac:chgData name="Johnson, Kathy" userId="S::kjohnson@gwinnetttech.edu::bc454295-a45c-4866-b0f4-dd150e906dc9" providerId="AD" clId="Web-{C7E60625-0F15-4944-6693-1CC93DFCB062}" dt="2023-11-15T01:14:20.971" v="540"/>
          <ac:spMkLst>
            <pc:docMk/>
            <pc:sldMk cId="972617288" sldId="273"/>
            <ac:spMk id="473091" creationId="{00000000-0000-0000-0000-000000000000}"/>
          </ac:spMkLst>
        </pc:spChg>
        <pc:spChg chg="add">
          <ac:chgData name="Johnson, Kathy" userId="S::kjohnson@gwinnetttech.edu::bc454295-a45c-4866-b0f4-dd150e906dc9" providerId="AD" clId="Web-{C7E60625-0F15-4944-6693-1CC93DFCB062}" dt="2023-11-15T01:13:49.267" v="535"/>
          <ac:spMkLst>
            <pc:docMk/>
            <pc:sldMk cId="972617288" sldId="273"/>
            <ac:spMk id="473096" creationId="{081EA652-8C6A-4E69-BEB9-170809474553}"/>
          </ac:spMkLst>
        </pc:spChg>
        <pc:spChg chg="add">
          <ac:chgData name="Johnson, Kathy" userId="S::kjohnson@gwinnetttech.edu::bc454295-a45c-4866-b0f4-dd150e906dc9" providerId="AD" clId="Web-{C7E60625-0F15-4944-6693-1CC93DFCB062}" dt="2023-11-15T01:13:49.267" v="535"/>
          <ac:spMkLst>
            <pc:docMk/>
            <pc:sldMk cId="972617288" sldId="273"/>
            <ac:spMk id="473098" creationId="{5298780A-33B9-4EA2-8F67-DE68AD62841B}"/>
          </ac:spMkLst>
        </pc:spChg>
        <pc:spChg chg="add">
          <ac:chgData name="Johnson, Kathy" userId="S::kjohnson@gwinnetttech.edu::bc454295-a45c-4866-b0f4-dd150e906dc9" providerId="AD" clId="Web-{C7E60625-0F15-4944-6693-1CC93DFCB062}" dt="2023-11-15T01:13:49.267" v="535"/>
          <ac:spMkLst>
            <pc:docMk/>
            <pc:sldMk cId="972617288" sldId="273"/>
            <ac:spMk id="473100" creationId="{7F488E8B-4E1E-4402-8935-D4E6C02615C7}"/>
          </ac:spMkLst>
        </pc:spChg>
        <pc:spChg chg="add">
          <ac:chgData name="Johnson, Kathy" userId="S::kjohnson@gwinnetttech.edu::bc454295-a45c-4866-b0f4-dd150e906dc9" providerId="AD" clId="Web-{C7E60625-0F15-4944-6693-1CC93DFCB062}" dt="2023-11-15T01:14:20.971" v="540"/>
          <ac:spMkLst>
            <pc:docMk/>
            <pc:sldMk cId="972617288" sldId="273"/>
            <ac:spMk id="473104" creationId="{081EA652-8C6A-4E69-BEB9-170809474553}"/>
          </ac:spMkLst>
        </pc:spChg>
        <pc:spChg chg="add">
          <ac:chgData name="Johnson, Kathy" userId="S::kjohnson@gwinnetttech.edu::bc454295-a45c-4866-b0f4-dd150e906dc9" providerId="AD" clId="Web-{C7E60625-0F15-4944-6693-1CC93DFCB062}" dt="2023-11-15T01:14:20.971" v="540"/>
          <ac:spMkLst>
            <pc:docMk/>
            <pc:sldMk cId="972617288" sldId="273"/>
            <ac:spMk id="473105" creationId="{5298780A-33B9-4EA2-8F67-DE68AD62841B}"/>
          </ac:spMkLst>
        </pc:spChg>
        <pc:spChg chg="add">
          <ac:chgData name="Johnson, Kathy" userId="S::kjohnson@gwinnetttech.edu::bc454295-a45c-4866-b0f4-dd150e906dc9" providerId="AD" clId="Web-{C7E60625-0F15-4944-6693-1CC93DFCB062}" dt="2023-11-15T01:14:20.971" v="540"/>
          <ac:spMkLst>
            <pc:docMk/>
            <pc:sldMk cId="972617288" sldId="273"/>
            <ac:spMk id="473106" creationId="{7F488E8B-4E1E-4402-8935-D4E6C02615C7}"/>
          </ac:spMkLst>
        </pc:spChg>
        <pc:picChg chg="add del">
          <ac:chgData name="Johnson, Kathy" userId="S::kjohnson@gwinnetttech.edu::bc454295-a45c-4866-b0f4-dd150e906dc9" providerId="AD" clId="Web-{C7E60625-0F15-4944-6693-1CC93DFCB062}" dt="2023-11-15T01:14:20.971" v="539"/>
          <ac:picMkLst>
            <pc:docMk/>
            <pc:sldMk cId="972617288" sldId="273"/>
            <ac:picMk id="473093" creationId="{54BCF2F7-CCE7-48EF-451B-7D6195C562B7}"/>
          </ac:picMkLst>
        </pc:picChg>
        <pc:cxnChg chg="add del">
          <ac:chgData name="Johnson, Kathy" userId="S::kjohnson@gwinnetttech.edu::bc454295-a45c-4866-b0f4-dd150e906dc9" providerId="AD" clId="Web-{C7E60625-0F15-4944-6693-1CC93DFCB062}" dt="2023-11-15T01:14:20.971" v="539"/>
          <ac:cxnSpMkLst>
            <pc:docMk/>
            <pc:sldMk cId="972617288" sldId="273"/>
            <ac:cxnSpMk id="473097" creationId="{249EDD1B-F94D-B4E6-ACAA-566B9A26FDE3}"/>
          </ac:cxnSpMkLst>
        </pc:cxnChg>
        <pc:cxnChg chg="add">
          <ac:chgData name="Johnson, Kathy" userId="S::kjohnson@gwinnetttech.edu::bc454295-a45c-4866-b0f4-dd150e906dc9" providerId="AD" clId="Web-{C7E60625-0F15-4944-6693-1CC93DFCB062}" dt="2023-11-15T01:13:49.267" v="535"/>
          <ac:cxnSpMkLst>
            <pc:docMk/>
            <pc:sldMk cId="972617288" sldId="273"/>
            <ac:cxnSpMk id="473102" creationId="{23AAC9B5-8015-485C-ACF9-A750390E9A56}"/>
          </ac:cxnSpMkLst>
        </pc:cxnChg>
        <pc:cxnChg chg="add">
          <ac:chgData name="Johnson, Kathy" userId="S::kjohnson@gwinnetttech.edu::bc454295-a45c-4866-b0f4-dd150e906dc9" providerId="AD" clId="Web-{C7E60625-0F15-4944-6693-1CC93DFCB062}" dt="2023-11-15T01:14:20.971" v="540"/>
          <ac:cxnSpMkLst>
            <pc:docMk/>
            <pc:sldMk cId="972617288" sldId="273"/>
            <ac:cxnSpMk id="473107" creationId="{23AAC9B5-8015-485C-ACF9-A750390E9A56}"/>
          </ac:cxnSpMkLst>
        </pc:cxnChg>
      </pc:sldChg>
      <pc:sldChg chg="addSp modSp mod ord setBg">
        <pc:chgData name="Johnson, Kathy" userId="S::kjohnson@gwinnetttech.edu::bc454295-a45c-4866-b0f4-dd150e906dc9" providerId="AD" clId="Web-{C7E60625-0F15-4944-6693-1CC93DFCB062}" dt="2023-11-15T01:16:58.365" v="557"/>
        <pc:sldMkLst>
          <pc:docMk/>
          <pc:sldMk cId="2308699180" sldId="274"/>
        </pc:sldMkLst>
        <pc:spChg chg="mod">
          <ac:chgData name="Johnson, Kathy" userId="S::kjohnson@gwinnetttech.edu::bc454295-a45c-4866-b0f4-dd150e906dc9" providerId="AD" clId="Web-{C7E60625-0F15-4944-6693-1CC93DFCB062}" dt="2023-11-15T01:16:32.661" v="555"/>
          <ac:spMkLst>
            <pc:docMk/>
            <pc:sldMk cId="2308699180" sldId="274"/>
            <ac:spMk id="474114" creationId="{00000000-0000-0000-0000-000000000000}"/>
          </ac:spMkLst>
        </pc:spChg>
        <pc:spChg chg="mod">
          <ac:chgData name="Johnson, Kathy" userId="S::kjohnson@gwinnetttech.edu::bc454295-a45c-4866-b0f4-dd150e906dc9" providerId="AD" clId="Web-{C7E60625-0F15-4944-6693-1CC93DFCB062}" dt="2023-11-15T01:16:32.661" v="555"/>
          <ac:spMkLst>
            <pc:docMk/>
            <pc:sldMk cId="2308699180" sldId="274"/>
            <ac:spMk id="474115" creationId="{00000000-0000-0000-0000-000000000000}"/>
          </ac:spMkLst>
        </pc:spChg>
        <pc:spChg chg="add">
          <ac:chgData name="Johnson, Kathy" userId="S::kjohnson@gwinnetttech.edu::bc454295-a45c-4866-b0f4-dd150e906dc9" providerId="AD" clId="Web-{C7E60625-0F15-4944-6693-1CC93DFCB062}" dt="2023-11-15T01:16:32.661" v="555"/>
          <ac:spMkLst>
            <pc:docMk/>
            <pc:sldMk cId="2308699180" sldId="274"/>
            <ac:spMk id="474120" creationId="{081EA652-8C6A-4E69-BEB9-170809474553}"/>
          </ac:spMkLst>
        </pc:spChg>
        <pc:spChg chg="add">
          <ac:chgData name="Johnson, Kathy" userId="S::kjohnson@gwinnetttech.edu::bc454295-a45c-4866-b0f4-dd150e906dc9" providerId="AD" clId="Web-{C7E60625-0F15-4944-6693-1CC93DFCB062}" dt="2023-11-15T01:16:32.661" v="555"/>
          <ac:spMkLst>
            <pc:docMk/>
            <pc:sldMk cId="2308699180" sldId="274"/>
            <ac:spMk id="474122" creationId="{A4026A73-1F7F-49F2-B319-8CA3B3D53269}"/>
          </ac:spMkLst>
        </pc:spChg>
        <pc:spChg chg="add">
          <ac:chgData name="Johnson, Kathy" userId="S::kjohnson@gwinnetttech.edu::bc454295-a45c-4866-b0f4-dd150e906dc9" providerId="AD" clId="Web-{C7E60625-0F15-4944-6693-1CC93DFCB062}" dt="2023-11-15T01:16:32.661" v="555"/>
          <ac:spMkLst>
            <pc:docMk/>
            <pc:sldMk cId="2308699180" sldId="274"/>
            <ac:spMk id="474124" creationId="{5298780A-33B9-4EA2-8F67-DE68AD62841B}"/>
          </ac:spMkLst>
        </pc:spChg>
        <pc:spChg chg="add">
          <ac:chgData name="Johnson, Kathy" userId="S::kjohnson@gwinnetttech.edu::bc454295-a45c-4866-b0f4-dd150e906dc9" providerId="AD" clId="Web-{C7E60625-0F15-4944-6693-1CC93DFCB062}" dt="2023-11-15T01:16:32.661" v="555"/>
          <ac:spMkLst>
            <pc:docMk/>
            <pc:sldMk cId="2308699180" sldId="274"/>
            <ac:spMk id="474126" creationId="{7F488E8B-4E1E-4402-8935-D4E6C02615C7}"/>
          </ac:spMkLst>
        </pc:spChg>
        <pc:cxnChg chg="add">
          <ac:chgData name="Johnson, Kathy" userId="S::kjohnson@gwinnetttech.edu::bc454295-a45c-4866-b0f4-dd150e906dc9" providerId="AD" clId="Web-{C7E60625-0F15-4944-6693-1CC93DFCB062}" dt="2023-11-15T01:16:32.661" v="555"/>
          <ac:cxnSpMkLst>
            <pc:docMk/>
            <pc:sldMk cId="2308699180" sldId="274"/>
            <ac:cxnSpMk id="474128" creationId="{23AAC9B5-8015-485C-ACF9-A750390E9A56}"/>
          </ac:cxnSpMkLst>
        </pc:cxnChg>
      </pc:sldChg>
      <pc:sldChg chg="addSp delSp modSp mod ord setBg">
        <pc:chgData name="Johnson, Kathy" userId="S::kjohnson@gwinnetttech.edu::bc454295-a45c-4866-b0f4-dd150e906dc9" providerId="AD" clId="Web-{C7E60625-0F15-4944-6693-1CC93DFCB062}" dt="2023-11-15T01:18:46.101" v="579"/>
        <pc:sldMkLst>
          <pc:docMk/>
          <pc:sldMk cId="1144908779" sldId="275"/>
        </pc:sldMkLst>
        <pc:spChg chg="mod">
          <ac:chgData name="Johnson, Kathy" userId="S::kjohnson@gwinnetttech.edu::bc454295-a45c-4866-b0f4-dd150e906dc9" providerId="AD" clId="Web-{C7E60625-0F15-4944-6693-1CC93DFCB062}" dt="2023-11-15T01:18:00.241" v="571"/>
          <ac:spMkLst>
            <pc:docMk/>
            <pc:sldMk cId="1144908779" sldId="275"/>
            <ac:spMk id="475138" creationId="{00000000-0000-0000-0000-000000000000}"/>
          </ac:spMkLst>
        </pc:spChg>
        <pc:spChg chg="mod">
          <ac:chgData name="Johnson, Kathy" userId="S::kjohnson@gwinnetttech.edu::bc454295-a45c-4866-b0f4-dd150e906dc9" providerId="AD" clId="Web-{C7E60625-0F15-4944-6693-1CC93DFCB062}" dt="2023-11-15T01:18:32.429" v="578" actId="1076"/>
          <ac:spMkLst>
            <pc:docMk/>
            <pc:sldMk cId="1144908779" sldId="275"/>
            <ac:spMk id="475139" creationId="{00000000-0000-0000-0000-000000000000}"/>
          </ac:spMkLst>
        </pc:spChg>
        <pc:spChg chg="add">
          <ac:chgData name="Johnson, Kathy" userId="S::kjohnson@gwinnetttech.edu::bc454295-a45c-4866-b0f4-dd150e906dc9" providerId="AD" clId="Web-{C7E60625-0F15-4944-6693-1CC93DFCB062}" dt="2023-11-15T01:18:00.241" v="571"/>
          <ac:spMkLst>
            <pc:docMk/>
            <pc:sldMk cId="1144908779" sldId="275"/>
            <ac:spMk id="475144" creationId="{081EA652-8C6A-4E69-BEB9-170809474553}"/>
          </ac:spMkLst>
        </pc:spChg>
        <pc:spChg chg="add">
          <ac:chgData name="Johnson, Kathy" userId="S::kjohnson@gwinnetttech.edu::bc454295-a45c-4866-b0f4-dd150e906dc9" providerId="AD" clId="Web-{C7E60625-0F15-4944-6693-1CC93DFCB062}" dt="2023-11-15T01:18:00.241" v="571"/>
          <ac:spMkLst>
            <pc:docMk/>
            <pc:sldMk cId="1144908779" sldId="275"/>
            <ac:spMk id="475146" creationId="{A4026A73-1F7F-49F2-B319-8CA3B3D53269}"/>
          </ac:spMkLst>
        </pc:spChg>
        <pc:spChg chg="add del">
          <ac:chgData name="Johnson, Kathy" userId="S::kjohnson@gwinnetttech.edu::bc454295-a45c-4866-b0f4-dd150e906dc9" providerId="AD" clId="Web-{C7E60625-0F15-4944-6693-1CC93DFCB062}" dt="2023-11-15T01:18:00.225" v="570"/>
          <ac:spMkLst>
            <pc:docMk/>
            <pc:sldMk cId="1144908779" sldId="275"/>
            <ac:spMk id="475147" creationId="{7E7D0C94-08B4-48AE-8813-CC4D60294F42}"/>
          </ac:spMkLst>
        </pc:spChg>
        <pc:spChg chg="add del">
          <ac:chgData name="Johnson, Kathy" userId="S::kjohnson@gwinnetttech.edu::bc454295-a45c-4866-b0f4-dd150e906dc9" providerId="AD" clId="Web-{C7E60625-0F15-4944-6693-1CC93DFCB062}" dt="2023-11-15T01:18:00.225" v="570"/>
          <ac:spMkLst>
            <pc:docMk/>
            <pc:sldMk cId="1144908779" sldId="275"/>
            <ac:spMk id="475148" creationId="{04C21BAE-6866-4C7A-A7EC-C1B2E572D5BE}"/>
          </ac:spMkLst>
        </pc:spChg>
        <pc:spChg chg="add del">
          <ac:chgData name="Johnson, Kathy" userId="S::kjohnson@gwinnetttech.edu::bc454295-a45c-4866-b0f4-dd150e906dc9" providerId="AD" clId="Web-{C7E60625-0F15-4944-6693-1CC93DFCB062}" dt="2023-11-15T01:18:00.225" v="570"/>
          <ac:spMkLst>
            <pc:docMk/>
            <pc:sldMk cId="1144908779" sldId="275"/>
            <ac:spMk id="475149" creationId="{F0C518C2-0AA4-470C-87B9-9CBF428FBA25}"/>
          </ac:spMkLst>
        </pc:spChg>
        <pc:spChg chg="add">
          <ac:chgData name="Johnson, Kathy" userId="S::kjohnson@gwinnetttech.edu::bc454295-a45c-4866-b0f4-dd150e906dc9" providerId="AD" clId="Web-{C7E60625-0F15-4944-6693-1CC93DFCB062}" dt="2023-11-15T01:18:00.241" v="571"/>
          <ac:spMkLst>
            <pc:docMk/>
            <pc:sldMk cId="1144908779" sldId="275"/>
            <ac:spMk id="475153" creationId="{5298780A-33B9-4EA2-8F67-DE68AD62841B}"/>
          </ac:spMkLst>
        </pc:spChg>
        <pc:spChg chg="add">
          <ac:chgData name="Johnson, Kathy" userId="S::kjohnson@gwinnetttech.edu::bc454295-a45c-4866-b0f4-dd150e906dc9" providerId="AD" clId="Web-{C7E60625-0F15-4944-6693-1CC93DFCB062}" dt="2023-11-15T01:18:00.241" v="571"/>
          <ac:spMkLst>
            <pc:docMk/>
            <pc:sldMk cId="1144908779" sldId="275"/>
            <ac:spMk id="475154" creationId="{7F488E8B-4E1E-4402-8935-D4E6C02615C7}"/>
          </ac:spMkLst>
        </pc:spChg>
        <pc:picChg chg="add del">
          <ac:chgData name="Johnson, Kathy" userId="S::kjohnson@gwinnetttech.edu::bc454295-a45c-4866-b0f4-dd150e906dc9" providerId="AD" clId="Web-{C7E60625-0F15-4944-6693-1CC93DFCB062}" dt="2023-11-15T01:17:44.413" v="568"/>
          <ac:picMkLst>
            <pc:docMk/>
            <pc:sldMk cId="1144908779" sldId="275"/>
            <ac:picMk id="475141" creationId="{F25AF1C3-1D64-D778-1110-7538757C0CEF}"/>
          </ac:picMkLst>
        </pc:picChg>
        <pc:picChg chg="add del">
          <ac:chgData name="Johnson, Kathy" userId="S::kjohnson@gwinnetttech.edu::bc454295-a45c-4866-b0f4-dd150e906dc9" providerId="AD" clId="Web-{C7E60625-0F15-4944-6693-1CC93DFCB062}" dt="2023-11-15T01:18:00.225" v="570"/>
          <ac:picMkLst>
            <pc:docMk/>
            <pc:sldMk cId="1144908779" sldId="275"/>
            <ac:picMk id="475150" creationId="{BAA471B8-4FC5-E709-A668-B1B9000BC61D}"/>
          </ac:picMkLst>
        </pc:picChg>
        <pc:cxnChg chg="add del">
          <ac:chgData name="Johnson, Kathy" userId="S::kjohnson@gwinnetttech.edu::bc454295-a45c-4866-b0f4-dd150e906dc9" providerId="AD" clId="Web-{C7E60625-0F15-4944-6693-1CC93DFCB062}" dt="2023-11-15T01:17:44.413" v="568"/>
          <ac:cxnSpMkLst>
            <pc:docMk/>
            <pc:sldMk cId="1144908779" sldId="275"/>
            <ac:cxnSpMk id="475145" creationId="{1503BFE4-729B-D9D0-C17B-501E6AF1127A}"/>
          </ac:cxnSpMkLst>
        </pc:cxnChg>
        <pc:cxnChg chg="add">
          <ac:chgData name="Johnson, Kathy" userId="S::kjohnson@gwinnetttech.edu::bc454295-a45c-4866-b0f4-dd150e906dc9" providerId="AD" clId="Web-{C7E60625-0F15-4944-6693-1CC93DFCB062}" dt="2023-11-15T01:18:00.241" v="571"/>
          <ac:cxnSpMkLst>
            <pc:docMk/>
            <pc:sldMk cId="1144908779" sldId="275"/>
            <ac:cxnSpMk id="475152" creationId="{23AAC9B5-8015-485C-ACF9-A750390E9A56}"/>
          </ac:cxnSpMkLst>
        </pc:cxnChg>
      </pc:sldChg>
      <pc:sldChg chg="addSp delSp modSp mod ord setBg">
        <pc:chgData name="Johnson, Kathy" userId="S::kjohnson@gwinnetttech.edu::bc454295-a45c-4866-b0f4-dd150e906dc9" providerId="AD" clId="Web-{C7E60625-0F15-4944-6693-1CC93DFCB062}" dt="2023-11-15T01:24:11.170" v="608" actId="20577"/>
        <pc:sldMkLst>
          <pc:docMk/>
          <pc:sldMk cId="3036691136" sldId="276"/>
        </pc:sldMkLst>
        <pc:spChg chg="add del mod">
          <ac:chgData name="Johnson, Kathy" userId="S::kjohnson@gwinnetttech.edu::bc454295-a45c-4866-b0f4-dd150e906dc9" providerId="AD" clId="Web-{C7E60625-0F15-4944-6693-1CC93DFCB062}" dt="2023-11-15T01:20:27.119" v="583"/>
          <ac:spMkLst>
            <pc:docMk/>
            <pc:sldMk cId="3036691136" sldId="276"/>
            <ac:spMk id="3" creationId="{A2C5A69F-DCE8-224F-086C-099C6C6E1960}"/>
          </ac:spMkLst>
        </pc:spChg>
        <pc:spChg chg="mod">
          <ac:chgData name="Johnson, Kathy" userId="S::kjohnson@gwinnetttech.edu::bc454295-a45c-4866-b0f4-dd150e906dc9" providerId="AD" clId="Web-{C7E60625-0F15-4944-6693-1CC93DFCB062}" dt="2023-11-15T01:20:20.603" v="581"/>
          <ac:spMkLst>
            <pc:docMk/>
            <pc:sldMk cId="3036691136" sldId="276"/>
            <ac:spMk id="476162" creationId="{00000000-0000-0000-0000-000000000000}"/>
          </ac:spMkLst>
        </pc:spChg>
        <pc:spChg chg="add del mod">
          <ac:chgData name="Johnson, Kathy" userId="S::kjohnson@gwinnetttech.edu::bc454295-a45c-4866-b0f4-dd150e906dc9" providerId="AD" clId="Web-{C7E60625-0F15-4944-6693-1CC93DFCB062}" dt="2023-11-15T01:24:11.170" v="608" actId="20577"/>
          <ac:spMkLst>
            <pc:docMk/>
            <pc:sldMk cId="3036691136" sldId="276"/>
            <ac:spMk id="476163" creationId="{00000000-0000-0000-0000-000000000000}"/>
          </ac:spMkLst>
        </pc:spChg>
        <pc:spChg chg="add">
          <ac:chgData name="Johnson, Kathy" userId="S::kjohnson@gwinnetttech.edu::bc454295-a45c-4866-b0f4-dd150e906dc9" providerId="AD" clId="Web-{C7E60625-0F15-4944-6693-1CC93DFCB062}" dt="2023-11-15T01:20:20.603" v="581"/>
          <ac:spMkLst>
            <pc:docMk/>
            <pc:sldMk cId="3036691136" sldId="276"/>
            <ac:spMk id="476168" creationId="{907EF6B7-1338-4443-8C46-6A318D952DFD}"/>
          </ac:spMkLst>
        </pc:spChg>
        <pc:spChg chg="add">
          <ac:chgData name="Johnson, Kathy" userId="S::kjohnson@gwinnetttech.edu::bc454295-a45c-4866-b0f4-dd150e906dc9" providerId="AD" clId="Web-{C7E60625-0F15-4944-6693-1CC93DFCB062}" dt="2023-11-15T01:20:20.603" v="581"/>
          <ac:spMkLst>
            <pc:docMk/>
            <pc:sldMk cId="3036691136" sldId="276"/>
            <ac:spMk id="476170" creationId="{DAAE4CDD-124C-4DCF-9584-B6033B545DD5}"/>
          </ac:spMkLst>
        </pc:spChg>
        <pc:spChg chg="add">
          <ac:chgData name="Johnson, Kathy" userId="S::kjohnson@gwinnetttech.edu::bc454295-a45c-4866-b0f4-dd150e906dc9" providerId="AD" clId="Web-{C7E60625-0F15-4944-6693-1CC93DFCB062}" dt="2023-11-15T01:20:20.603" v="581"/>
          <ac:spMkLst>
            <pc:docMk/>
            <pc:sldMk cId="3036691136" sldId="276"/>
            <ac:spMk id="476172" creationId="{081E4A58-353D-44AE-B2FC-2A74E2E400F7}"/>
          </ac:spMkLst>
        </pc:spChg>
      </pc:sldChg>
      <pc:sldChg chg="addSp modSp mod ord setBg">
        <pc:chgData name="Johnson, Kathy" userId="S::kjohnson@gwinnetttech.edu::bc454295-a45c-4866-b0f4-dd150e906dc9" providerId="AD" clId="Web-{C7E60625-0F15-4944-6693-1CC93DFCB062}" dt="2023-11-15T01:22:59.263" v="605"/>
        <pc:sldMkLst>
          <pc:docMk/>
          <pc:sldMk cId="3857718151" sldId="277"/>
        </pc:sldMkLst>
        <pc:spChg chg="mod">
          <ac:chgData name="Johnson, Kathy" userId="S::kjohnson@gwinnetttech.edu::bc454295-a45c-4866-b0f4-dd150e906dc9" providerId="AD" clId="Web-{C7E60625-0F15-4944-6693-1CC93DFCB062}" dt="2023-11-15T01:22:59.263" v="605"/>
          <ac:spMkLst>
            <pc:docMk/>
            <pc:sldMk cId="3857718151" sldId="277"/>
            <ac:spMk id="501762" creationId="{00000000-0000-0000-0000-000000000000}"/>
          </ac:spMkLst>
        </pc:spChg>
        <pc:spChg chg="mod">
          <ac:chgData name="Johnson, Kathy" userId="S::kjohnson@gwinnetttech.edu::bc454295-a45c-4866-b0f4-dd150e906dc9" providerId="AD" clId="Web-{C7E60625-0F15-4944-6693-1CC93DFCB062}" dt="2023-11-15T01:22:59.263" v="605"/>
          <ac:spMkLst>
            <pc:docMk/>
            <pc:sldMk cId="3857718151" sldId="277"/>
            <ac:spMk id="501763" creationId="{00000000-0000-0000-0000-000000000000}"/>
          </ac:spMkLst>
        </pc:spChg>
        <pc:spChg chg="add">
          <ac:chgData name="Johnson, Kathy" userId="S::kjohnson@gwinnetttech.edu::bc454295-a45c-4866-b0f4-dd150e906dc9" providerId="AD" clId="Web-{C7E60625-0F15-4944-6693-1CC93DFCB062}" dt="2023-11-15T01:22:59.263" v="605"/>
          <ac:spMkLst>
            <pc:docMk/>
            <pc:sldMk cId="3857718151" sldId="277"/>
            <ac:spMk id="501768" creationId="{081EA652-8C6A-4E69-BEB9-170809474553}"/>
          </ac:spMkLst>
        </pc:spChg>
        <pc:spChg chg="add">
          <ac:chgData name="Johnson, Kathy" userId="S::kjohnson@gwinnetttech.edu::bc454295-a45c-4866-b0f4-dd150e906dc9" providerId="AD" clId="Web-{C7E60625-0F15-4944-6693-1CC93DFCB062}" dt="2023-11-15T01:22:59.263" v="605"/>
          <ac:spMkLst>
            <pc:docMk/>
            <pc:sldMk cId="3857718151" sldId="277"/>
            <ac:spMk id="501770" creationId="{5298780A-33B9-4EA2-8F67-DE68AD62841B}"/>
          </ac:spMkLst>
        </pc:spChg>
        <pc:spChg chg="add">
          <ac:chgData name="Johnson, Kathy" userId="S::kjohnson@gwinnetttech.edu::bc454295-a45c-4866-b0f4-dd150e906dc9" providerId="AD" clId="Web-{C7E60625-0F15-4944-6693-1CC93DFCB062}" dt="2023-11-15T01:22:59.263" v="605"/>
          <ac:spMkLst>
            <pc:docMk/>
            <pc:sldMk cId="3857718151" sldId="277"/>
            <ac:spMk id="501772" creationId="{7F488E8B-4E1E-4402-8935-D4E6C02615C7}"/>
          </ac:spMkLst>
        </pc:spChg>
      </pc:sldChg>
      <pc:sldChg chg="addSp modSp mod setBg">
        <pc:chgData name="Johnson, Kathy" userId="S::kjohnson@gwinnetttech.edu::bc454295-a45c-4866-b0f4-dd150e906dc9" providerId="AD" clId="Web-{C7E60625-0F15-4944-6693-1CC93DFCB062}" dt="2023-11-15T01:32:12.805" v="640"/>
        <pc:sldMkLst>
          <pc:docMk/>
          <pc:sldMk cId="1134337022" sldId="278"/>
        </pc:sldMkLst>
        <pc:spChg chg="mod">
          <ac:chgData name="Johnson, Kathy" userId="S::kjohnson@gwinnetttech.edu::bc454295-a45c-4866-b0f4-dd150e906dc9" providerId="AD" clId="Web-{C7E60625-0F15-4944-6693-1CC93DFCB062}" dt="2023-11-15T01:32:12.805" v="640"/>
          <ac:spMkLst>
            <pc:docMk/>
            <pc:sldMk cId="1134337022" sldId="278"/>
            <ac:spMk id="477186" creationId="{00000000-0000-0000-0000-000000000000}"/>
          </ac:spMkLst>
        </pc:spChg>
        <pc:spChg chg="mod">
          <ac:chgData name="Johnson, Kathy" userId="S::kjohnson@gwinnetttech.edu::bc454295-a45c-4866-b0f4-dd150e906dc9" providerId="AD" clId="Web-{C7E60625-0F15-4944-6693-1CC93DFCB062}" dt="2023-11-15T01:32:12.805" v="640"/>
          <ac:spMkLst>
            <pc:docMk/>
            <pc:sldMk cId="1134337022" sldId="278"/>
            <ac:spMk id="477187" creationId="{00000000-0000-0000-0000-000000000000}"/>
          </ac:spMkLst>
        </pc:spChg>
        <pc:spChg chg="add">
          <ac:chgData name="Johnson, Kathy" userId="S::kjohnson@gwinnetttech.edu::bc454295-a45c-4866-b0f4-dd150e906dc9" providerId="AD" clId="Web-{C7E60625-0F15-4944-6693-1CC93DFCB062}" dt="2023-11-15T01:32:12.805" v="640"/>
          <ac:spMkLst>
            <pc:docMk/>
            <pc:sldMk cId="1134337022" sldId="278"/>
            <ac:spMk id="477193" creationId="{2C61293E-6EBE-43EF-A52C-9BEBFD7679D4}"/>
          </ac:spMkLst>
        </pc:spChg>
        <pc:spChg chg="add">
          <ac:chgData name="Johnson, Kathy" userId="S::kjohnson@gwinnetttech.edu::bc454295-a45c-4866-b0f4-dd150e906dc9" providerId="AD" clId="Web-{C7E60625-0F15-4944-6693-1CC93DFCB062}" dt="2023-11-15T01:32:12.805" v="640"/>
          <ac:spMkLst>
            <pc:docMk/>
            <pc:sldMk cId="1134337022" sldId="278"/>
            <ac:spMk id="477195" creationId="{21540236-BFD5-4A9D-8840-4703E7F76825}"/>
          </ac:spMkLst>
        </pc:spChg>
        <pc:picChg chg="add">
          <ac:chgData name="Johnson, Kathy" userId="S::kjohnson@gwinnetttech.edu::bc454295-a45c-4866-b0f4-dd150e906dc9" providerId="AD" clId="Web-{C7E60625-0F15-4944-6693-1CC93DFCB062}" dt="2023-11-15T01:32:12.805" v="640"/>
          <ac:picMkLst>
            <pc:docMk/>
            <pc:sldMk cId="1134337022" sldId="278"/>
            <ac:picMk id="477189" creationId="{902DC514-5640-E054-6A81-1DE177DDB630}"/>
          </ac:picMkLst>
        </pc:picChg>
      </pc:sldChg>
      <pc:sldChg chg="addSp delSp modSp mod setBg">
        <pc:chgData name="Johnson, Kathy" userId="S::kjohnson@gwinnetttech.edu::bc454295-a45c-4866-b0f4-dd150e906dc9" providerId="AD" clId="Web-{C7E60625-0F15-4944-6693-1CC93DFCB062}" dt="2023-11-15T01:27:10.533" v="610"/>
        <pc:sldMkLst>
          <pc:docMk/>
          <pc:sldMk cId="1212162289" sldId="279"/>
        </pc:sldMkLst>
        <pc:spChg chg="mod">
          <ac:chgData name="Johnson, Kathy" userId="S::kjohnson@gwinnetttech.edu::bc454295-a45c-4866-b0f4-dd150e906dc9" providerId="AD" clId="Web-{C7E60625-0F15-4944-6693-1CC93DFCB062}" dt="2023-11-15T01:27:10.533" v="610"/>
          <ac:spMkLst>
            <pc:docMk/>
            <pc:sldMk cId="1212162289" sldId="279"/>
            <ac:spMk id="2" creationId="{00000000-0000-0000-0000-000000000000}"/>
          </ac:spMkLst>
        </pc:spChg>
        <pc:spChg chg="del">
          <ac:chgData name="Johnson, Kathy" userId="S::kjohnson@gwinnetttech.edu::bc454295-a45c-4866-b0f4-dd150e906dc9" providerId="AD" clId="Web-{C7E60625-0F15-4944-6693-1CC93DFCB062}" dt="2023-11-15T01:27:10.533" v="610"/>
          <ac:spMkLst>
            <pc:docMk/>
            <pc:sldMk cId="1212162289" sldId="279"/>
            <ac:spMk id="3" creationId="{00000000-0000-0000-0000-000000000000}"/>
          </ac:spMkLst>
        </pc:spChg>
        <pc:spChg chg="add">
          <ac:chgData name="Johnson, Kathy" userId="S::kjohnson@gwinnetttech.edu::bc454295-a45c-4866-b0f4-dd150e906dc9" providerId="AD" clId="Web-{C7E60625-0F15-4944-6693-1CC93DFCB062}" dt="2023-11-15T01:27:10.533" v="610"/>
          <ac:spMkLst>
            <pc:docMk/>
            <pc:sldMk cId="1212162289" sldId="279"/>
            <ac:spMk id="9" creationId="{2E442304-DDBD-4F7B-8017-36BCC863FB40}"/>
          </ac:spMkLst>
        </pc:spChg>
        <pc:spChg chg="add">
          <ac:chgData name="Johnson, Kathy" userId="S::kjohnson@gwinnetttech.edu::bc454295-a45c-4866-b0f4-dd150e906dc9" providerId="AD" clId="Web-{C7E60625-0F15-4944-6693-1CC93DFCB062}" dt="2023-11-15T01:27:10.533" v="610"/>
          <ac:spMkLst>
            <pc:docMk/>
            <pc:sldMk cId="1212162289" sldId="279"/>
            <ac:spMk id="11" creationId="{5E107275-3853-46FD-A241-DE4355A42675}"/>
          </ac:spMkLst>
        </pc:spChg>
        <pc:graphicFrameChg chg="add">
          <ac:chgData name="Johnson, Kathy" userId="S::kjohnson@gwinnetttech.edu::bc454295-a45c-4866-b0f4-dd150e906dc9" providerId="AD" clId="Web-{C7E60625-0F15-4944-6693-1CC93DFCB062}" dt="2023-11-15T01:27:10.533" v="610"/>
          <ac:graphicFrameMkLst>
            <pc:docMk/>
            <pc:sldMk cId="1212162289" sldId="279"/>
            <ac:graphicFrameMk id="5" creationId="{9833B9DF-8866-A5E2-7753-ADF29764880E}"/>
          </ac:graphicFrameMkLst>
        </pc:graphicFrameChg>
      </pc:sldChg>
      <pc:sldChg chg="modSp">
        <pc:chgData name="Johnson, Kathy" userId="S::kjohnson@gwinnetttech.edu::bc454295-a45c-4866-b0f4-dd150e906dc9" providerId="AD" clId="Web-{C7E60625-0F15-4944-6693-1CC93DFCB062}" dt="2023-11-15T00:17:43.513" v="6" actId="20577"/>
        <pc:sldMkLst>
          <pc:docMk/>
          <pc:sldMk cId="398040135" sldId="295"/>
        </pc:sldMkLst>
        <pc:spChg chg="mod">
          <ac:chgData name="Johnson, Kathy" userId="S::kjohnson@gwinnetttech.edu::bc454295-a45c-4866-b0f4-dd150e906dc9" providerId="AD" clId="Web-{C7E60625-0F15-4944-6693-1CC93DFCB062}" dt="2023-11-15T00:17:43.513" v="6" actId="20577"/>
          <ac:spMkLst>
            <pc:docMk/>
            <pc:sldMk cId="398040135" sldId="295"/>
            <ac:spMk id="3" creationId="{A4E2BDCA-0FB7-B347-9E0C-15DF7B5A716F}"/>
          </ac:spMkLst>
        </pc:spChg>
      </pc:sldChg>
      <pc:sldChg chg="addSp delSp modSp">
        <pc:chgData name="Johnson, Kathy" userId="S::kjohnson@gwinnetttech.edu::bc454295-a45c-4866-b0f4-dd150e906dc9" providerId="AD" clId="Web-{C7E60625-0F15-4944-6693-1CC93DFCB062}" dt="2023-11-15T00:20:15.454" v="20" actId="20577"/>
        <pc:sldMkLst>
          <pc:docMk/>
          <pc:sldMk cId="550371819" sldId="296"/>
        </pc:sldMkLst>
        <pc:spChg chg="mod">
          <ac:chgData name="Johnson, Kathy" userId="S::kjohnson@gwinnetttech.edu::bc454295-a45c-4866-b0f4-dd150e906dc9" providerId="AD" clId="Web-{C7E60625-0F15-4944-6693-1CC93DFCB062}" dt="2023-11-15T00:20:15.454" v="20" actId="20577"/>
          <ac:spMkLst>
            <pc:docMk/>
            <pc:sldMk cId="550371819" sldId="296"/>
            <ac:spMk id="3" creationId="{B229B9EA-C90B-EA47-B746-31EC00DF41F9}"/>
          </ac:spMkLst>
        </pc:spChg>
        <pc:spChg chg="del">
          <ac:chgData name="Johnson, Kathy" userId="S::kjohnson@gwinnetttech.edu::bc454295-a45c-4866-b0f4-dd150e906dc9" providerId="AD" clId="Web-{C7E60625-0F15-4944-6693-1CC93DFCB062}" dt="2023-11-15T00:18:07.389" v="7"/>
          <ac:spMkLst>
            <pc:docMk/>
            <pc:sldMk cId="550371819" sldId="296"/>
            <ac:spMk id="8" creationId="{C2554CA6-288E-4202-BC52-2E5A8F0C0AED}"/>
          </ac:spMkLst>
        </pc:spChg>
        <pc:spChg chg="del">
          <ac:chgData name="Johnson, Kathy" userId="S::kjohnson@gwinnetttech.edu::bc454295-a45c-4866-b0f4-dd150e906dc9" providerId="AD" clId="Web-{C7E60625-0F15-4944-6693-1CC93DFCB062}" dt="2023-11-15T00:18:07.389" v="7"/>
          <ac:spMkLst>
            <pc:docMk/>
            <pc:sldMk cId="550371819" sldId="296"/>
            <ac:spMk id="10" creationId="{B10BB131-AC8E-4A8E-A5D1-36260F720C3B}"/>
          </ac:spMkLst>
        </pc:spChg>
        <pc:spChg chg="del">
          <ac:chgData name="Johnson, Kathy" userId="S::kjohnson@gwinnetttech.edu::bc454295-a45c-4866-b0f4-dd150e906dc9" providerId="AD" clId="Web-{C7E60625-0F15-4944-6693-1CC93DFCB062}" dt="2023-11-15T00:18:07.389" v="7"/>
          <ac:spMkLst>
            <pc:docMk/>
            <pc:sldMk cId="550371819" sldId="296"/>
            <ac:spMk id="12" creationId="{5B7778FC-632E-4DCA-A7CB-0D7731CCF970}"/>
          </ac:spMkLst>
        </pc:spChg>
        <pc:spChg chg="del">
          <ac:chgData name="Johnson, Kathy" userId="S::kjohnson@gwinnetttech.edu::bc454295-a45c-4866-b0f4-dd150e906dc9" providerId="AD" clId="Web-{C7E60625-0F15-4944-6693-1CC93DFCB062}" dt="2023-11-15T00:18:07.389" v="7"/>
          <ac:spMkLst>
            <pc:docMk/>
            <pc:sldMk cId="550371819" sldId="296"/>
            <ac:spMk id="14" creationId="{FA23A907-97FB-4A8F-880A-DD77401C4296}"/>
          </ac:spMkLst>
        </pc:spChg>
        <pc:spChg chg="add">
          <ac:chgData name="Johnson, Kathy" userId="S::kjohnson@gwinnetttech.edu::bc454295-a45c-4866-b0f4-dd150e906dc9" providerId="AD" clId="Web-{C7E60625-0F15-4944-6693-1CC93DFCB062}" dt="2023-11-15T00:18:07.389" v="7"/>
          <ac:spMkLst>
            <pc:docMk/>
            <pc:sldMk cId="550371819" sldId="296"/>
            <ac:spMk id="19" creationId="{907EF6B7-1338-4443-8C46-6A318D952DFD}"/>
          </ac:spMkLst>
        </pc:spChg>
        <pc:spChg chg="add">
          <ac:chgData name="Johnson, Kathy" userId="S::kjohnson@gwinnetttech.edu::bc454295-a45c-4866-b0f4-dd150e906dc9" providerId="AD" clId="Web-{C7E60625-0F15-4944-6693-1CC93DFCB062}" dt="2023-11-15T00:18:07.389" v="7"/>
          <ac:spMkLst>
            <pc:docMk/>
            <pc:sldMk cId="550371819" sldId="296"/>
            <ac:spMk id="21" creationId="{DAAE4CDD-124C-4DCF-9584-B6033B545DD5}"/>
          </ac:spMkLst>
        </pc:spChg>
        <pc:spChg chg="add">
          <ac:chgData name="Johnson, Kathy" userId="S::kjohnson@gwinnetttech.edu::bc454295-a45c-4866-b0f4-dd150e906dc9" providerId="AD" clId="Web-{C7E60625-0F15-4944-6693-1CC93DFCB062}" dt="2023-11-15T00:18:07.389" v="7"/>
          <ac:spMkLst>
            <pc:docMk/>
            <pc:sldMk cId="550371819" sldId="296"/>
            <ac:spMk id="23" creationId="{081E4A58-353D-44AE-B2FC-2A74E2E400F7}"/>
          </ac:spMkLst>
        </pc:spChg>
      </pc:sldChg>
      <pc:sldChg chg="modSp">
        <pc:chgData name="Johnson, Kathy" userId="S::kjohnson@gwinnetttech.edu::bc454295-a45c-4866-b0f4-dd150e906dc9" providerId="AD" clId="Web-{C7E60625-0F15-4944-6693-1CC93DFCB062}" dt="2023-11-15T00:30:53.951" v="288" actId="20577"/>
        <pc:sldMkLst>
          <pc:docMk/>
          <pc:sldMk cId="3051742247" sldId="297"/>
        </pc:sldMkLst>
        <pc:spChg chg="mod">
          <ac:chgData name="Johnson, Kathy" userId="S::kjohnson@gwinnetttech.edu::bc454295-a45c-4866-b0f4-dd150e906dc9" providerId="AD" clId="Web-{C7E60625-0F15-4944-6693-1CC93DFCB062}" dt="2023-11-15T00:30:53.951" v="288" actId="20577"/>
          <ac:spMkLst>
            <pc:docMk/>
            <pc:sldMk cId="3051742247" sldId="297"/>
            <ac:spMk id="3" creationId="{DAE552F7-5CDC-5941-BCDC-73A940C90EBE}"/>
          </ac:spMkLst>
        </pc:spChg>
        <pc:spChg chg="mod">
          <ac:chgData name="Johnson, Kathy" userId="S::kjohnson@gwinnetttech.edu::bc454295-a45c-4866-b0f4-dd150e906dc9" providerId="AD" clId="Web-{C7E60625-0F15-4944-6693-1CC93DFCB062}" dt="2023-11-15T00:25:28.663" v="176" actId="20577"/>
          <ac:spMkLst>
            <pc:docMk/>
            <pc:sldMk cId="3051742247" sldId="297"/>
            <ac:spMk id="4" creationId="{543E1E7D-AF2B-6A48-95FB-EFB2CE07E0CD}"/>
          </ac:spMkLst>
        </pc:spChg>
      </pc:sldChg>
      <pc:sldChg chg="addSp modSp mod setBg">
        <pc:chgData name="Johnson, Kathy" userId="S::kjohnson@gwinnetttech.edu::bc454295-a45c-4866-b0f4-dd150e906dc9" providerId="AD" clId="Web-{C7E60625-0F15-4944-6693-1CC93DFCB062}" dt="2023-11-15T01:34:27.167" v="649"/>
        <pc:sldMkLst>
          <pc:docMk/>
          <pc:sldMk cId="1699129653" sldId="299"/>
        </pc:sldMkLst>
        <pc:spChg chg="mod">
          <ac:chgData name="Johnson, Kathy" userId="S::kjohnson@gwinnetttech.edu::bc454295-a45c-4866-b0f4-dd150e906dc9" providerId="AD" clId="Web-{C7E60625-0F15-4944-6693-1CC93DFCB062}" dt="2023-11-15T01:34:27.167" v="649"/>
          <ac:spMkLst>
            <pc:docMk/>
            <pc:sldMk cId="1699129653" sldId="299"/>
            <ac:spMk id="2" creationId="{00000000-0000-0000-0000-000000000000}"/>
          </ac:spMkLst>
        </pc:spChg>
        <pc:spChg chg="add">
          <ac:chgData name="Johnson, Kathy" userId="S::kjohnson@gwinnetttech.edu::bc454295-a45c-4866-b0f4-dd150e906dc9" providerId="AD" clId="Web-{C7E60625-0F15-4944-6693-1CC93DFCB062}" dt="2023-11-15T01:34:27.167" v="649"/>
          <ac:spMkLst>
            <pc:docMk/>
            <pc:sldMk cId="1699129653" sldId="299"/>
            <ac:spMk id="10" creationId="{257363FD-7E77-4145-9483-331A807ADF0E}"/>
          </ac:spMkLst>
        </pc:spChg>
        <pc:graphicFrameChg chg="mod modGraphic">
          <ac:chgData name="Johnson, Kathy" userId="S::kjohnson@gwinnetttech.edu::bc454295-a45c-4866-b0f4-dd150e906dc9" providerId="AD" clId="Web-{C7E60625-0F15-4944-6693-1CC93DFCB062}" dt="2023-11-15T01:34:27.167" v="649"/>
          <ac:graphicFrameMkLst>
            <pc:docMk/>
            <pc:sldMk cId="1699129653" sldId="299"/>
            <ac:graphicFrameMk id="5" creationId="{096AEACD-4187-7256-4AC8-314FF4249B65}"/>
          </ac:graphicFrameMkLst>
        </pc:graphicFrameChg>
      </pc:sldChg>
      <pc:sldChg chg="modSp">
        <pc:chgData name="Johnson, Kathy" userId="S::kjohnson@gwinnetttech.edu::bc454295-a45c-4866-b0f4-dd150e906dc9" providerId="AD" clId="Web-{C7E60625-0F15-4944-6693-1CC93DFCB062}" dt="2023-11-15T01:05:43.211" v="454" actId="20577"/>
        <pc:sldMkLst>
          <pc:docMk/>
          <pc:sldMk cId="894980694" sldId="300"/>
        </pc:sldMkLst>
        <pc:spChg chg="mod">
          <ac:chgData name="Johnson, Kathy" userId="S::kjohnson@gwinnetttech.edu::bc454295-a45c-4866-b0f4-dd150e906dc9" providerId="AD" clId="Web-{C7E60625-0F15-4944-6693-1CC93DFCB062}" dt="2023-11-15T01:05:02.866" v="445" actId="20577"/>
          <ac:spMkLst>
            <pc:docMk/>
            <pc:sldMk cId="894980694" sldId="300"/>
            <ac:spMk id="2" creationId="{00000000-0000-0000-0000-000000000000}"/>
          </ac:spMkLst>
        </pc:spChg>
        <pc:spChg chg="mod">
          <ac:chgData name="Johnson, Kathy" userId="S::kjohnson@gwinnetttech.edu::bc454295-a45c-4866-b0f4-dd150e906dc9" providerId="AD" clId="Web-{C7E60625-0F15-4944-6693-1CC93DFCB062}" dt="2023-11-15T01:05:43.211" v="454" actId="20577"/>
          <ac:spMkLst>
            <pc:docMk/>
            <pc:sldMk cId="894980694" sldId="300"/>
            <ac:spMk id="3" creationId="{00000000-0000-0000-0000-000000000000}"/>
          </ac:spMkLst>
        </pc:spChg>
      </pc:sldChg>
      <pc:sldChg chg="addSp delSp modSp mod setBg">
        <pc:chgData name="Johnson, Kathy" userId="S::kjohnson@gwinnetttech.edu::bc454295-a45c-4866-b0f4-dd150e906dc9" providerId="AD" clId="Web-{C7E60625-0F15-4944-6693-1CC93DFCB062}" dt="2023-11-15T01:11:19.342" v="520"/>
        <pc:sldMkLst>
          <pc:docMk/>
          <pc:sldMk cId="3249126844" sldId="301"/>
        </pc:sldMkLst>
        <pc:spChg chg="mod">
          <ac:chgData name="Johnson, Kathy" userId="S::kjohnson@gwinnetttech.edu::bc454295-a45c-4866-b0f4-dd150e906dc9" providerId="AD" clId="Web-{C7E60625-0F15-4944-6693-1CC93DFCB062}" dt="2023-11-15T01:11:19.342" v="520"/>
          <ac:spMkLst>
            <pc:docMk/>
            <pc:sldMk cId="3249126844" sldId="301"/>
            <ac:spMk id="2" creationId="{00000000-0000-0000-0000-000000000000}"/>
          </ac:spMkLst>
        </pc:spChg>
        <pc:spChg chg="mod">
          <ac:chgData name="Johnson, Kathy" userId="S::kjohnson@gwinnetttech.edu::bc454295-a45c-4866-b0f4-dd150e906dc9" providerId="AD" clId="Web-{C7E60625-0F15-4944-6693-1CC93DFCB062}" dt="2023-11-15T01:11:19.342" v="520"/>
          <ac:spMkLst>
            <pc:docMk/>
            <pc:sldMk cId="3249126844" sldId="301"/>
            <ac:spMk id="3" creationId="{00000000-0000-0000-0000-000000000000}"/>
          </ac:spMkLst>
        </pc:spChg>
        <pc:spChg chg="add del">
          <ac:chgData name="Johnson, Kathy" userId="S::kjohnson@gwinnetttech.edu::bc454295-a45c-4866-b0f4-dd150e906dc9" providerId="AD" clId="Web-{C7E60625-0F15-4944-6693-1CC93DFCB062}" dt="2023-11-15T01:11:19.342" v="520"/>
          <ac:spMkLst>
            <pc:docMk/>
            <pc:sldMk cId="3249126844" sldId="301"/>
            <ac:spMk id="9" creationId="{AE3A741D-C19B-960A-5803-1C5887147820}"/>
          </ac:spMkLst>
        </pc:spChg>
        <pc:spChg chg="add del">
          <ac:chgData name="Johnson, Kathy" userId="S::kjohnson@gwinnetttech.edu::bc454295-a45c-4866-b0f4-dd150e906dc9" providerId="AD" clId="Web-{C7E60625-0F15-4944-6693-1CC93DFCB062}" dt="2023-11-15T01:11:19.342" v="520"/>
          <ac:spMkLst>
            <pc:docMk/>
            <pc:sldMk cId="3249126844" sldId="301"/>
            <ac:spMk id="11" creationId="{9C3A50E9-9119-7BC3-083B-2D84CCC78E47}"/>
          </ac:spMkLst>
        </pc:spChg>
        <pc:spChg chg="add del">
          <ac:chgData name="Johnson, Kathy" userId="S::kjohnson@gwinnetttech.edu::bc454295-a45c-4866-b0f4-dd150e906dc9" providerId="AD" clId="Web-{C7E60625-0F15-4944-6693-1CC93DFCB062}" dt="2023-11-15T01:11:19.342" v="520"/>
          <ac:spMkLst>
            <pc:docMk/>
            <pc:sldMk cId="3249126844" sldId="301"/>
            <ac:spMk id="13" creationId="{DC39DE25-0E4E-0AA7-0932-1D78C2372786}"/>
          </ac:spMkLst>
        </pc:spChg>
        <pc:spChg chg="add del">
          <ac:chgData name="Johnson, Kathy" userId="S::kjohnson@gwinnetttech.edu::bc454295-a45c-4866-b0f4-dd150e906dc9" providerId="AD" clId="Web-{C7E60625-0F15-4944-6693-1CC93DFCB062}" dt="2023-11-15T01:11:19.342" v="520"/>
          <ac:spMkLst>
            <pc:docMk/>
            <pc:sldMk cId="3249126844" sldId="301"/>
            <ac:spMk id="15" creationId="{8D6EA299-0840-6DEA-E670-C49AEBC87E89}"/>
          </ac:spMkLst>
        </pc:spChg>
        <pc:picChg chg="add mod">
          <ac:chgData name="Johnson, Kathy" userId="S::kjohnson@gwinnetttech.edu::bc454295-a45c-4866-b0f4-dd150e906dc9" providerId="AD" clId="Web-{C7E60625-0F15-4944-6693-1CC93DFCB062}" dt="2023-11-15T01:11:19.342" v="520"/>
          <ac:picMkLst>
            <pc:docMk/>
            <pc:sldMk cId="3249126844" sldId="301"/>
            <ac:picMk id="5" creationId="{2EA81437-85C8-7EC0-EA29-4112D7DBA758}"/>
          </ac:picMkLst>
        </pc:picChg>
        <pc:cxnChg chg="add">
          <ac:chgData name="Johnson, Kathy" userId="S::kjohnson@gwinnetttech.edu::bc454295-a45c-4866-b0f4-dd150e906dc9" providerId="AD" clId="Web-{C7E60625-0F15-4944-6693-1CC93DFCB062}" dt="2023-11-15T01:11:19.342" v="520"/>
          <ac:cxnSpMkLst>
            <pc:docMk/>
            <pc:sldMk cId="3249126844" sldId="301"/>
            <ac:cxnSpMk id="20" creationId="{FC23E3B9-5ABF-58B3-E2B0-E9A5DAA90037}"/>
          </ac:cxnSpMkLst>
        </pc:cxnChg>
      </pc:sldChg>
      <pc:sldChg chg="addSp modSp mod setBg">
        <pc:chgData name="Johnson, Kathy" userId="S::kjohnson@gwinnetttech.edu::bc454295-a45c-4866-b0f4-dd150e906dc9" providerId="AD" clId="Web-{C7E60625-0F15-4944-6693-1CC93DFCB062}" dt="2023-11-15T01:12:51.313" v="534"/>
        <pc:sldMkLst>
          <pc:docMk/>
          <pc:sldMk cId="822584311" sldId="302"/>
        </pc:sldMkLst>
        <pc:spChg chg="mod">
          <ac:chgData name="Johnson, Kathy" userId="S::kjohnson@gwinnetttech.edu::bc454295-a45c-4866-b0f4-dd150e906dc9" providerId="AD" clId="Web-{C7E60625-0F15-4944-6693-1CC93DFCB062}" dt="2023-11-15T01:12:51.313" v="534"/>
          <ac:spMkLst>
            <pc:docMk/>
            <pc:sldMk cId="822584311" sldId="302"/>
            <ac:spMk id="2" creationId="{00000000-0000-0000-0000-000000000000}"/>
          </ac:spMkLst>
        </pc:spChg>
        <pc:spChg chg="mod">
          <ac:chgData name="Johnson, Kathy" userId="S::kjohnson@gwinnetttech.edu::bc454295-a45c-4866-b0f4-dd150e906dc9" providerId="AD" clId="Web-{C7E60625-0F15-4944-6693-1CC93DFCB062}" dt="2023-11-15T01:12:51.313" v="534"/>
          <ac:spMkLst>
            <pc:docMk/>
            <pc:sldMk cId="822584311" sldId="302"/>
            <ac:spMk id="3" creationId="{00000000-0000-0000-0000-000000000000}"/>
          </ac:spMkLst>
        </pc:spChg>
        <pc:spChg chg="add">
          <ac:chgData name="Johnson, Kathy" userId="S::kjohnson@gwinnetttech.edu::bc454295-a45c-4866-b0f4-dd150e906dc9" providerId="AD" clId="Web-{C7E60625-0F15-4944-6693-1CC93DFCB062}" dt="2023-11-15T01:12:51.313" v="534"/>
          <ac:spMkLst>
            <pc:docMk/>
            <pc:sldMk cId="822584311" sldId="302"/>
            <ac:spMk id="8" creationId="{081EA652-8C6A-4E69-BEB9-170809474553}"/>
          </ac:spMkLst>
        </pc:spChg>
        <pc:spChg chg="add">
          <ac:chgData name="Johnson, Kathy" userId="S::kjohnson@gwinnetttech.edu::bc454295-a45c-4866-b0f4-dd150e906dc9" providerId="AD" clId="Web-{C7E60625-0F15-4944-6693-1CC93DFCB062}" dt="2023-11-15T01:12:51.313" v="534"/>
          <ac:spMkLst>
            <pc:docMk/>
            <pc:sldMk cId="822584311" sldId="302"/>
            <ac:spMk id="10" creationId="{5298780A-33B9-4EA2-8F67-DE68AD62841B}"/>
          </ac:spMkLst>
        </pc:spChg>
        <pc:spChg chg="add">
          <ac:chgData name="Johnson, Kathy" userId="S::kjohnson@gwinnetttech.edu::bc454295-a45c-4866-b0f4-dd150e906dc9" providerId="AD" clId="Web-{C7E60625-0F15-4944-6693-1CC93DFCB062}" dt="2023-11-15T01:12:51.313" v="534"/>
          <ac:spMkLst>
            <pc:docMk/>
            <pc:sldMk cId="822584311" sldId="302"/>
            <ac:spMk id="12" creationId="{7F488E8B-4E1E-4402-8935-D4E6C02615C7}"/>
          </ac:spMkLst>
        </pc:spChg>
      </pc:sldChg>
      <pc:sldChg chg="addSp delSp modSp mod setBg">
        <pc:chgData name="Johnson, Kathy" userId="S::kjohnson@gwinnetttech.edu::bc454295-a45c-4866-b0f4-dd150e906dc9" providerId="AD" clId="Web-{C7E60625-0F15-4944-6693-1CC93DFCB062}" dt="2023-11-15T01:35:35.965" v="651"/>
        <pc:sldMkLst>
          <pc:docMk/>
          <pc:sldMk cId="1756783892" sldId="303"/>
        </pc:sldMkLst>
        <pc:spChg chg="mod">
          <ac:chgData name="Johnson, Kathy" userId="S::kjohnson@gwinnetttech.edu::bc454295-a45c-4866-b0f4-dd150e906dc9" providerId="AD" clId="Web-{C7E60625-0F15-4944-6693-1CC93DFCB062}" dt="2023-11-15T01:35:35.965" v="651"/>
          <ac:spMkLst>
            <pc:docMk/>
            <pc:sldMk cId="1756783892" sldId="303"/>
            <ac:spMk id="2" creationId="{00000000-0000-0000-0000-000000000000}"/>
          </ac:spMkLst>
        </pc:spChg>
        <pc:spChg chg="mod">
          <ac:chgData name="Johnson, Kathy" userId="S::kjohnson@gwinnetttech.edu::bc454295-a45c-4866-b0f4-dd150e906dc9" providerId="AD" clId="Web-{C7E60625-0F15-4944-6693-1CC93DFCB062}" dt="2023-11-15T01:35:35.965" v="651"/>
          <ac:spMkLst>
            <pc:docMk/>
            <pc:sldMk cId="1756783892" sldId="303"/>
            <ac:spMk id="3" creationId="{00000000-0000-0000-0000-000000000000}"/>
          </ac:spMkLst>
        </pc:spChg>
        <pc:spChg chg="add del">
          <ac:chgData name="Johnson, Kathy" userId="S::kjohnson@gwinnetttech.edu::bc454295-a45c-4866-b0f4-dd150e906dc9" providerId="AD" clId="Web-{C7E60625-0F15-4944-6693-1CC93DFCB062}" dt="2023-11-15T01:35:35.965" v="651"/>
          <ac:spMkLst>
            <pc:docMk/>
            <pc:sldMk cId="1756783892" sldId="303"/>
            <ac:spMk id="8" creationId="{081EA652-8C6A-4E69-BEB9-170809474553}"/>
          </ac:spMkLst>
        </pc:spChg>
        <pc:spChg chg="add del">
          <ac:chgData name="Johnson, Kathy" userId="S::kjohnson@gwinnetttech.edu::bc454295-a45c-4866-b0f4-dd150e906dc9" providerId="AD" clId="Web-{C7E60625-0F15-4944-6693-1CC93DFCB062}" dt="2023-11-15T01:35:35.965" v="651"/>
          <ac:spMkLst>
            <pc:docMk/>
            <pc:sldMk cId="1756783892" sldId="303"/>
            <ac:spMk id="10" creationId="{5298780A-33B9-4EA2-8F67-DE68AD62841B}"/>
          </ac:spMkLst>
        </pc:spChg>
        <pc:spChg chg="add del">
          <ac:chgData name="Johnson, Kathy" userId="S::kjohnson@gwinnetttech.edu::bc454295-a45c-4866-b0f4-dd150e906dc9" providerId="AD" clId="Web-{C7E60625-0F15-4944-6693-1CC93DFCB062}" dt="2023-11-15T01:35:35.965" v="651"/>
          <ac:spMkLst>
            <pc:docMk/>
            <pc:sldMk cId="1756783892" sldId="303"/>
            <ac:spMk id="12" creationId="{7F488E8B-4E1E-4402-8935-D4E6C02615C7}"/>
          </ac:spMkLst>
        </pc:spChg>
        <pc:spChg chg="add">
          <ac:chgData name="Johnson, Kathy" userId="S::kjohnson@gwinnetttech.edu::bc454295-a45c-4866-b0f4-dd150e906dc9" providerId="AD" clId="Web-{C7E60625-0F15-4944-6693-1CC93DFCB062}" dt="2023-11-15T01:35:35.965" v="651"/>
          <ac:spMkLst>
            <pc:docMk/>
            <pc:sldMk cId="1756783892" sldId="303"/>
            <ac:spMk id="19" creationId="{100EDD19-6802-4EC3-95CE-CFFAB042CFD6}"/>
          </ac:spMkLst>
        </pc:spChg>
        <pc:spChg chg="add">
          <ac:chgData name="Johnson, Kathy" userId="S::kjohnson@gwinnetttech.edu::bc454295-a45c-4866-b0f4-dd150e906dc9" providerId="AD" clId="Web-{C7E60625-0F15-4944-6693-1CC93DFCB062}" dt="2023-11-15T01:35:35.965" v="651"/>
          <ac:spMkLst>
            <pc:docMk/>
            <pc:sldMk cId="1756783892" sldId="303"/>
            <ac:spMk id="21" creationId="{DB17E863-922E-4C26-BD64-E8FD41D28661}"/>
          </ac:spMkLst>
        </pc:spChg>
        <pc:cxnChg chg="add del">
          <ac:chgData name="Johnson, Kathy" userId="S::kjohnson@gwinnetttech.edu::bc454295-a45c-4866-b0f4-dd150e906dc9" providerId="AD" clId="Web-{C7E60625-0F15-4944-6693-1CC93DFCB062}" dt="2023-11-15T01:35:35.965" v="651"/>
          <ac:cxnSpMkLst>
            <pc:docMk/>
            <pc:sldMk cId="1756783892" sldId="303"/>
            <ac:cxnSpMk id="14" creationId="{23AAC9B5-8015-485C-ACF9-A750390E9A56}"/>
          </ac:cxnSpMkLst>
        </pc:cxnChg>
      </pc:sldChg>
      <pc:sldChg chg="addSp delSp modSp mod setBg">
        <pc:chgData name="Johnson, Kathy" userId="S::kjohnson@gwinnetttech.edu::bc454295-a45c-4866-b0f4-dd150e906dc9" providerId="AD" clId="Web-{C7E60625-0F15-4944-6693-1CC93DFCB062}" dt="2023-11-15T01:31:23.163" v="637"/>
        <pc:sldMkLst>
          <pc:docMk/>
          <pc:sldMk cId="1407120764" sldId="304"/>
        </pc:sldMkLst>
        <pc:spChg chg="mod">
          <ac:chgData name="Johnson, Kathy" userId="S::kjohnson@gwinnetttech.edu::bc454295-a45c-4866-b0f4-dd150e906dc9" providerId="AD" clId="Web-{C7E60625-0F15-4944-6693-1CC93DFCB062}" dt="2023-11-15T01:31:23.163" v="637"/>
          <ac:spMkLst>
            <pc:docMk/>
            <pc:sldMk cId="1407120764" sldId="304"/>
            <ac:spMk id="2" creationId="{00000000-0000-0000-0000-000000000000}"/>
          </ac:spMkLst>
        </pc:spChg>
        <pc:spChg chg="mod">
          <ac:chgData name="Johnson, Kathy" userId="S::kjohnson@gwinnetttech.edu::bc454295-a45c-4866-b0f4-dd150e906dc9" providerId="AD" clId="Web-{C7E60625-0F15-4944-6693-1CC93DFCB062}" dt="2023-11-15T01:31:23.163" v="637"/>
          <ac:spMkLst>
            <pc:docMk/>
            <pc:sldMk cId="1407120764" sldId="304"/>
            <ac:spMk id="3" creationId="{00000000-0000-0000-0000-000000000000}"/>
          </ac:spMkLst>
        </pc:spChg>
        <pc:spChg chg="add del">
          <ac:chgData name="Johnson, Kathy" userId="S::kjohnson@gwinnetttech.edu::bc454295-a45c-4866-b0f4-dd150e906dc9" providerId="AD" clId="Web-{C7E60625-0F15-4944-6693-1CC93DFCB062}" dt="2023-11-15T01:31:23.163" v="637"/>
          <ac:spMkLst>
            <pc:docMk/>
            <pc:sldMk cId="1407120764" sldId="304"/>
            <ac:spMk id="8" creationId="{081EA652-8C6A-4E69-BEB9-170809474553}"/>
          </ac:spMkLst>
        </pc:spChg>
        <pc:spChg chg="add del">
          <ac:chgData name="Johnson, Kathy" userId="S::kjohnson@gwinnetttech.edu::bc454295-a45c-4866-b0f4-dd150e906dc9" providerId="AD" clId="Web-{C7E60625-0F15-4944-6693-1CC93DFCB062}" dt="2023-11-15T01:31:23.163" v="637"/>
          <ac:spMkLst>
            <pc:docMk/>
            <pc:sldMk cId="1407120764" sldId="304"/>
            <ac:spMk id="10" creationId="{F474090D-CD95-4B41-BE3D-6596953D322D}"/>
          </ac:spMkLst>
        </pc:spChg>
        <pc:spChg chg="add del">
          <ac:chgData name="Johnson, Kathy" userId="S::kjohnson@gwinnetttech.edu::bc454295-a45c-4866-b0f4-dd150e906dc9" providerId="AD" clId="Web-{C7E60625-0F15-4944-6693-1CC93DFCB062}" dt="2023-11-15T01:31:23.163" v="637"/>
          <ac:spMkLst>
            <pc:docMk/>
            <pc:sldMk cId="1407120764" sldId="304"/>
            <ac:spMk id="12" creationId="{5298780A-33B9-4EA2-8F67-DE68AD62841B}"/>
          </ac:spMkLst>
        </pc:spChg>
        <pc:spChg chg="add del">
          <ac:chgData name="Johnson, Kathy" userId="S::kjohnson@gwinnetttech.edu::bc454295-a45c-4866-b0f4-dd150e906dc9" providerId="AD" clId="Web-{C7E60625-0F15-4944-6693-1CC93DFCB062}" dt="2023-11-15T01:31:23.163" v="637"/>
          <ac:spMkLst>
            <pc:docMk/>
            <pc:sldMk cId="1407120764" sldId="304"/>
            <ac:spMk id="14" creationId="{B8F3E811-B104-4DFF-951A-008C860FF1D2}"/>
          </ac:spMkLst>
        </pc:spChg>
        <pc:spChg chg="add del">
          <ac:chgData name="Johnson, Kathy" userId="S::kjohnson@gwinnetttech.edu::bc454295-a45c-4866-b0f4-dd150e906dc9" providerId="AD" clId="Web-{C7E60625-0F15-4944-6693-1CC93DFCB062}" dt="2023-11-15T01:31:23.163" v="636"/>
          <ac:spMkLst>
            <pc:docMk/>
            <pc:sldMk cId="1407120764" sldId="304"/>
            <ac:spMk id="19" creationId="{777A147A-9ED8-46B4-8660-1B3C2AA880B5}"/>
          </ac:spMkLst>
        </pc:spChg>
        <pc:spChg chg="add del">
          <ac:chgData name="Johnson, Kathy" userId="S::kjohnson@gwinnetttech.edu::bc454295-a45c-4866-b0f4-dd150e906dc9" providerId="AD" clId="Web-{C7E60625-0F15-4944-6693-1CC93DFCB062}" dt="2023-11-15T01:31:23.163" v="636"/>
          <ac:spMkLst>
            <pc:docMk/>
            <pc:sldMk cId="1407120764" sldId="304"/>
            <ac:spMk id="21" creationId="{5D6C15A0-C087-4593-8414-2B4EC1CDC3DE}"/>
          </ac:spMkLst>
        </pc:spChg>
        <pc:spChg chg="add">
          <ac:chgData name="Johnson, Kathy" userId="S::kjohnson@gwinnetttech.edu::bc454295-a45c-4866-b0f4-dd150e906dc9" providerId="AD" clId="Web-{C7E60625-0F15-4944-6693-1CC93DFCB062}" dt="2023-11-15T01:31:23.163" v="637"/>
          <ac:spMkLst>
            <pc:docMk/>
            <pc:sldMk cId="1407120764" sldId="304"/>
            <ac:spMk id="23" creationId="{100EDD19-6802-4EC3-95CE-CFFAB042CFD6}"/>
          </ac:spMkLst>
        </pc:spChg>
        <pc:spChg chg="add">
          <ac:chgData name="Johnson, Kathy" userId="S::kjohnson@gwinnetttech.edu::bc454295-a45c-4866-b0f4-dd150e906dc9" providerId="AD" clId="Web-{C7E60625-0F15-4944-6693-1CC93DFCB062}" dt="2023-11-15T01:31:23.163" v="637"/>
          <ac:spMkLst>
            <pc:docMk/>
            <pc:sldMk cId="1407120764" sldId="304"/>
            <ac:spMk id="24" creationId="{DB17E863-922E-4C26-BD64-E8FD41D28661}"/>
          </ac:spMkLst>
        </pc:spChg>
      </pc:sldChg>
      <pc:sldChg chg="addSp delSp modSp mod setBg">
        <pc:chgData name="Johnson, Kathy" userId="S::kjohnson@gwinnetttech.edu::bc454295-a45c-4866-b0f4-dd150e906dc9" providerId="AD" clId="Web-{C7E60625-0F15-4944-6693-1CC93DFCB062}" dt="2023-11-15T01:35:05.121" v="650"/>
        <pc:sldMkLst>
          <pc:docMk/>
          <pc:sldMk cId="3807923810" sldId="305"/>
        </pc:sldMkLst>
        <pc:spChg chg="mod">
          <ac:chgData name="Johnson, Kathy" userId="S::kjohnson@gwinnetttech.edu::bc454295-a45c-4866-b0f4-dd150e906dc9" providerId="AD" clId="Web-{C7E60625-0F15-4944-6693-1CC93DFCB062}" dt="2023-11-15T01:35:05.121" v="650"/>
          <ac:spMkLst>
            <pc:docMk/>
            <pc:sldMk cId="3807923810" sldId="305"/>
            <ac:spMk id="495618" creationId="{00000000-0000-0000-0000-000000000000}"/>
          </ac:spMkLst>
        </pc:spChg>
        <pc:spChg chg="mod">
          <ac:chgData name="Johnson, Kathy" userId="S::kjohnson@gwinnetttech.edu::bc454295-a45c-4866-b0f4-dd150e906dc9" providerId="AD" clId="Web-{C7E60625-0F15-4944-6693-1CC93DFCB062}" dt="2023-11-15T01:35:05.121" v="650"/>
          <ac:spMkLst>
            <pc:docMk/>
            <pc:sldMk cId="3807923810" sldId="305"/>
            <ac:spMk id="495619" creationId="{00000000-0000-0000-0000-000000000000}"/>
          </ac:spMkLst>
        </pc:spChg>
        <pc:spChg chg="add del">
          <ac:chgData name="Johnson, Kathy" userId="S::kjohnson@gwinnetttech.edu::bc454295-a45c-4866-b0f4-dd150e906dc9" providerId="AD" clId="Web-{C7E60625-0F15-4944-6693-1CC93DFCB062}" dt="2023-11-15T01:00:23.579" v="424"/>
          <ac:spMkLst>
            <pc:docMk/>
            <pc:sldMk cId="3807923810" sldId="305"/>
            <ac:spMk id="495625" creationId="{9F7D5CDA-D291-4307-BF55-1381FED29634}"/>
          </ac:spMkLst>
        </pc:spChg>
        <pc:spChg chg="add del">
          <ac:chgData name="Johnson, Kathy" userId="S::kjohnson@gwinnetttech.edu::bc454295-a45c-4866-b0f4-dd150e906dc9" providerId="AD" clId="Web-{C7E60625-0F15-4944-6693-1CC93DFCB062}" dt="2023-11-15T01:35:05.121" v="650"/>
          <ac:spMkLst>
            <pc:docMk/>
            <pc:sldMk cId="3807923810" sldId="305"/>
            <ac:spMk id="495627" creationId="{D1EA859B-E555-4109-94F3-6700E046E008}"/>
          </ac:spMkLst>
        </pc:spChg>
        <pc:spChg chg="add del">
          <ac:chgData name="Johnson, Kathy" userId="S::kjohnson@gwinnetttech.edu::bc454295-a45c-4866-b0f4-dd150e906dc9" providerId="AD" clId="Web-{C7E60625-0F15-4944-6693-1CC93DFCB062}" dt="2023-11-15T01:35:05.121" v="650"/>
          <ac:spMkLst>
            <pc:docMk/>
            <pc:sldMk cId="3807923810" sldId="305"/>
            <ac:spMk id="495628" creationId="{04812C46-200A-4DEB-A05E-3ED6C68C2387}"/>
          </ac:spMkLst>
        </pc:spChg>
        <pc:spChg chg="add">
          <ac:chgData name="Johnson, Kathy" userId="S::kjohnson@gwinnetttech.edu::bc454295-a45c-4866-b0f4-dd150e906dc9" providerId="AD" clId="Web-{C7E60625-0F15-4944-6693-1CC93DFCB062}" dt="2023-11-15T01:35:05.121" v="650"/>
          <ac:spMkLst>
            <pc:docMk/>
            <pc:sldMk cId="3807923810" sldId="305"/>
            <ac:spMk id="495634" creationId="{2C61293E-6EBE-43EF-A52C-9BEBFD7679D4}"/>
          </ac:spMkLst>
        </pc:spChg>
        <pc:spChg chg="add">
          <ac:chgData name="Johnson, Kathy" userId="S::kjohnson@gwinnetttech.edu::bc454295-a45c-4866-b0f4-dd150e906dc9" providerId="AD" clId="Web-{C7E60625-0F15-4944-6693-1CC93DFCB062}" dt="2023-11-15T01:35:05.121" v="650"/>
          <ac:spMkLst>
            <pc:docMk/>
            <pc:sldMk cId="3807923810" sldId="305"/>
            <ac:spMk id="495636" creationId="{21540236-BFD5-4A9D-8840-4703E7F76825}"/>
          </ac:spMkLst>
        </pc:spChg>
        <pc:picChg chg="add del">
          <ac:chgData name="Johnson, Kathy" userId="S::kjohnson@gwinnetttech.edu::bc454295-a45c-4866-b0f4-dd150e906dc9" providerId="AD" clId="Web-{C7E60625-0F15-4944-6693-1CC93DFCB062}" dt="2023-11-15T01:00:23.579" v="424"/>
          <ac:picMkLst>
            <pc:docMk/>
            <pc:sldMk cId="3807923810" sldId="305"/>
            <ac:picMk id="495621" creationId="{085DA28E-405A-BD0F-0771-E6619849418C}"/>
          </ac:picMkLst>
        </pc:picChg>
        <pc:picChg chg="add mod ord">
          <ac:chgData name="Johnson, Kathy" userId="S::kjohnson@gwinnetttech.edu::bc454295-a45c-4866-b0f4-dd150e906dc9" providerId="AD" clId="Web-{C7E60625-0F15-4944-6693-1CC93DFCB062}" dt="2023-11-15T01:35:05.121" v="650"/>
          <ac:picMkLst>
            <pc:docMk/>
            <pc:sldMk cId="3807923810" sldId="305"/>
            <ac:picMk id="495629" creationId="{2A28F892-DD5E-D174-ABE0-814CF75D755A}"/>
          </ac:picMkLst>
        </pc:picChg>
      </pc:sldChg>
      <pc:sldChg chg="addSp modSp new mod setBg">
        <pc:chgData name="Johnson, Kathy" userId="S::kjohnson@gwinnetttech.edu::bc454295-a45c-4866-b0f4-dd150e906dc9" providerId="AD" clId="Web-{C7E60625-0F15-4944-6693-1CC93DFCB062}" dt="2023-11-15T00:24:34.552" v="170" actId="20577"/>
        <pc:sldMkLst>
          <pc:docMk/>
          <pc:sldMk cId="1549351571" sldId="306"/>
        </pc:sldMkLst>
        <pc:spChg chg="mod">
          <ac:chgData name="Johnson, Kathy" userId="S::kjohnson@gwinnetttech.edu::bc454295-a45c-4866-b0f4-dd150e906dc9" providerId="AD" clId="Web-{C7E60625-0F15-4944-6693-1CC93DFCB062}" dt="2023-11-15T00:24:18.490" v="167"/>
          <ac:spMkLst>
            <pc:docMk/>
            <pc:sldMk cId="1549351571" sldId="306"/>
            <ac:spMk id="2" creationId="{5F750DB0-80CB-BB76-489C-2B7C8A230BDE}"/>
          </ac:spMkLst>
        </pc:spChg>
        <pc:spChg chg="mod">
          <ac:chgData name="Johnson, Kathy" userId="S::kjohnson@gwinnetttech.edu::bc454295-a45c-4866-b0f4-dd150e906dc9" providerId="AD" clId="Web-{C7E60625-0F15-4944-6693-1CC93DFCB062}" dt="2023-11-15T00:24:34.552" v="170" actId="20577"/>
          <ac:spMkLst>
            <pc:docMk/>
            <pc:sldMk cId="1549351571" sldId="306"/>
            <ac:spMk id="3" creationId="{57E20482-7413-C2CA-36FD-26FEE2BF7979}"/>
          </ac:spMkLst>
        </pc:spChg>
        <pc:spChg chg="add">
          <ac:chgData name="Johnson, Kathy" userId="S::kjohnson@gwinnetttech.edu::bc454295-a45c-4866-b0f4-dd150e906dc9" providerId="AD" clId="Web-{C7E60625-0F15-4944-6693-1CC93DFCB062}" dt="2023-11-15T00:24:18.490" v="167"/>
          <ac:spMkLst>
            <pc:docMk/>
            <pc:sldMk cId="1549351571" sldId="306"/>
            <ac:spMk id="9" creationId="{9F7D5CDA-D291-4307-BF55-1381FED29634}"/>
          </ac:spMkLst>
        </pc:spChg>
        <pc:picChg chg="add">
          <ac:chgData name="Johnson, Kathy" userId="S::kjohnson@gwinnetttech.edu::bc454295-a45c-4866-b0f4-dd150e906dc9" providerId="AD" clId="Web-{C7E60625-0F15-4944-6693-1CC93DFCB062}" dt="2023-11-15T00:24:18.490" v="167"/>
          <ac:picMkLst>
            <pc:docMk/>
            <pc:sldMk cId="1549351571" sldId="306"/>
            <ac:picMk id="5" creationId="{0966B000-3287-6C49-B072-3264635575D8}"/>
          </ac:picMkLst>
        </pc:picChg>
      </pc:sldChg>
      <pc:sldChg chg="addSp delSp modSp new mod setBg">
        <pc:chgData name="Johnson, Kathy" userId="S::kjohnson@gwinnetttech.edu::bc454295-a45c-4866-b0f4-dd150e906dc9" providerId="AD" clId="Web-{C7E60625-0F15-4944-6693-1CC93DFCB062}" dt="2023-11-15T01:11:33.327" v="521"/>
        <pc:sldMkLst>
          <pc:docMk/>
          <pc:sldMk cId="653388215" sldId="307"/>
        </pc:sldMkLst>
        <pc:spChg chg="mod">
          <ac:chgData name="Johnson, Kathy" userId="S::kjohnson@gwinnetttech.edu::bc454295-a45c-4866-b0f4-dd150e906dc9" providerId="AD" clId="Web-{C7E60625-0F15-4944-6693-1CC93DFCB062}" dt="2023-11-15T01:11:33.327" v="521"/>
          <ac:spMkLst>
            <pc:docMk/>
            <pc:sldMk cId="653388215" sldId="307"/>
            <ac:spMk id="2" creationId="{89E9C924-81BC-3183-6378-6947726C5945}"/>
          </ac:spMkLst>
        </pc:spChg>
        <pc:spChg chg="mod">
          <ac:chgData name="Johnson, Kathy" userId="S::kjohnson@gwinnetttech.edu::bc454295-a45c-4866-b0f4-dd150e906dc9" providerId="AD" clId="Web-{C7E60625-0F15-4944-6693-1CC93DFCB062}" dt="2023-11-15T01:11:33.327" v="521"/>
          <ac:spMkLst>
            <pc:docMk/>
            <pc:sldMk cId="653388215" sldId="307"/>
            <ac:spMk id="3" creationId="{EFBEE62B-A580-6205-CAE2-6CEE086CA91E}"/>
          </ac:spMkLst>
        </pc:spChg>
        <pc:spChg chg="add del">
          <ac:chgData name="Johnson, Kathy" userId="S::kjohnson@gwinnetttech.edu::bc454295-a45c-4866-b0f4-dd150e906dc9" providerId="AD" clId="Web-{C7E60625-0F15-4944-6693-1CC93DFCB062}" dt="2023-11-15T01:11:33.327" v="521"/>
          <ac:spMkLst>
            <pc:docMk/>
            <pc:sldMk cId="653388215" sldId="307"/>
            <ac:spMk id="8" creationId="{081EA652-8C6A-4E69-BEB9-170809474553}"/>
          </ac:spMkLst>
        </pc:spChg>
        <pc:spChg chg="add del">
          <ac:chgData name="Johnson, Kathy" userId="S::kjohnson@gwinnetttech.edu::bc454295-a45c-4866-b0f4-dd150e906dc9" providerId="AD" clId="Web-{C7E60625-0F15-4944-6693-1CC93DFCB062}" dt="2023-11-15T01:11:33.327" v="521"/>
          <ac:spMkLst>
            <pc:docMk/>
            <pc:sldMk cId="653388215" sldId="307"/>
            <ac:spMk id="10" creationId="{5298780A-33B9-4EA2-8F67-DE68AD62841B}"/>
          </ac:spMkLst>
        </pc:spChg>
        <pc:spChg chg="add del">
          <ac:chgData name="Johnson, Kathy" userId="S::kjohnson@gwinnetttech.edu::bc454295-a45c-4866-b0f4-dd150e906dc9" providerId="AD" clId="Web-{C7E60625-0F15-4944-6693-1CC93DFCB062}" dt="2023-11-15T01:11:33.327" v="521"/>
          <ac:spMkLst>
            <pc:docMk/>
            <pc:sldMk cId="653388215" sldId="307"/>
            <ac:spMk id="12" creationId="{7F488E8B-4E1E-4402-8935-D4E6C02615C7}"/>
          </ac:spMkLst>
        </pc:spChg>
        <pc:spChg chg="add">
          <ac:chgData name="Johnson, Kathy" userId="S::kjohnson@gwinnetttech.edu::bc454295-a45c-4866-b0f4-dd150e906dc9" providerId="AD" clId="Web-{C7E60625-0F15-4944-6693-1CC93DFCB062}" dt="2023-11-15T01:11:33.327" v="521"/>
          <ac:spMkLst>
            <pc:docMk/>
            <pc:sldMk cId="653388215" sldId="307"/>
            <ac:spMk id="19" creationId="{081EA652-8C6A-4E69-BEB9-170809474553}"/>
          </ac:spMkLst>
        </pc:spChg>
        <pc:spChg chg="add">
          <ac:chgData name="Johnson, Kathy" userId="S::kjohnson@gwinnetttech.edu::bc454295-a45c-4866-b0f4-dd150e906dc9" providerId="AD" clId="Web-{C7E60625-0F15-4944-6693-1CC93DFCB062}" dt="2023-11-15T01:11:33.327" v="521"/>
          <ac:spMkLst>
            <pc:docMk/>
            <pc:sldMk cId="653388215" sldId="307"/>
            <ac:spMk id="21" creationId="{A4026A73-1F7F-49F2-B319-8CA3B3D53269}"/>
          </ac:spMkLst>
        </pc:spChg>
        <pc:spChg chg="add">
          <ac:chgData name="Johnson, Kathy" userId="S::kjohnson@gwinnetttech.edu::bc454295-a45c-4866-b0f4-dd150e906dc9" providerId="AD" clId="Web-{C7E60625-0F15-4944-6693-1CC93DFCB062}" dt="2023-11-15T01:11:33.327" v="521"/>
          <ac:spMkLst>
            <pc:docMk/>
            <pc:sldMk cId="653388215" sldId="307"/>
            <ac:spMk id="23" creationId="{5298780A-33B9-4EA2-8F67-DE68AD62841B}"/>
          </ac:spMkLst>
        </pc:spChg>
        <pc:spChg chg="add">
          <ac:chgData name="Johnson, Kathy" userId="S::kjohnson@gwinnetttech.edu::bc454295-a45c-4866-b0f4-dd150e906dc9" providerId="AD" clId="Web-{C7E60625-0F15-4944-6693-1CC93DFCB062}" dt="2023-11-15T01:11:33.327" v="521"/>
          <ac:spMkLst>
            <pc:docMk/>
            <pc:sldMk cId="653388215" sldId="307"/>
            <ac:spMk id="25" creationId="{7F488E8B-4E1E-4402-8935-D4E6C02615C7}"/>
          </ac:spMkLst>
        </pc:spChg>
        <pc:cxnChg chg="add del">
          <ac:chgData name="Johnson, Kathy" userId="S::kjohnson@gwinnetttech.edu::bc454295-a45c-4866-b0f4-dd150e906dc9" providerId="AD" clId="Web-{C7E60625-0F15-4944-6693-1CC93DFCB062}" dt="2023-11-15T01:11:33.327" v="521"/>
          <ac:cxnSpMkLst>
            <pc:docMk/>
            <pc:sldMk cId="653388215" sldId="307"/>
            <ac:cxnSpMk id="14" creationId="{23AAC9B5-8015-485C-ACF9-A750390E9A56}"/>
          </ac:cxnSpMkLst>
        </pc:cxnChg>
        <pc:cxnChg chg="add">
          <ac:chgData name="Johnson, Kathy" userId="S::kjohnson@gwinnetttech.edu::bc454295-a45c-4866-b0f4-dd150e906dc9" providerId="AD" clId="Web-{C7E60625-0F15-4944-6693-1CC93DFCB062}" dt="2023-11-15T01:11:33.327" v="521"/>
          <ac:cxnSpMkLst>
            <pc:docMk/>
            <pc:sldMk cId="653388215" sldId="307"/>
            <ac:cxnSpMk id="27" creationId="{23AAC9B5-8015-485C-ACF9-A750390E9A56}"/>
          </ac:cxnSpMkLst>
        </pc:cxnChg>
      </pc:sldChg>
    </pc:docChg>
  </pc:docChgLst>
  <pc:docChgLst>
    <pc:chgData name="Johnson, Kathy" userId="S::kjohnson@gwinnetttech.edu::bc454295-a45c-4866-b0f4-dd150e906dc9" providerId="AD" clId="Web-{ABC89099-17ED-27E6-1C68-70C8E12681DE}"/>
    <pc:docChg chg="modSld">
      <pc:chgData name="Johnson, Kathy" userId="S::kjohnson@gwinnetttech.edu::bc454295-a45c-4866-b0f4-dd150e906dc9" providerId="AD" clId="Web-{ABC89099-17ED-27E6-1C68-70C8E12681DE}" dt="2023-11-15T01:49:17.734" v="36"/>
      <pc:docMkLst>
        <pc:docMk/>
      </pc:docMkLst>
      <pc:sldChg chg="addSp delSp modSp mod modClrScheme delDesignElem chgLayout">
        <pc:chgData name="Johnson, Kathy" userId="S::kjohnson@gwinnetttech.edu::bc454295-a45c-4866-b0f4-dd150e906dc9" providerId="AD" clId="Web-{ABC89099-17ED-27E6-1C68-70C8E12681DE}" dt="2023-11-15T01:49:17.734" v="36"/>
        <pc:sldMkLst>
          <pc:docMk/>
          <pc:sldMk cId="679415489" sldId="293"/>
        </pc:sldMkLst>
        <pc:spChg chg="add mod ord">
          <ac:chgData name="Johnson, Kathy" userId="S::kjohnson@gwinnetttech.edu::bc454295-a45c-4866-b0f4-dd150e906dc9" providerId="AD" clId="Web-{ABC89099-17ED-27E6-1C68-70C8E12681DE}" dt="2023-11-15T01:49:17.734" v="36"/>
          <ac:spMkLst>
            <pc:docMk/>
            <pc:sldMk cId="679415489" sldId="293"/>
            <ac:spMk id="2" creationId="{6BBE0DA8-A523-66E4-7C71-684C391F9FF2}"/>
          </ac:spMkLst>
        </pc:spChg>
        <pc:spChg chg="mod ord">
          <ac:chgData name="Johnson, Kathy" userId="S::kjohnson@gwinnetttech.edu::bc454295-a45c-4866-b0f4-dd150e906dc9" providerId="AD" clId="Web-{ABC89099-17ED-27E6-1C68-70C8E12681DE}" dt="2023-11-15T01:49:17.734" v="36"/>
          <ac:spMkLst>
            <pc:docMk/>
            <pc:sldMk cId="679415489" sldId="293"/>
            <ac:spMk id="3" creationId="{439C0529-78F1-DC44-98FD-585ADCE01A02}"/>
          </ac:spMkLst>
        </pc:spChg>
        <pc:spChg chg="del">
          <ac:chgData name="Johnson, Kathy" userId="S::kjohnson@gwinnetttech.edu::bc454295-a45c-4866-b0f4-dd150e906dc9" providerId="AD" clId="Web-{ABC89099-17ED-27E6-1C68-70C8E12681DE}" dt="2023-11-15T01:46:15.943" v="1"/>
          <ac:spMkLst>
            <pc:docMk/>
            <pc:sldMk cId="679415489" sldId="293"/>
            <ac:spMk id="9" creationId="{2EB492CD-616E-47F8-933B-5E2D952A0593}"/>
          </ac:spMkLst>
        </pc:spChg>
        <pc:spChg chg="add del">
          <ac:chgData name="Johnson, Kathy" userId="S::kjohnson@gwinnetttech.edu::bc454295-a45c-4866-b0f4-dd150e906dc9" providerId="AD" clId="Web-{ABC89099-17ED-27E6-1C68-70C8E12681DE}" dt="2023-11-15T01:49:17.734" v="36"/>
          <ac:spMkLst>
            <pc:docMk/>
            <pc:sldMk cId="679415489" sldId="293"/>
            <ac:spMk id="10" creationId="{F13C74B1-5B17-4795-BED0-7140497B445A}"/>
          </ac:spMkLst>
        </pc:spChg>
        <pc:spChg chg="del">
          <ac:chgData name="Johnson, Kathy" userId="S::kjohnson@gwinnetttech.edu::bc454295-a45c-4866-b0f4-dd150e906dc9" providerId="AD" clId="Web-{ABC89099-17ED-27E6-1C68-70C8E12681DE}" dt="2023-11-15T01:46:15.943" v="1"/>
          <ac:spMkLst>
            <pc:docMk/>
            <pc:sldMk cId="679415489" sldId="293"/>
            <ac:spMk id="11" creationId="{59383CF9-23B5-4335-9B21-1791C4CF1C75}"/>
          </ac:spMkLst>
        </pc:spChg>
        <pc:spChg chg="add del">
          <ac:chgData name="Johnson, Kathy" userId="S::kjohnson@gwinnetttech.edu::bc454295-a45c-4866-b0f4-dd150e906dc9" providerId="AD" clId="Web-{ABC89099-17ED-27E6-1C68-70C8E12681DE}" dt="2023-11-15T01:49:17.734" v="36"/>
          <ac:spMkLst>
            <pc:docMk/>
            <pc:sldMk cId="679415489" sldId="293"/>
            <ac:spMk id="12" creationId="{D4974D33-8DC5-464E-8C6D-BE58F0669C17}"/>
          </ac:spMkLst>
        </pc:spChg>
        <pc:spChg chg="del">
          <ac:chgData name="Johnson, Kathy" userId="S::kjohnson@gwinnetttech.edu::bc454295-a45c-4866-b0f4-dd150e906dc9" providerId="AD" clId="Web-{ABC89099-17ED-27E6-1C68-70C8E12681DE}" dt="2023-11-15T01:46:15.943" v="1"/>
          <ac:spMkLst>
            <pc:docMk/>
            <pc:sldMk cId="679415489" sldId="293"/>
            <ac:spMk id="13" creationId="{0007FE00-9498-4706-B255-6437B0252C02}"/>
          </ac:spMkLst>
        </pc:spChg>
        <pc:spChg chg="add">
          <ac:chgData name="Johnson, Kathy" userId="S::kjohnson@gwinnetttech.edu::bc454295-a45c-4866-b0f4-dd150e906dc9" providerId="AD" clId="Web-{ABC89099-17ED-27E6-1C68-70C8E12681DE}" dt="2023-11-15T01:49:17.734" v="36"/>
          <ac:spMkLst>
            <pc:docMk/>
            <pc:sldMk cId="679415489" sldId="293"/>
            <ac:spMk id="17" creationId="{9D25F302-27C5-414F-97F8-6EA0A6C028BA}"/>
          </ac:spMkLst>
        </pc:spChg>
        <pc:spChg chg="add">
          <ac:chgData name="Johnson, Kathy" userId="S::kjohnson@gwinnetttech.edu::bc454295-a45c-4866-b0f4-dd150e906dc9" providerId="AD" clId="Web-{ABC89099-17ED-27E6-1C68-70C8E12681DE}" dt="2023-11-15T01:49:17.734" v="36"/>
          <ac:spMkLst>
            <pc:docMk/>
            <pc:sldMk cId="679415489" sldId="293"/>
            <ac:spMk id="19" creationId="{7262C87B-205C-4719-AC60-AF13E94F1F8A}"/>
          </ac:spMkLst>
        </pc:spChg>
        <pc:spChg chg="add">
          <ac:chgData name="Johnson, Kathy" userId="S::kjohnson@gwinnetttech.edu::bc454295-a45c-4866-b0f4-dd150e906dc9" providerId="AD" clId="Web-{ABC89099-17ED-27E6-1C68-70C8E12681DE}" dt="2023-11-15T01:49:17.734" v="36"/>
          <ac:spMkLst>
            <pc:docMk/>
            <pc:sldMk cId="679415489" sldId="293"/>
            <ac:spMk id="21" creationId="{830A36F8-48C2-4842-A87B-8CE8DF4E7FD2}"/>
          </ac:spMkLst>
        </pc:spChg>
        <pc:spChg chg="add">
          <ac:chgData name="Johnson, Kathy" userId="S::kjohnson@gwinnetttech.edu::bc454295-a45c-4866-b0f4-dd150e906dc9" providerId="AD" clId="Web-{ABC89099-17ED-27E6-1C68-70C8E12681DE}" dt="2023-11-15T01:49:17.734" v="36"/>
          <ac:spMkLst>
            <pc:docMk/>
            <pc:sldMk cId="679415489" sldId="293"/>
            <ac:spMk id="23" creationId="{8F451A30-466B-4996-9BA5-CD6ABCC6D558}"/>
          </ac:spMkLst>
        </pc:spChg>
        <pc:picChg chg="del">
          <ac:chgData name="Johnson, Kathy" userId="S::kjohnson@gwinnetttech.edu::bc454295-a45c-4866-b0f4-dd150e906dc9" providerId="AD" clId="Web-{ABC89099-17ED-27E6-1C68-70C8E12681DE}" dt="2023-11-15T01:45:52.176" v="0"/>
          <ac:picMkLst>
            <pc:docMk/>
            <pc:sldMk cId="679415489" sldId="293"/>
            <ac:picMk id="4" creationId="{E9C73718-C355-D549-92D1-6F34A693563C}"/>
          </ac:picMkLst>
        </pc:picChg>
        <pc:picChg chg="add mod ord">
          <ac:chgData name="Johnson, Kathy" userId="S::kjohnson@gwinnetttech.edu::bc454295-a45c-4866-b0f4-dd150e906dc9" providerId="AD" clId="Web-{ABC89099-17ED-27E6-1C68-70C8E12681DE}" dt="2023-11-15T01:49:17.734" v="36"/>
          <ac:picMkLst>
            <pc:docMk/>
            <pc:sldMk cId="679415489" sldId="293"/>
            <ac:picMk id="5" creationId="{940FFFC7-7F40-5C66-31B5-E06076C90757}"/>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C22272-9407-4873-9482-08306817760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0590747-4327-4340-9B94-F2D04C84CDD8}">
      <dgm:prSet/>
      <dgm:spPr/>
      <dgm:t>
        <a:bodyPr/>
        <a:lstStyle/>
        <a:p>
          <a:pPr rtl="0"/>
          <a:r>
            <a:rPr lang="en-US" u="sng"/>
            <a:t>Calorimeter </a:t>
          </a:r>
          <a:r>
            <a:rPr lang="en-US"/>
            <a:t>– a </a:t>
          </a:r>
          <a:r>
            <a:rPr lang="en-US">
              <a:latin typeface="Calibri Light" panose="020F0302020204030204"/>
            </a:rPr>
            <a:t>transducer </a:t>
          </a:r>
          <a:r>
            <a:rPr lang="en-US"/>
            <a:t>which turns acoustic energy into heat. When the total heat gain is measured along with the time that it took to obtain the heat, the total power of the</a:t>
          </a:r>
          <a:r>
            <a:rPr lang="en-US">
              <a:latin typeface="Calibri Light" panose="020F0302020204030204"/>
            </a:rPr>
            <a:t> US</a:t>
          </a:r>
          <a:r>
            <a:rPr lang="en-US"/>
            <a:t> beam can be calculated.</a:t>
          </a:r>
          <a:r>
            <a:rPr lang="en-US">
              <a:latin typeface="Calibri Light" panose="020F0302020204030204"/>
            </a:rPr>
            <a:t> </a:t>
          </a:r>
          <a:endParaRPr lang="en-US"/>
        </a:p>
      </dgm:t>
    </dgm:pt>
    <dgm:pt modelId="{AC36812C-E371-4424-8CBF-C88384049DE1}" type="parTrans" cxnId="{C55410FE-D28D-4D68-958F-AFF825BA9EBE}">
      <dgm:prSet/>
      <dgm:spPr/>
      <dgm:t>
        <a:bodyPr/>
        <a:lstStyle/>
        <a:p>
          <a:endParaRPr lang="en-US"/>
        </a:p>
      </dgm:t>
    </dgm:pt>
    <dgm:pt modelId="{08C67C4D-B9A4-4CF5-A568-6855833377A0}" type="sibTrans" cxnId="{C55410FE-D28D-4D68-958F-AFF825BA9EBE}">
      <dgm:prSet/>
      <dgm:spPr/>
      <dgm:t>
        <a:bodyPr/>
        <a:lstStyle/>
        <a:p>
          <a:endParaRPr lang="en-US"/>
        </a:p>
      </dgm:t>
    </dgm:pt>
    <dgm:pt modelId="{28F59AE8-FA4C-4B18-AEF8-2FF274505D26}">
      <dgm:prSet/>
      <dgm:spPr/>
      <dgm:t>
        <a:bodyPr/>
        <a:lstStyle/>
        <a:p>
          <a:r>
            <a:rPr lang="en-US" u="sng"/>
            <a:t>Thermocouple</a:t>
          </a:r>
          <a:r>
            <a:rPr lang="en-US"/>
            <a:t> – a small device embedded in an absorbing material. The ultrasound is absorbed, turned into heat, and the thermocouple measures the change in temperature. The US intensity at specific points in space are measured by a thermocouple.</a:t>
          </a:r>
        </a:p>
      </dgm:t>
    </dgm:pt>
    <dgm:pt modelId="{D59A320C-E9A0-464A-B7E8-B73150B0F3E4}" type="parTrans" cxnId="{E3BB84B1-B04B-4D00-BBD8-A522E46983EA}">
      <dgm:prSet/>
      <dgm:spPr/>
      <dgm:t>
        <a:bodyPr/>
        <a:lstStyle/>
        <a:p>
          <a:endParaRPr lang="en-US"/>
        </a:p>
      </dgm:t>
    </dgm:pt>
    <dgm:pt modelId="{1A236FC0-A912-47E7-863A-F2FBBA377253}" type="sibTrans" cxnId="{E3BB84B1-B04B-4D00-BBD8-A522E46983EA}">
      <dgm:prSet/>
      <dgm:spPr/>
      <dgm:t>
        <a:bodyPr/>
        <a:lstStyle/>
        <a:p>
          <a:endParaRPr lang="en-US"/>
        </a:p>
      </dgm:t>
    </dgm:pt>
    <dgm:pt modelId="{73458F46-D28E-4493-924A-468F88585F35}">
      <dgm:prSet/>
      <dgm:spPr/>
      <dgm:t>
        <a:bodyPr/>
        <a:lstStyle/>
        <a:p>
          <a:pPr rtl="0"/>
          <a:r>
            <a:rPr lang="en-US" u="sng"/>
            <a:t>Crystals </a:t>
          </a:r>
          <a:r>
            <a:rPr lang="en-US"/>
            <a:t>– cholesteric liquid crystals or starch iodine blue, when struck by different ultrasound intensities, turns different colors. The color of the crystals give us insight into the shape and strength of a beam.</a:t>
          </a:r>
          <a:r>
            <a:rPr lang="en-US">
              <a:latin typeface="Calibri Light" panose="020F0302020204030204"/>
            </a:rPr>
            <a:t> </a:t>
          </a:r>
          <a:endParaRPr lang="en-US"/>
        </a:p>
      </dgm:t>
    </dgm:pt>
    <dgm:pt modelId="{D6FFE438-4994-41CE-8EB6-56D11F166C3E}" type="parTrans" cxnId="{A17741A0-CE1E-42BC-B5B5-B0A6D6CFCA12}">
      <dgm:prSet/>
      <dgm:spPr/>
      <dgm:t>
        <a:bodyPr/>
        <a:lstStyle/>
        <a:p>
          <a:endParaRPr lang="en-US"/>
        </a:p>
      </dgm:t>
    </dgm:pt>
    <dgm:pt modelId="{908D6717-BB7B-4E84-A001-532C7B98D855}" type="sibTrans" cxnId="{A17741A0-CE1E-42BC-B5B5-B0A6D6CFCA12}">
      <dgm:prSet/>
      <dgm:spPr/>
      <dgm:t>
        <a:bodyPr/>
        <a:lstStyle/>
        <a:p>
          <a:endParaRPr lang="en-US"/>
        </a:p>
      </dgm:t>
    </dgm:pt>
    <dgm:pt modelId="{C1C0B539-6B7C-4D8B-8B4F-4D5D4C58E211}" type="pres">
      <dgm:prSet presAssocID="{C7C22272-9407-4873-9482-08306817760B}" presName="root" presStyleCnt="0">
        <dgm:presLayoutVars>
          <dgm:dir/>
          <dgm:resizeHandles val="exact"/>
        </dgm:presLayoutVars>
      </dgm:prSet>
      <dgm:spPr/>
    </dgm:pt>
    <dgm:pt modelId="{D78BD0B0-BEBA-44BF-B3FF-7977A7056B2C}" type="pres">
      <dgm:prSet presAssocID="{F0590747-4327-4340-9B94-F2D04C84CDD8}" presName="compNode" presStyleCnt="0"/>
      <dgm:spPr/>
    </dgm:pt>
    <dgm:pt modelId="{B3A2319C-7365-4568-AD6C-44B917222F0A}" type="pres">
      <dgm:prSet presAssocID="{F0590747-4327-4340-9B94-F2D04C84CDD8}" presName="bgRect" presStyleLbl="bgShp" presStyleIdx="0" presStyleCnt="3"/>
      <dgm:spPr/>
    </dgm:pt>
    <dgm:pt modelId="{E33026E0-D481-4028-8429-5F65B83373E5}" type="pres">
      <dgm:prSet presAssocID="{F0590747-4327-4340-9B94-F2D04C84CD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eaker"/>
        </a:ext>
      </dgm:extLst>
    </dgm:pt>
    <dgm:pt modelId="{AD0B8F8B-B843-4853-BDAC-57C190E6192B}" type="pres">
      <dgm:prSet presAssocID="{F0590747-4327-4340-9B94-F2D04C84CDD8}" presName="spaceRect" presStyleCnt="0"/>
      <dgm:spPr/>
    </dgm:pt>
    <dgm:pt modelId="{9E0C884F-543B-401D-AA80-C2A4D617E30C}" type="pres">
      <dgm:prSet presAssocID="{F0590747-4327-4340-9B94-F2D04C84CDD8}" presName="parTx" presStyleLbl="revTx" presStyleIdx="0" presStyleCnt="3">
        <dgm:presLayoutVars>
          <dgm:chMax val="0"/>
          <dgm:chPref val="0"/>
        </dgm:presLayoutVars>
      </dgm:prSet>
      <dgm:spPr/>
    </dgm:pt>
    <dgm:pt modelId="{AFF12FA2-2EDA-4923-B5DE-92E3DE81DFD7}" type="pres">
      <dgm:prSet presAssocID="{08C67C4D-B9A4-4CF5-A568-6855833377A0}" presName="sibTrans" presStyleCnt="0"/>
      <dgm:spPr/>
    </dgm:pt>
    <dgm:pt modelId="{8448CD20-145A-4BC1-B490-87176AD7DB12}" type="pres">
      <dgm:prSet presAssocID="{28F59AE8-FA4C-4B18-AEF8-2FF274505D26}" presName="compNode" presStyleCnt="0"/>
      <dgm:spPr/>
    </dgm:pt>
    <dgm:pt modelId="{5EF3767E-9B22-4EF0-8ACD-2265A84558B7}" type="pres">
      <dgm:prSet presAssocID="{28F59AE8-FA4C-4B18-AEF8-2FF274505D26}" presName="bgRect" presStyleLbl="bgShp" presStyleIdx="1" presStyleCnt="3"/>
      <dgm:spPr/>
    </dgm:pt>
    <dgm:pt modelId="{BC271514-DD81-4AE6-B0E7-06D70FF6D83C}" type="pres">
      <dgm:prSet presAssocID="{28F59AE8-FA4C-4B18-AEF8-2FF274505D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tubes"/>
        </a:ext>
      </dgm:extLst>
    </dgm:pt>
    <dgm:pt modelId="{33C3A92A-D02D-4E0B-8F90-BC8A03FB31D6}" type="pres">
      <dgm:prSet presAssocID="{28F59AE8-FA4C-4B18-AEF8-2FF274505D26}" presName="spaceRect" presStyleCnt="0"/>
      <dgm:spPr/>
    </dgm:pt>
    <dgm:pt modelId="{93A400D4-443B-46F5-BF9A-6DD127540250}" type="pres">
      <dgm:prSet presAssocID="{28F59AE8-FA4C-4B18-AEF8-2FF274505D26}" presName="parTx" presStyleLbl="revTx" presStyleIdx="1" presStyleCnt="3">
        <dgm:presLayoutVars>
          <dgm:chMax val="0"/>
          <dgm:chPref val="0"/>
        </dgm:presLayoutVars>
      </dgm:prSet>
      <dgm:spPr/>
    </dgm:pt>
    <dgm:pt modelId="{BA1BE208-1C01-4A2D-B398-CD8F043E411C}" type="pres">
      <dgm:prSet presAssocID="{1A236FC0-A912-47E7-863A-F2FBBA377253}" presName="sibTrans" presStyleCnt="0"/>
      <dgm:spPr/>
    </dgm:pt>
    <dgm:pt modelId="{357A198D-056A-4A12-97AF-ECD0D53B60E7}" type="pres">
      <dgm:prSet presAssocID="{73458F46-D28E-4493-924A-468F88585F35}" presName="compNode" presStyleCnt="0"/>
      <dgm:spPr/>
    </dgm:pt>
    <dgm:pt modelId="{11716EA8-23A1-469D-B384-8E0F27CF7269}" type="pres">
      <dgm:prSet presAssocID="{73458F46-D28E-4493-924A-468F88585F35}" presName="bgRect" presStyleLbl="bgShp" presStyleIdx="2" presStyleCnt="3"/>
      <dgm:spPr/>
    </dgm:pt>
    <dgm:pt modelId="{4F1C2942-96F6-4B66-AB0A-9E20C584D2DC}" type="pres">
      <dgm:prSet presAssocID="{73458F46-D28E-4493-924A-468F88585F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ientist"/>
        </a:ext>
      </dgm:extLst>
    </dgm:pt>
    <dgm:pt modelId="{D378CA24-02F7-4971-B76B-A100A6AB6389}" type="pres">
      <dgm:prSet presAssocID="{73458F46-D28E-4493-924A-468F88585F35}" presName="spaceRect" presStyleCnt="0"/>
      <dgm:spPr/>
    </dgm:pt>
    <dgm:pt modelId="{715AE35E-DA7F-473A-955D-B5695A57AC46}" type="pres">
      <dgm:prSet presAssocID="{73458F46-D28E-4493-924A-468F88585F35}" presName="parTx" presStyleLbl="revTx" presStyleIdx="2" presStyleCnt="3">
        <dgm:presLayoutVars>
          <dgm:chMax val="0"/>
          <dgm:chPref val="0"/>
        </dgm:presLayoutVars>
      </dgm:prSet>
      <dgm:spPr/>
    </dgm:pt>
  </dgm:ptLst>
  <dgm:cxnLst>
    <dgm:cxn modelId="{4B594203-A11B-45F0-B1EC-D3A409A7ABD5}" type="presOf" srcId="{28F59AE8-FA4C-4B18-AEF8-2FF274505D26}" destId="{93A400D4-443B-46F5-BF9A-6DD127540250}" srcOrd="0" destOrd="0" presId="urn:microsoft.com/office/officeart/2018/2/layout/IconVerticalSolidList"/>
    <dgm:cxn modelId="{6E237F6E-5358-4C40-973E-A62825508F93}" type="presOf" srcId="{C7C22272-9407-4873-9482-08306817760B}" destId="{C1C0B539-6B7C-4D8B-8B4F-4D5D4C58E211}" srcOrd="0" destOrd="0" presId="urn:microsoft.com/office/officeart/2018/2/layout/IconVerticalSolidList"/>
    <dgm:cxn modelId="{D996D68A-7522-4A0F-BE78-0EEE963FC6D6}" type="presOf" srcId="{F0590747-4327-4340-9B94-F2D04C84CDD8}" destId="{9E0C884F-543B-401D-AA80-C2A4D617E30C}" srcOrd="0" destOrd="0" presId="urn:microsoft.com/office/officeart/2018/2/layout/IconVerticalSolidList"/>
    <dgm:cxn modelId="{A17741A0-CE1E-42BC-B5B5-B0A6D6CFCA12}" srcId="{C7C22272-9407-4873-9482-08306817760B}" destId="{73458F46-D28E-4493-924A-468F88585F35}" srcOrd="2" destOrd="0" parTransId="{D6FFE438-4994-41CE-8EB6-56D11F166C3E}" sibTransId="{908D6717-BB7B-4E84-A001-532C7B98D855}"/>
    <dgm:cxn modelId="{4959D1A8-C4EF-492E-81C3-A8D717F0C3D0}" type="presOf" srcId="{73458F46-D28E-4493-924A-468F88585F35}" destId="{715AE35E-DA7F-473A-955D-B5695A57AC46}" srcOrd="0" destOrd="0" presId="urn:microsoft.com/office/officeart/2018/2/layout/IconVerticalSolidList"/>
    <dgm:cxn modelId="{E3BB84B1-B04B-4D00-BBD8-A522E46983EA}" srcId="{C7C22272-9407-4873-9482-08306817760B}" destId="{28F59AE8-FA4C-4B18-AEF8-2FF274505D26}" srcOrd="1" destOrd="0" parTransId="{D59A320C-E9A0-464A-B7E8-B73150B0F3E4}" sibTransId="{1A236FC0-A912-47E7-863A-F2FBBA377253}"/>
    <dgm:cxn modelId="{C55410FE-D28D-4D68-958F-AFF825BA9EBE}" srcId="{C7C22272-9407-4873-9482-08306817760B}" destId="{F0590747-4327-4340-9B94-F2D04C84CDD8}" srcOrd="0" destOrd="0" parTransId="{AC36812C-E371-4424-8CBF-C88384049DE1}" sibTransId="{08C67C4D-B9A4-4CF5-A568-6855833377A0}"/>
    <dgm:cxn modelId="{C745824B-8BC9-4535-A36E-D6EB75FAD170}" type="presParOf" srcId="{C1C0B539-6B7C-4D8B-8B4F-4D5D4C58E211}" destId="{D78BD0B0-BEBA-44BF-B3FF-7977A7056B2C}" srcOrd="0" destOrd="0" presId="urn:microsoft.com/office/officeart/2018/2/layout/IconVerticalSolidList"/>
    <dgm:cxn modelId="{1D949F72-CC3F-4B64-8A28-CF1B00789BE8}" type="presParOf" srcId="{D78BD0B0-BEBA-44BF-B3FF-7977A7056B2C}" destId="{B3A2319C-7365-4568-AD6C-44B917222F0A}" srcOrd="0" destOrd="0" presId="urn:microsoft.com/office/officeart/2018/2/layout/IconVerticalSolidList"/>
    <dgm:cxn modelId="{45AC05F6-7AAE-43A9-837F-C417BCEDC2B6}" type="presParOf" srcId="{D78BD0B0-BEBA-44BF-B3FF-7977A7056B2C}" destId="{E33026E0-D481-4028-8429-5F65B83373E5}" srcOrd="1" destOrd="0" presId="urn:microsoft.com/office/officeart/2018/2/layout/IconVerticalSolidList"/>
    <dgm:cxn modelId="{017C4EDE-5DDD-4A9D-A323-5FB361E79BF3}" type="presParOf" srcId="{D78BD0B0-BEBA-44BF-B3FF-7977A7056B2C}" destId="{AD0B8F8B-B843-4853-BDAC-57C190E6192B}" srcOrd="2" destOrd="0" presId="urn:microsoft.com/office/officeart/2018/2/layout/IconVerticalSolidList"/>
    <dgm:cxn modelId="{FF0D7113-87D7-4B93-8E2C-3D39B50715DD}" type="presParOf" srcId="{D78BD0B0-BEBA-44BF-B3FF-7977A7056B2C}" destId="{9E0C884F-543B-401D-AA80-C2A4D617E30C}" srcOrd="3" destOrd="0" presId="urn:microsoft.com/office/officeart/2018/2/layout/IconVerticalSolidList"/>
    <dgm:cxn modelId="{E73EFFEA-1739-4D78-997E-113154C48D7C}" type="presParOf" srcId="{C1C0B539-6B7C-4D8B-8B4F-4D5D4C58E211}" destId="{AFF12FA2-2EDA-4923-B5DE-92E3DE81DFD7}" srcOrd="1" destOrd="0" presId="urn:microsoft.com/office/officeart/2018/2/layout/IconVerticalSolidList"/>
    <dgm:cxn modelId="{87DA4133-CB4B-4D88-A180-51435866635B}" type="presParOf" srcId="{C1C0B539-6B7C-4D8B-8B4F-4D5D4C58E211}" destId="{8448CD20-145A-4BC1-B490-87176AD7DB12}" srcOrd="2" destOrd="0" presId="urn:microsoft.com/office/officeart/2018/2/layout/IconVerticalSolidList"/>
    <dgm:cxn modelId="{9D508416-BD72-4FC5-809A-9A03E719A15E}" type="presParOf" srcId="{8448CD20-145A-4BC1-B490-87176AD7DB12}" destId="{5EF3767E-9B22-4EF0-8ACD-2265A84558B7}" srcOrd="0" destOrd="0" presId="urn:microsoft.com/office/officeart/2018/2/layout/IconVerticalSolidList"/>
    <dgm:cxn modelId="{3A1D5A35-96E7-4D1C-A191-B31BBCA20ABB}" type="presParOf" srcId="{8448CD20-145A-4BC1-B490-87176AD7DB12}" destId="{BC271514-DD81-4AE6-B0E7-06D70FF6D83C}" srcOrd="1" destOrd="0" presId="urn:microsoft.com/office/officeart/2018/2/layout/IconVerticalSolidList"/>
    <dgm:cxn modelId="{D7CEF257-42EE-4361-9F22-6111C1DBFDEC}" type="presParOf" srcId="{8448CD20-145A-4BC1-B490-87176AD7DB12}" destId="{33C3A92A-D02D-4E0B-8F90-BC8A03FB31D6}" srcOrd="2" destOrd="0" presId="urn:microsoft.com/office/officeart/2018/2/layout/IconVerticalSolidList"/>
    <dgm:cxn modelId="{FC51C376-E6D6-4920-B59D-BF7D333A1E06}" type="presParOf" srcId="{8448CD20-145A-4BC1-B490-87176AD7DB12}" destId="{93A400D4-443B-46F5-BF9A-6DD127540250}" srcOrd="3" destOrd="0" presId="urn:microsoft.com/office/officeart/2018/2/layout/IconVerticalSolidList"/>
    <dgm:cxn modelId="{050CA69A-73AF-452D-835F-6EA4540570DA}" type="presParOf" srcId="{C1C0B539-6B7C-4D8B-8B4F-4D5D4C58E211}" destId="{BA1BE208-1C01-4A2D-B398-CD8F043E411C}" srcOrd="3" destOrd="0" presId="urn:microsoft.com/office/officeart/2018/2/layout/IconVerticalSolidList"/>
    <dgm:cxn modelId="{F1B1A888-1BE8-4FFA-B232-12B07251F4A4}" type="presParOf" srcId="{C1C0B539-6B7C-4D8B-8B4F-4D5D4C58E211}" destId="{357A198D-056A-4A12-97AF-ECD0D53B60E7}" srcOrd="4" destOrd="0" presId="urn:microsoft.com/office/officeart/2018/2/layout/IconVerticalSolidList"/>
    <dgm:cxn modelId="{8931ABAF-93CC-437F-8113-AC5328BD75C6}" type="presParOf" srcId="{357A198D-056A-4A12-97AF-ECD0D53B60E7}" destId="{11716EA8-23A1-469D-B384-8E0F27CF7269}" srcOrd="0" destOrd="0" presId="urn:microsoft.com/office/officeart/2018/2/layout/IconVerticalSolidList"/>
    <dgm:cxn modelId="{2C1D9CC0-00BB-4A87-962E-BCCD4F1FCF0D}" type="presParOf" srcId="{357A198D-056A-4A12-97AF-ECD0D53B60E7}" destId="{4F1C2942-96F6-4B66-AB0A-9E20C584D2DC}" srcOrd="1" destOrd="0" presId="urn:microsoft.com/office/officeart/2018/2/layout/IconVerticalSolidList"/>
    <dgm:cxn modelId="{021512FE-C2F1-4DD6-96BB-3236E2AC23E4}" type="presParOf" srcId="{357A198D-056A-4A12-97AF-ECD0D53B60E7}" destId="{D378CA24-02F7-4971-B76B-A100A6AB6389}" srcOrd="2" destOrd="0" presId="urn:microsoft.com/office/officeart/2018/2/layout/IconVerticalSolidList"/>
    <dgm:cxn modelId="{6DA5DC2C-CA88-4D51-B9AB-507E14E4BA1A}" type="presParOf" srcId="{357A198D-056A-4A12-97AF-ECD0D53B60E7}" destId="{715AE35E-DA7F-473A-955D-B5695A57AC4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4FAAA5-02C5-43F7-BF20-E9D582487293}" type="doc">
      <dgm:prSet loTypeId="urn:microsoft.com/office/officeart/2005/8/layout/vList2" loCatId="list" qsTypeId="urn:microsoft.com/office/officeart/2005/8/quickstyle/simple4" qsCatId="simple" csTypeId="urn:microsoft.com/office/officeart/2005/8/colors/accent2_2" csCatId="accent2"/>
      <dgm:spPr/>
      <dgm:t>
        <a:bodyPr/>
        <a:lstStyle/>
        <a:p>
          <a:endParaRPr lang="en-US"/>
        </a:p>
      </dgm:t>
    </dgm:pt>
    <dgm:pt modelId="{AE1AE9D7-B17B-4853-B241-07719B5E2C09}">
      <dgm:prSet/>
      <dgm:spPr/>
      <dgm:t>
        <a:bodyPr/>
        <a:lstStyle/>
        <a:p>
          <a:r>
            <a:rPr lang="en-US"/>
            <a:t>Two techniques used to study bioeffects:</a:t>
          </a:r>
        </a:p>
      </dgm:t>
    </dgm:pt>
    <dgm:pt modelId="{DA982DCF-F8B6-4F37-B4DE-0B6AC95D7E73}" type="parTrans" cxnId="{78A07BB3-B71C-44DD-AB0C-BD7E1F4989A8}">
      <dgm:prSet/>
      <dgm:spPr/>
      <dgm:t>
        <a:bodyPr/>
        <a:lstStyle/>
        <a:p>
          <a:endParaRPr lang="en-US"/>
        </a:p>
      </dgm:t>
    </dgm:pt>
    <dgm:pt modelId="{608E70CA-E401-43C2-A9DB-1B6E42472714}" type="sibTrans" cxnId="{78A07BB3-B71C-44DD-AB0C-BD7E1F4989A8}">
      <dgm:prSet/>
      <dgm:spPr/>
      <dgm:t>
        <a:bodyPr/>
        <a:lstStyle/>
        <a:p>
          <a:endParaRPr lang="en-US"/>
        </a:p>
      </dgm:t>
    </dgm:pt>
    <dgm:pt modelId="{9FDB0FE0-241A-47D6-86EF-7572C86A3060}">
      <dgm:prSet/>
      <dgm:spPr/>
      <dgm:t>
        <a:bodyPr/>
        <a:lstStyle/>
        <a:p>
          <a:r>
            <a:rPr lang="en-US"/>
            <a:t>Mechanistic Approach</a:t>
          </a:r>
        </a:p>
      </dgm:t>
    </dgm:pt>
    <dgm:pt modelId="{5BA7BA71-A5BD-4DC9-B3D4-AB32BD3CBE32}" type="parTrans" cxnId="{59D337BE-D438-41B8-90D2-864EB7BE9C33}">
      <dgm:prSet/>
      <dgm:spPr/>
      <dgm:t>
        <a:bodyPr/>
        <a:lstStyle/>
        <a:p>
          <a:endParaRPr lang="en-US"/>
        </a:p>
      </dgm:t>
    </dgm:pt>
    <dgm:pt modelId="{3B98348A-2832-4E82-AF1F-74CC035E0AD0}" type="sibTrans" cxnId="{59D337BE-D438-41B8-90D2-864EB7BE9C33}">
      <dgm:prSet/>
      <dgm:spPr/>
      <dgm:t>
        <a:bodyPr/>
        <a:lstStyle/>
        <a:p>
          <a:endParaRPr lang="en-US"/>
        </a:p>
      </dgm:t>
    </dgm:pt>
    <dgm:pt modelId="{23BC57F2-4CE3-4F77-B5C9-1D1EA2325BAB}">
      <dgm:prSet/>
      <dgm:spPr/>
      <dgm:t>
        <a:bodyPr/>
        <a:lstStyle/>
        <a:p>
          <a:r>
            <a:rPr lang="en-US"/>
            <a:t>Searches for a relationship between cause and effect</a:t>
          </a:r>
        </a:p>
      </dgm:t>
    </dgm:pt>
    <dgm:pt modelId="{78191F38-7CD1-464A-A4AD-FB0F3BDF6FEB}" type="parTrans" cxnId="{93B6F364-9C6F-4932-A4F6-03EB56F139DD}">
      <dgm:prSet/>
      <dgm:spPr/>
      <dgm:t>
        <a:bodyPr/>
        <a:lstStyle/>
        <a:p>
          <a:endParaRPr lang="en-US"/>
        </a:p>
      </dgm:t>
    </dgm:pt>
    <dgm:pt modelId="{2E2A6587-414F-4600-9CFE-2950EF2DCD98}" type="sibTrans" cxnId="{93B6F364-9C6F-4932-A4F6-03EB56F139DD}">
      <dgm:prSet/>
      <dgm:spPr/>
      <dgm:t>
        <a:bodyPr/>
        <a:lstStyle/>
        <a:p>
          <a:endParaRPr lang="en-US"/>
        </a:p>
      </dgm:t>
    </dgm:pt>
    <dgm:pt modelId="{8E61C178-E8AD-4A36-B90B-539CE53A6B22}">
      <dgm:prSet/>
      <dgm:spPr/>
      <dgm:t>
        <a:bodyPr/>
        <a:lstStyle/>
        <a:p>
          <a:r>
            <a:rPr lang="en-US"/>
            <a:t>Empirical Approach</a:t>
          </a:r>
        </a:p>
      </dgm:t>
    </dgm:pt>
    <dgm:pt modelId="{F161575C-448D-4344-9E5E-2C57C7140A9A}" type="parTrans" cxnId="{716FE158-640A-4A9F-87CB-BFBAAD1BEFBB}">
      <dgm:prSet/>
      <dgm:spPr/>
      <dgm:t>
        <a:bodyPr/>
        <a:lstStyle/>
        <a:p>
          <a:endParaRPr lang="en-US"/>
        </a:p>
      </dgm:t>
    </dgm:pt>
    <dgm:pt modelId="{A9F82927-B611-42EE-8371-11E28B591D0D}" type="sibTrans" cxnId="{716FE158-640A-4A9F-87CB-BFBAAD1BEFBB}">
      <dgm:prSet/>
      <dgm:spPr/>
      <dgm:t>
        <a:bodyPr/>
        <a:lstStyle/>
        <a:p>
          <a:endParaRPr lang="en-US"/>
        </a:p>
      </dgm:t>
    </dgm:pt>
    <dgm:pt modelId="{7B506671-41F8-4026-8361-0B806A702981}">
      <dgm:prSet/>
      <dgm:spPr/>
      <dgm:t>
        <a:bodyPr/>
        <a:lstStyle/>
        <a:p>
          <a:r>
            <a:rPr lang="en-US">
              <a:latin typeface="Calibri Light" panose="020F0302020204030204"/>
            </a:rPr>
            <a:t>Searches</a:t>
          </a:r>
          <a:r>
            <a:rPr lang="en-US"/>
            <a:t> for a relationship between exposure and response</a:t>
          </a:r>
        </a:p>
      </dgm:t>
    </dgm:pt>
    <dgm:pt modelId="{2F6BFB41-9A5A-43AF-9210-7B08443C479D}" type="parTrans" cxnId="{A248C723-8BF4-439C-A793-2C4C5E0AF5C9}">
      <dgm:prSet/>
      <dgm:spPr/>
      <dgm:t>
        <a:bodyPr/>
        <a:lstStyle/>
        <a:p>
          <a:endParaRPr lang="en-US"/>
        </a:p>
      </dgm:t>
    </dgm:pt>
    <dgm:pt modelId="{7B670A48-937A-4B0A-98E7-444D9BB9AB47}" type="sibTrans" cxnId="{A248C723-8BF4-439C-A793-2C4C5E0AF5C9}">
      <dgm:prSet/>
      <dgm:spPr/>
      <dgm:t>
        <a:bodyPr/>
        <a:lstStyle/>
        <a:p>
          <a:endParaRPr lang="en-US"/>
        </a:p>
      </dgm:t>
    </dgm:pt>
    <dgm:pt modelId="{77B34A32-5A5F-4D12-9317-2F87F30B4753}" type="pres">
      <dgm:prSet presAssocID="{334FAAA5-02C5-43F7-BF20-E9D582487293}" presName="linear" presStyleCnt="0">
        <dgm:presLayoutVars>
          <dgm:animLvl val="lvl"/>
          <dgm:resizeHandles val="exact"/>
        </dgm:presLayoutVars>
      </dgm:prSet>
      <dgm:spPr/>
    </dgm:pt>
    <dgm:pt modelId="{C4A4DB5A-BA12-41C8-B39B-FDD985189595}" type="pres">
      <dgm:prSet presAssocID="{AE1AE9D7-B17B-4853-B241-07719B5E2C09}" presName="parentText" presStyleLbl="node1" presStyleIdx="0" presStyleCnt="1">
        <dgm:presLayoutVars>
          <dgm:chMax val="0"/>
          <dgm:bulletEnabled val="1"/>
        </dgm:presLayoutVars>
      </dgm:prSet>
      <dgm:spPr/>
    </dgm:pt>
    <dgm:pt modelId="{DED077AB-0D82-40D0-A110-11DADAA7FFC8}" type="pres">
      <dgm:prSet presAssocID="{AE1AE9D7-B17B-4853-B241-07719B5E2C09}" presName="childText" presStyleLbl="revTx" presStyleIdx="0" presStyleCnt="1">
        <dgm:presLayoutVars>
          <dgm:bulletEnabled val="1"/>
        </dgm:presLayoutVars>
      </dgm:prSet>
      <dgm:spPr/>
    </dgm:pt>
  </dgm:ptLst>
  <dgm:cxnLst>
    <dgm:cxn modelId="{771FCB1E-AE08-4A9D-91A9-96B1304B0761}" type="presOf" srcId="{AE1AE9D7-B17B-4853-B241-07719B5E2C09}" destId="{C4A4DB5A-BA12-41C8-B39B-FDD985189595}" srcOrd="0" destOrd="0" presId="urn:microsoft.com/office/officeart/2005/8/layout/vList2"/>
    <dgm:cxn modelId="{A248C723-8BF4-439C-A793-2C4C5E0AF5C9}" srcId="{8E61C178-E8AD-4A36-B90B-539CE53A6B22}" destId="{7B506671-41F8-4026-8361-0B806A702981}" srcOrd="0" destOrd="0" parTransId="{2F6BFB41-9A5A-43AF-9210-7B08443C479D}" sibTransId="{7B670A48-937A-4B0A-98E7-444D9BB9AB47}"/>
    <dgm:cxn modelId="{93B6F364-9C6F-4932-A4F6-03EB56F139DD}" srcId="{9FDB0FE0-241A-47D6-86EF-7572C86A3060}" destId="{23BC57F2-4CE3-4F77-B5C9-1D1EA2325BAB}" srcOrd="0" destOrd="0" parTransId="{78191F38-7CD1-464A-A4AD-FB0F3BDF6FEB}" sibTransId="{2E2A6587-414F-4600-9CFE-2950EF2DCD98}"/>
    <dgm:cxn modelId="{62506449-24F5-4662-B8E5-E4351E30A570}" type="presOf" srcId="{334FAAA5-02C5-43F7-BF20-E9D582487293}" destId="{77B34A32-5A5F-4D12-9317-2F87F30B4753}" srcOrd="0" destOrd="0" presId="urn:microsoft.com/office/officeart/2005/8/layout/vList2"/>
    <dgm:cxn modelId="{4386D353-4A37-4ADC-9D98-D976F342D9BD}" type="presOf" srcId="{9FDB0FE0-241A-47D6-86EF-7572C86A3060}" destId="{DED077AB-0D82-40D0-A110-11DADAA7FFC8}" srcOrd="0" destOrd="0" presId="urn:microsoft.com/office/officeart/2005/8/layout/vList2"/>
    <dgm:cxn modelId="{716FE158-640A-4A9F-87CB-BFBAAD1BEFBB}" srcId="{AE1AE9D7-B17B-4853-B241-07719B5E2C09}" destId="{8E61C178-E8AD-4A36-B90B-539CE53A6B22}" srcOrd="1" destOrd="0" parTransId="{F161575C-448D-4344-9E5E-2C57C7140A9A}" sibTransId="{A9F82927-B611-42EE-8371-11E28B591D0D}"/>
    <dgm:cxn modelId="{F69FBC90-E59D-47BF-935B-F56C3B1CCDCA}" type="presOf" srcId="{23BC57F2-4CE3-4F77-B5C9-1D1EA2325BAB}" destId="{DED077AB-0D82-40D0-A110-11DADAA7FFC8}" srcOrd="0" destOrd="1" presId="urn:microsoft.com/office/officeart/2005/8/layout/vList2"/>
    <dgm:cxn modelId="{78A07BB3-B71C-44DD-AB0C-BD7E1F4989A8}" srcId="{334FAAA5-02C5-43F7-BF20-E9D582487293}" destId="{AE1AE9D7-B17B-4853-B241-07719B5E2C09}" srcOrd="0" destOrd="0" parTransId="{DA982DCF-F8B6-4F37-B4DE-0B6AC95D7E73}" sibTransId="{608E70CA-E401-43C2-A9DB-1B6E42472714}"/>
    <dgm:cxn modelId="{79FE48BB-9099-4B0E-87CA-ED6AA0066EDB}" type="presOf" srcId="{7B506671-41F8-4026-8361-0B806A702981}" destId="{DED077AB-0D82-40D0-A110-11DADAA7FFC8}" srcOrd="0" destOrd="3" presId="urn:microsoft.com/office/officeart/2005/8/layout/vList2"/>
    <dgm:cxn modelId="{59D337BE-D438-41B8-90D2-864EB7BE9C33}" srcId="{AE1AE9D7-B17B-4853-B241-07719B5E2C09}" destId="{9FDB0FE0-241A-47D6-86EF-7572C86A3060}" srcOrd="0" destOrd="0" parTransId="{5BA7BA71-A5BD-4DC9-B3D4-AB32BD3CBE32}" sibTransId="{3B98348A-2832-4E82-AF1F-74CC035E0AD0}"/>
    <dgm:cxn modelId="{A23790E4-A3F3-4702-A187-A42C6C939B17}" type="presOf" srcId="{8E61C178-E8AD-4A36-B90B-539CE53A6B22}" destId="{DED077AB-0D82-40D0-A110-11DADAA7FFC8}" srcOrd="0" destOrd="2" presId="urn:microsoft.com/office/officeart/2005/8/layout/vList2"/>
    <dgm:cxn modelId="{3ECA5619-8947-4DD0-9F75-135CF81A2D5E}" type="presParOf" srcId="{77B34A32-5A5F-4D12-9317-2F87F30B4753}" destId="{C4A4DB5A-BA12-41C8-B39B-FDD985189595}" srcOrd="0" destOrd="0" presId="urn:microsoft.com/office/officeart/2005/8/layout/vList2"/>
    <dgm:cxn modelId="{2EBA0250-519A-46F2-82EE-CB2E9853BC0B}" type="presParOf" srcId="{77B34A32-5A5F-4D12-9317-2F87F30B4753}" destId="{DED077AB-0D82-40D0-A110-11DADAA7FFC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ABE814-6414-494F-A1BA-02D9A23A972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FFF9B32-239A-4F75-8341-7FCCF07D6FB2}">
      <dgm:prSet/>
      <dgm:spPr/>
      <dgm:t>
        <a:bodyPr/>
        <a:lstStyle/>
        <a:p>
          <a:r>
            <a:rPr lang="en-US" b="1" u="sng"/>
            <a:t>A</a:t>
          </a:r>
          <a:r>
            <a:rPr lang="en-US"/>
            <a:t>s</a:t>
          </a:r>
        </a:p>
      </dgm:t>
    </dgm:pt>
    <dgm:pt modelId="{E3B2F63A-60FB-4D48-A1E1-B873AD8660A8}" type="parTrans" cxnId="{476CF062-ED76-4914-8504-3097D1FA975E}">
      <dgm:prSet/>
      <dgm:spPr/>
      <dgm:t>
        <a:bodyPr/>
        <a:lstStyle/>
        <a:p>
          <a:endParaRPr lang="en-US"/>
        </a:p>
      </dgm:t>
    </dgm:pt>
    <dgm:pt modelId="{86F766BA-6536-471D-94A0-FCFE1D12F75E}" type="sibTrans" cxnId="{476CF062-ED76-4914-8504-3097D1FA975E}">
      <dgm:prSet/>
      <dgm:spPr/>
      <dgm:t>
        <a:bodyPr/>
        <a:lstStyle/>
        <a:p>
          <a:endParaRPr lang="en-US"/>
        </a:p>
      </dgm:t>
    </dgm:pt>
    <dgm:pt modelId="{E84CA007-7D07-4BD4-9614-DAE80C7A3BB3}">
      <dgm:prSet/>
      <dgm:spPr/>
      <dgm:t>
        <a:bodyPr/>
        <a:lstStyle/>
        <a:p>
          <a:r>
            <a:rPr lang="en-US" b="1" u="sng"/>
            <a:t>L</a:t>
          </a:r>
          <a:r>
            <a:rPr lang="en-US"/>
            <a:t>ow</a:t>
          </a:r>
        </a:p>
      </dgm:t>
    </dgm:pt>
    <dgm:pt modelId="{1895E5E0-497C-4B40-A61E-014B8D9EA284}" type="parTrans" cxnId="{602EFF85-2B89-4655-8F67-E3D6AAAB16EF}">
      <dgm:prSet/>
      <dgm:spPr/>
      <dgm:t>
        <a:bodyPr/>
        <a:lstStyle/>
        <a:p>
          <a:endParaRPr lang="en-US"/>
        </a:p>
      </dgm:t>
    </dgm:pt>
    <dgm:pt modelId="{317053F3-2958-4A21-8665-40E14EB5023A}" type="sibTrans" cxnId="{602EFF85-2B89-4655-8F67-E3D6AAAB16EF}">
      <dgm:prSet/>
      <dgm:spPr/>
      <dgm:t>
        <a:bodyPr/>
        <a:lstStyle/>
        <a:p>
          <a:endParaRPr lang="en-US"/>
        </a:p>
      </dgm:t>
    </dgm:pt>
    <dgm:pt modelId="{75015B3B-323E-4564-B0D1-1D694AB6CFD1}">
      <dgm:prSet/>
      <dgm:spPr/>
      <dgm:t>
        <a:bodyPr/>
        <a:lstStyle/>
        <a:p>
          <a:r>
            <a:rPr lang="en-US" b="1" u="sng"/>
            <a:t>A</a:t>
          </a:r>
          <a:r>
            <a:rPr lang="en-US"/>
            <a:t>s</a:t>
          </a:r>
        </a:p>
      </dgm:t>
    </dgm:pt>
    <dgm:pt modelId="{99CB4ACA-6448-49D8-81AB-C9C6A6A21D17}" type="parTrans" cxnId="{A7DEEEF1-D6C3-45EC-B567-A01E6CABCEB8}">
      <dgm:prSet/>
      <dgm:spPr/>
      <dgm:t>
        <a:bodyPr/>
        <a:lstStyle/>
        <a:p>
          <a:endParaRPr lang="en-US"/>
        </a:p>
      </dgm:t>
    </dgm:pt>
    <dgm:pt modelId="{113F852E-816D-43A7-9159-8527AE73647B}" type="sibTrans" cxnId="{A7DEEEF1-D6C3-45EC-B567-A01E6CABCEB8}">
      <dgm:prSet/>
      <dgm:spPr/>
      <dgm:t>
        <a:bodyPr/>
        <a:lstStyle/>
        <a:p>
          <a:endParaRPr lang="en-US"/>
        </a:p>
      </dgm:t>
    </dgm:pt>
    <dgm:pt modelId="{40991FBB-6B6C-4082-BFC6-2269852F5DCC}">
      <dgm:prSet/>
      <dgm:spPr/>
      <dgm:t>
        <a:bodyPr/>
        <a:lstStyle/>
        <a:p>
          <a:r>
            <a:rPr lang="en-US" b="1" u="sng"/>
            <a:t>R</a:t>
          </a:r>
          <a:r>
            <a:rPr lang="en-US"/>
            <a:t>easonably</a:t>
          </a:r>
        </a:p>
      </dgm:t>
    </dgm:pt>
    <dgm:pt modelId="{61D8944B-8E8E-4AD9-AF3F-3E117C1536DA}" type="parTrans" cxnId="{9E652AC0-E411-423E-BCE4-A2D9501C712A}">
      <dgm:prSet/>
      <dgm:spPr/>
      <dgm:t>
        <a:bodyPr/>
        <a:lstStyle/>
        <a:p>
          <a:endParaRPr lang="en-US"/>
        </a:p>
      </dgm:t>
    </dgm:pt>
    <dgm:pt modelId="{98772E5D-EAB8-432B-8F80-5E670F6DE59D}" type="sibTrans" cxnId="{9E652AC0-E411-423E-BCE4-A2D9501C712A}">
      <dgm:prSet/>
      <dgm:spPr/>
      <dgm:t>
        <a:bodyPr/>
        <a:lstStyle/>
        <a:p>
          <a:endParaRPr lang="en-US"/>
        </a:p>
      </dgm:t>
    </dgm:pt>
    <dgm:pt modelId="{61FB5063-DA0D-4A81-86F1-84B095C248E8}">
      <dgm:prSet/>
      <dgm:spPr/>
      <dgm:t>
        <a:bodyPr/>
        <a:lstStyle/>
        <a:p>
          <a:r>
            <a:rPr lang="en-US" b="1" u="sng"/>
            <a:t>A</a:t>
          </a:r>
          <a:r>
            <a:rPr lang="en-US"/>
            <a:t>chievable</a:t>
          </a:r>
        </a:p>
      </dgm:t>
    </dgm:pt>
    <dgm:pt modelId="{056C68E7-6BFC-4781-A732-D6E995FF428C}" type="parTrans" cxnId="{4FFFD519-3460-4BA4-83F3-DEFF69CE8161}">
      <dgm:prSet/>
      <dgm:spPr/>
      <dgm:t>
        <a:bodyPr/>
        <a:lstStyle/>
        <a:p>
          <a:endParaRPr lang="en-US"/>
        </a:p>
      </dgm:t>
    </dgm:pt>
    <dgm:pt modelId="{761ED063-20A1-4E9F-BF74-39603BC277F7}" type="sibTrans" cxnId="{4FFFD519-3460-4BA4-83F3-DEFF69CE8161}">
      <dgm:prSet/>
      <dgm:spPr/>
      <dgm:t>
        <a:bodyPr/>
        <a:lstStyle/>
        <a:p>
          <a:endParaRPr lang="en-US"/>
        </a:p>
      </dgm:t>
    </dgm:pt>
    <dgm:pt modelId="{3361459A-67B7-482E-A21D-43B6ABE066B3}" type="pres">
      <dgm:prSet presAssocID="{ABABE814-6414-494F-A1BA-02D9A23A9720}" presName="vert0" presStyleCnt="0">
        <dgm:presLayoutVars>
          <dgm:dir/>
          <dgm:animOne val="branch"/>
          <dgm:animLvl val="lvl"/>
        </dgm:presLayoutVars>
      </dgm:prSet>
      <dgm:spPr/>
    </dgm:pt>
    <dgm:pt modelId="{45DF9A4A-8B13-4603-9781-4FE07B85AB0B}" type="pres">
      <dgm:prSet presAssocID="{0FFF9B32-239A-4F75-8341-7FCCF07D6FB2}" presName="thickLine" presStyleLbl="alignNode1" presStyleIdx="0" presStyleCnt="5"/>
      <dgm:spPr/>
    </dgm:pt>
    <dgm:pt modelId="{6BCD18D2-9F38-4DF0-8A73-E330B971F83B}" type="pres">
      <dgm:prSet presAssocID="{0FFF9B32-239A-4F75-8341-7FCCF07D6FB2}" presName="horz1" presStyleCnt="0"/>
      <dgm:spPr/>
    </dgm:pt>
    <dgm:pt modelId="{32B4A508-C2D0-4464-85FC-595F16226A25}" type="pres">
      <dgm:prSet presAssocID="{0FFF9B32-239A-4F75-8341-7FCCF07D6FB2}" presName="tx1" presStyleLbl="revTx" presStyleIdx="0" presStyleCnt="5"/>
      <dgm:spPr/>
    </dgm:pt>
    <dgm:pt modelId="{ADBC88D8-F027-49EC-BDA3-AFC1110CBD0A}" type="pres">
      <dgm:prSet presAssocID="{0FFF9B32-239A-4F75-8341-7FCCF07D6FB2}" presName="vert1" presStyleCnt="0"/>
      <dgm:spPr/>
    </dgm:pt>
    <dgm:pt modelId="{EFE3C4D4-34FF-4DBE-82D0-F88A844CA58C}" type="pres">
      <dgm:prSet presAssocID="{E84CA007-7D07-4BD4-9614-DAE80C7A3BB3}" presName="thickLine" presStyleLbl="alignNode1" presStyleIdx="1" presStyleCnt="5"/>
      <dgm:spPr/>
    </dgm:pt>
    <dgm:pt modelId="{CDF2631E-5300-4C2D-85C2-9C2399F94432}" type="pres">
      <dgm:prSet presAssocID="{E84CA007-7D07-4BD4-9614-DAE80C7A3BB3}" presName="horz1" presStyleCnt="0"/>
      <dgm:spPr/>
    </dgm:pt>
    <dgm:pt modelId="{ED4CF015-4CDC-44CD-802D-1B773A34180D}" type="pres">
      <dgm:prSet presAssocID="{E84CA007-7D07-4BD4-9614-DAE80C7A3BB3}" presName="tx1" presStyleLbl="revTx" presStyleIdx="1" presStyleCnt="5"/>
      <dgm:spPr/>
    </dgm:pt>
    <dgm:pt modelId="{4A08CFE7-D0CE-4CE2-86AF-D4172A5A1801}" type="pres">
      <dgm:prSet presAssocID="{E84CA007-7D07-4BD4-9614-DAE80C7A3BB3}" presName="vert1" presStyleCnt="0"/>
      <dgm:spPr/>
    </dgm:pt>
    <dgm:pt modelId="{6FC514E9-063B-4296-BD11-BF4F77697CA1}" type="pres">
      <dgm:prSet presAssocID="{75015B3B-323E-4564-B0D1-1D694AB6CFD1}" presName="thickLine" presStyleLbl="alignNode1" presStyleIdx="2" presStyleCnt="5"/>
      <dgm:spPr/>
    </dgm:pt>
    <dgm:pt modelId="{352D20C1-9C73-4475-B23F-26A52985CAA8}" type="pres">
      <dgm:prSet presAssocID="{75015B3B-323E-4564-B0D1-1D694AB6CFD1}" presName="horz1" presStyleCnt="0"/>
      <dgm:spPr/>
    </dgm:pt>
    <dgm:pt modelId="{24E5D175-E277-4BDC-A316-AF1D19CD74E4}" type="pres">
      <dgm:prSet presAssocID="{75015B3B-323E-4564-B0D1-1D694AB6CFD1}" presName="tx1" presStyleLbl="revTx" presStyleIdx="2" presStyleCnt="5"/>
      <dgm:spPr/>
    </dgm:pt>
    <dgm:pt modelId="{A0C12468-98E3-4539-9C49-91F02E38375B}" type="pres">
      <dgm:prSet presAssocID="{75015B3B-323E-4564-B0D1-1D694AB6CFD1}" presName="vert1" presStyleCnt="0"/>
      <dgm:spPr/>
    </dgm:pt>
    <dgm:pt modelId="{01590602-DD7B-492F-94B7-EB9CB231C0BC}" type="pres">
      <dgm:prSet presAssocID="{40991FBB-6B6C-4082-BFC6-2269852F5DCC}" presName="thickLine" presStyleLbl="alignNode1" presStyleIdx="3" presStyleCnt="5"/>
      <dgm:spPr/>
    </dgm:pt>
    <dgm:pt modelId="{82046161-77B4-4156-AE2A-BA5793E6B570}" type="pres">
      <dgm:prSet presAssocID="{40991FBB-6B6C-4082-BFC6-2269852F5DCC}" presName="horz1" presStyleCnt="0"/>
      <dgm:spPr/>
    </dgm:pt>
    <dgm:pt modelId="{6297E0AD-0A33-4996-BBA0-BA996A735CCA}" type="pres">
      <dgm:prSet presAssocID="{40991FBB-6B6C-4082-BFC6-2269852F5DCC}" presName="tx1" presStyleLbl="revTx" presStyleIdx="3" presStyleCnt="5"/>
      <dgm:spPr/>
    </dgm:pt>
    <dgm:pt modelId="{C8E6D5AB-99A1-4167-B62D-5F81D58C0702}" type="pres">
      <dgm:prSet presAssocID="{40991FBB-6B6C-4082-BFC6-2269852F5DCC}" presName="vert1" presStyleCnt="0"/>
      <dgm:spPr/>
    </dgm:pt>
    <dgm:pt modelId="{DE6011A9-E72D-40BB-82D8-352293298459}" type="pres">
      <dgm:prSet presAssocID="{61FB5063-DA0D-4A81-86F1-84B095C248E8}" presName="thickLine" presStyleLbl="alignNode1" presStyleIdx="4" presStyleCnt="5"/>
      <dgm:spPr/>
    </dgm:pt>
    <dgm:pt modelId="{3F164A63-0729-4A3C-A052-3C5A876D63EC}" type="pres">
      <dgm:prSet presAssocID="{61FB5063-DA0D-4A81-86F1-84B095C248E8}" presName="horz1" presStyleCnt="0"/>
      <dgm:spPr/>
    </dgm:pt>
    <dgm:pt modelId="{7F2661AD-4060-4BDF-85FF-55DF43C17004}" type="pres">
      <dgm:prSet presAssocID="{61FB5063-DA0D-4A81-86F1-84B095C248E8}" presName="tx1" presStyleLbl="revTx" presStyleIdx="4" presStyleCnt="5"/>
      <dgm:spPr/>
    </dgm:pt>
    <dgm:pt modelId="{6BCF55EE-21C0-42EB-9100-8F4F5395EBEC}" type="pres">
      <dgm:prSet presAssocID="{61FB5063-DA0D-4A81-86F1-84B095C248E8}" presName="vert1" presStyleCnt="0"/>
      <dgm:spPr/>
    </dgm:pt>
  </dgm:ptLst>
  <dgm:cxnLst>
    <dgm:cxn modelId="{05808710-9959-4637-B25F-CA2313948838}" type="presOf" srcId="{40991FBB-6B6C-4082-BFC6-2269852F5DCC}" destId="{6297E0AD-0A33-4996-BBA0-BA996A735CCA}" srcOrd="0" destOrd="0" presId="urn:microsoft.com/office/officeart/2008/layout/LinedList"/>
    <dgm:cxn modelId="{4FFFD519-3460-4BA4-83F3-DEFF69CE8161}" srcId="{ABABE814-6414-494F-A1BA-02D9A23A9720}" destId="{61FB5063-DA0D-4A81-86F1-84B095C248E8}" srcOrd="4" destOrd="0" parTransId="{056C68E7-6BFC-4781-A732-D6E995FF428C}" sibTransId="{761ED063-20A1-4E9F-BF74-39603BC277F7}"/>
    <dgm:cxn modelId="{6B68E35D-B2F4-4427-AF1E-E293C27162AE}" type="presOf" srcId="{E84CA007-7D07-4BD4-9614-DAE80C7A3BB3}" destId="{ED4CF015-4CDC-44CD-802D-1B773A34180D}" srcOrd="0" destOrd="0" presId="urn:microsoft.com/office/officeart/2008/layout/LinedList"/>
    <dgm:cxn modelId="{9B3E4342-86EA-440E-8C4D-D0110CDEEF32}" type="presOf" srcId="{ABABE814-6414-494F-A1BA-02D9A23A9720}" destId="{3361459A-67B7-482E-A21D-43B6ABE066B3}" srcOrd="0" destOrd="0" presId="urn:microsoft.com/office/officeart/2008/layout/LinedList"/>
    <dgm:cxn modelId="{476CF062-ED76-4914-8504-3097D1FA975E}" srcId="{ABABE814-6414-494F-A1BA-02D9A23A9720}" destId="{0FFF9B32-239A-4F75-8341-7FCCF07D6FB2}" srcOrd="0" destOrd="0" parTransId="{E3B2F63A-60FB-4D48-A1E1-B873AD8660A8}" sibTransId="{86F766BA-6536-471D-94A0-FCFE1D12F75E}"/>
    <dgm:cxn modelId="{602EFF85-2B89-4655-8F67-E3D6AAAB16EF}" srcId="{ABABE814-6414-494F-A1BA-02D9A23A9720}" destId="{E84CA007-7D07-4BD4-9614-DAE80C7A3BB3}" srcOrd="1" destOrd="0" parTransId="{1895E5E0-497C-4B40-A61E-014B8D9EA284}" sibTransId="{317053F3-2958-4A21-8665-40E14EB5023A}"/>
    <dgm:cxn modelId="{1173CE9D-9D28-466D-9644-613691CA1B3C}" type="presOf" srcId="{75015B3B-323E-4564-B0D1-1D694AB6CFD1}" destId="{24E5D175-E277-4BDC-A316-AF1D19CD74E4}" srcOrd="0" destOrd="0" presId="urn:microsoft.com/office/officeart/2008/layout/LinedList"/>
    <dgm:cxn modelId="{9E652AC0-E411-423E-BCE4-A2D9501C712A}" srcId="{ABABE814-6414-494F-A1BA-02D9A23A9720}" destId="{40991FBB-6B6C-4082-BFC6-2269852F5DCC}" srcOrd="3" destOrd="0" parTransId="{61D8944B-8E8E-4AD9-AF3F-3E117C1536DA}" sibTransId="{98772E5D-EAB8-432B-8F80-5E670F6DE59D}"/>
    <dgm:cxn modelId="{2C6B58DA-2F27-40E4-A70F-540D8C5EC8EB}" type="presOf" srcId="{0FFF9B32-239A-4F75-8341-7FCCF07D6FB2}" destId="{32B4A508-C2D0-4464-85FC-595F16226A25}" srcOrd="0" destOrd="0" presId="urn:microsoft.com/office/officeart/2008/layout/LinedList"/>
    <dgm:cxn modelId="{6A48DCDC-F35E-467E-A1D5-910A0721B89B}" type="presOf" srcId="{61FB5063-DA0D-4A81-86F1-84B095C248E8}" destId="{7F2661AD-4060-4BDF-85FF-55DF43C17004}" srcOrd="0" destOrd="0" presId="urn:microsoft.com/office/officeart/2008/layout/LinedList"/>
    <dgm:cxn modelId="{A7DEEEF1-D6C3-45EC-B567-A01E6CABCEB8}" srcId="{ABABE814-6414-494F-A1BA-02D9A23A9720}" destId="{75015B3B-323E-4564-B0D1-1D694AB6CFD1}" srcOrd="2" destOrd="0" parTransId="{99CB4ACA-6448-49D8-81AB-C9C6A6A21D17}" sibTransId="{113F852E-816D-43A7-9159-8527AE73647B}"/>
    <dgm:cxn modelId="{F6D1CEF9-4F41-4E33-B9B6-27647A71992F}" type="presParOf" srcId="{3361459A-67B7-482E-A21D-43B6ABE066B3}" destId="{45DF9A4A-8B13-4603-9781-4FE07B85AB0B}" srcOrd="0" destOrd="0" presId="urn:microsoft.com/office/officeart/2008/layout/LinedList"/>
    <dgm:cxn modelId="{B906B7FE-E13E-4619-8AC6-A7F8EC00C3E6}" type="presParOf" srcId="{3361459A-67B7-482E-A21D-43B6ABE066B3}" destId="{6BCD18D2-9F38-4DF0-8A73-E330B971F83B}" srcOrd="1" destOrd="0" presId="urn:microsoft.com/office/officeart/2008/layout/LinedList"/>
    <dgm:cxn modelId="{48E6AB55-35DD-476D-940F-3156639CC33D}" type="presParOf" srcId="{6BCD18D2-9F38-4DF0-8A73-E330B971F83B}" destId="{32B4A508-C2D0-4464-85FC-595F16226A25}" srcOrd="0" destOrd="0" presId="urn:microsoft.com/office/officeart/2008/layout/LinedList"/>
    <dgm:cxn modelId="{9B08C187-3948-407A-B3FD-7B18B69C7BD1}" type="presParOf" srcId="{6BCD18D2-9F38-4DF0-8A73-E330B971F83B}" destId="{ADBC88D8-F027-49EC-BDA3-AFC1110CBD0A}" srcOrd="1" destOrd="0" presId="urn:microsoft.com/office/officeart/2008/layout/LinedList"/>
    <dgm:cxn modelId="{ABA81BFB-A9BD-45FC-A9FB-20D3C905DC78}" type="presParOf" srcId="{3361459A-67B7-482E-A21D-43B6ABE066B3}" destId="{EFE3C4D4-34FF-4DBE-82D0-F88A844CA58C}" srcOrd="2" destOrd="0" presId="urn:microsoft.com/office/officeart/2008/layout/LinedList"/>
    <dgm:cxn modelId="{59D60929-6760-4FA2-954C-9538DE1DE8E9}" type="presParOf" srcId="{3361459A-67B7-482E-A21D-43B6ABE066B3}" destId="{CDF2631E-5300-4C2D-85C2-9C2399F94432}" srcOrd="3" destOrd="0" presId="urn:microsoft.com/office/officeart/2008/layout/LinedList"/>
    <dgm:cxn modelId="{1A53D980-360A-40CB-B3C9-EF172184F3E8}" type="presParOf" srcId="{CDF2631E-5300-4C2D-85C2-9C2399F94432}" destId="{ED4CF015-4CDC-44CD-802D-1B773A34180D}" srcOrd="0" destOrd="0" presId="urn:microsoft.com/office/officeart/2008/layout/LinedList"/>
    <dgm:cxn modelId="{F1FA98C4-6787-443A-AD96-E5C58E468FCE}" type="presParOf" srcId="{CDF2631E-5300-4C2D-85C2-9C2399F94432}" destId="{4A08CFE7-D0CE-4CE2-86AF-D4172A5A1801}" srcOrd="1" destOrd="0" presId="urn:microsoft.com/office/officeart/2008/layout/LinedList"/>
    <dgm:cxn modelId="{FE7ABE13-6D6F-4D3B-835A-D1F2A7C5BFD6}" type="presParOf" srcId="{3361459A-67B7-482E-A21D-43B6ABE066B3}" destId="{6FC514E9-063B-4296-BD11-BF4F77697CA1}" srcOrd="4" destOrd="0" presId="urn:microsoft.com/office/officeart/2008/layout/LinedList"/>
    <dgm:cxn modelId="{794D61EF-BF48-4EE1-BFD3-7A43D2D0B31F}" type="presParOf" srcId="{3361459A-67B7-482E-A21D-43B6ABE066B3}" destId="{352D20C1-9C73-4475-B23F-26A52985CAA8}" srcOrd="5" destOrd="0" presId="urn:microsoft.com/office/officeart/2008/layout/LinedList"/>
    <dgm:cxn modelId="{3916236D-205D-4A36-96CB-6CC67518051C}" type="presParOf" srcId="{352D20C1-9C73-4475-B23F-26A52985CAA8}" destId="{24E5D175-E277-4BDC-A316-AF1D19CD74E4}" srcOrd="0" destOrd="0" presId="urn:microsoft.com/office/officeart/2008/layout/LinedList"/>
    <dgm:cxn modelId="{B7E76936-CD47-44E5-9F81-68D63D19A5FF}" type="presParOf" srcId="{352D20C1-9C73-4475-B23F-26A52985CAA8}" destId="{A0C12468-98E3-4539-9C49-91F02E38375B}" srcOrd="1" destOrd="0" presId="urn:microsoft.com/office/officeart/2008/layout/LinedList"/>
    <dgm:cxn modelId="{885CB174-718D-4C80-94EB-EB91FADB9893}" type="presParOf" srcId="{3361459A-67B7-482E-A21D-43B6ABE066B3}" destId="{01590602-DD7B-492F-94B7-EB9CB231C0BC}" srcOrd="6" destOrd="0" presId="urn:microsoft.com/office/officeart/2008/layout/LinedList"/>
    <dgm:cxn modelId="{4BBE8104-FCFB-4F5E-AEE2-FA543C763238}" type="presParOf" srcId="{3361459A-67B7-482E-A21D-43B6ABE066B3}" destId="{82046161-77B4-4156-AE2A-BA5793E6B570}" srcOrd="7" destOrd="0" presId="urn:microsoft.com/office/officeart/2008/layout/LinedList"/>
    <dgm:cxn modelId="{86161F35-4E31-42B1-BE2C-6F3D2380E201}" type="presParOf" srcId="{82046161-77B4-4156-AE2A-BA5793E6B570}" destId="{6297E0AD-0A33-4996-BBA0-BA996A735CCA}" srcOrd="0" destOrd="0" presId="urn:microsoft.com/office/officeart/2008/layout/LinedList"/>
    <dgm:cxn modelId="{15506AD7-B9C7-4F40-BFAE-5E467B78E7D6}" type="presParOf" srcId="{82046161-77B4-4156-AE2A-BA5793E6B570}" destId="{C8E6D5AB-99A1-4167-B62D-5F81D58C0702}" srcOrd="1" destOrd="0" presId="urn:microsoft.com/office/officeart/2008/layout/LinedList"/>
    <dgm:cxn modelId="{72CCC66A-1CA1-483D-BFE4-DFD876F30199}" type="presParOf" srcId="{3361459A-67B7-482E-A21D-43B6ABE066B3}" destId="{DE6011A9-E72D-40BB-82D8-352293298459}" srcOrd="8" destOrd="0" presId="urn:microsoft.com/office/officeart/2008/layout/LinedList"/>
    <dgm:cxn modelId="{E5D78E8F-80E6-4D98-8657-8001B40A523B}" type="presParOf" srcId="{3361459A-67B7-482E-A21D-43B6ABE066B3}" destId="{3F164A63-0729-4A3C-A052-3C5A876D63EC}" srcOrd="9" destOrd="0" presId="urn:microsoft.com/office/officeart/2008/layout/LinedList"/>
    <dgm:cxn modelId="{F5CDA0B2-99E6-4453-B4E9-AC3B5206F1DD}" type="presParOf" srcId="{3F164A63-0729-4A3C-A052-3C5A876D63EC}" destId="{7F2661AD-4060-4BDF-85FF-55DF43C17004}" srcOrd="0" destOrd="0" presId="urn:microsoft.com/office/officeart/2008/layout/LinedList"/>
    <dgm:cxn modelId="{29814203-1990-42EC-A10C-11EDE0101BCA}" type="presParOf" srcId="{3F164A63-0729-4A3C-A052-3C5A876D63EC}" destId="{6BCF55EE-21C0-42EB-9100-8F4F5395EBE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2319C-7365-4568-AD6C-44B917222F0A}">
      <dsp:nvSpPr>
        <dsp:cNvPr id="0" name=""/>
        <dsp:cNvSpPr/>
      </dsp:nvSpPr>
      <dsp:spPr>
        <a:xfrm>
          <a:off x="0" y="531"/>
          <a:ext cx="78867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3026E0-D481-4028-8429-5F65B83373E5}">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0C884F-543B-401D-AA80-C2A4D617E30C}">
      <dsp:nvSpPr>
        <dsp:cNvPr id="0" name=""/>
        <dsp:cNvSpPr/>
      </dsp:nvSpPr>
      <dsp:spPr>
        <a:xfrm>
          <a:off x="1437631" y="531"/>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rtl="0">
            <a:lnSpc>
              <a:spcPct val="90000"/>
            </a:lnSpc>
            <a:spcBef>
              <a:spcPct val="0"/>
            </a:spcBef>
            <a:spcAft>
              <a:spcPct val="35000"/>
            </a:spcAft>
            <a:buNone/>
          </a:pPr>
          <a:r>
            <a:rPr lang="en-US" sz="1700" u="sng" kern="1200"/>
            <a:t>Calorimeter </a:t>
          </a:r>
          <a:r>
            <a:rPr lang="en-US" sz="1700" kern="1200"/>
            <a:t>– a </a:t>
          </a:r>
          <a:r>
            <a:rPr lang="en-US" sz="1700" kern="1200">
              <a:latin typeface="Calibri Light" panose="020F0302020204030204"/>
            </a:rPr>
            <a:t>transducer </a:t>
          </a:r>
          <a:r>
            <a:rPr lang="en-US" sz="1700" kern="1200"/>
            <a:t>which turns acoustic energy into heat. When the total heat gain is measured along with the time that it took to obtain the heat, the total power of the</a:t>
          </a:r>
          <a:r>
            <a:rPr lang="en-US" sz="1700" kern="1200">
              <a:latin typeface="Calibri Light" panose="020F0302020204030204"/>
            </a:rPr>
            <a:t> US</a:t>
          </a:r>
          <a:r>
            <a:rPr lang="en-US" sz="1700" kern="1200"/>
            <a:t> beam can be calculated.</a:t>
          </a:r>
          <a:r>
            <a:rPr lang="en-US" sz="1700" kern="1200">
              <a:latin typeface="Calibri Light" panose="020F0302020204030204"/>
            </a:rPr>
            <a:t> </a:t>
          </a:r>
          <a:endParaRPr lang="en-US" sz="1700" kern="1200"/>
        </a:p>
      </dsp:txBody>
      <dsp:txXfrm>
        <a:off x="1437631" y="531"/>
        <a:ext cx="6449068" cy="1244702"/>
      </dsp:txXfrm>
    </dsp:sp>
    <dsp:sp modelId="{5EF3767E-9B22-4EF0-8ACD-2265A84558B7}">
      <dsp:nvSpPr>
        <dsp:cNvPr id="0" name=""/>
        <dsp:cNvSpPr/>
      </dsp:nvSpPr>
      <dsp:spPr>
        <a:xfrm>
          <a:off x="0" y="1556410"/>
          <a:ext cx="78867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271514-DD81-4AE6-B0E7-06D70FF6D83C}">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A400D4-443B-46F5-BF9A-6DD127540250}">
      <dsp:nvSpPr>
        <dsp:cNvPr id="0" name=""/>
        <dsp:cNvSpPr/>
      </dsp:nvSpPr>
      <dsp:spPr>
        <a:xfrm>
          <a:off x="1437631" y="1556410"/>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u="sng" kern="1200"/>
            <a:t>Thermocouple</a:t>
          </a:r>
          <a:r>
            <a:rPr lang="en-US" sz="1700" kern="1200"/>
            <a:t> – a small device embedded in an absorbing material. The ultrasound is absorbed, turned into heat, and the thermocouple measures the change in temperature. The US intensity at specific points in space are measured by a thermocouple.</a:t>
          </a:r>
        </a:p>
      </dsp:txBody>
      <dsp:txXfrm>
        <a:off x="1437631" y="1556410"/>
        <a:ext cx="6449068" cy="1244702"/>
      </dsp:txXfrm>
    </dsp:sp>
    <dsp:sp modelId="{11716EA8-23A1-469D-B384-8E0F27CF7269}">
      <dsp:nvSpPr>
        <dsp:cNvPr id="0" name=""/>
        <dsp:cNvSpPr/>
      </dsp:nvSpPr>
      <dsp:spPr>
        <a:xfrm>
          <a:off x="0" y="3112289"/>
          <a:ext cx="78867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1C2942-96F6-4B66-AB0A-9E20C584D2DC}">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5AE35E-DA7F-473A-955D-B5695A57AC46}">
      <dsp:nvSpPr>
        <dsp:cNvPr id="0" name=""/>
        <dsp:cNvSpPr/>
      </dsp:nvSpPr>
      <dsp:spPr>
        <a:xfrm>
          <a:off x="1437631" y="3112289"/>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rtl="0">
            <a:lnSpc>
              <a:spcPct val="90000"/>
            </a:lnSpc>
            <a:spcBef>
              <a:spcPct val="0"/>
            </a:spcBef>
            <a:spcAft>
              <a:spcPct val="35000"/>
            </a:spcAft>
            <a:buNone/>
          </a:pPr>
          <a:r>
            <a:rPr lang="en-US" sz="1700" u="sng" kern="1200"/>
            <a:t>Crystals </a:t>
          </a:r>
          <a:r>
            <a:rPr lang="en-US" sz="1700" kern="1200"/>
            <a:t>– cholesteric liquid crystals or starch iodine blue, when struck by different ultrasound intensities, turns different colors. The color of the crystals give us insight into the shape and strength of a beam.</a:t>
          </a:r>
          <a:r>
            <a:rPr lang="en-US" sz="1700" kern="1200">
              <a:latin typeface="Calibri Light" panose="020F0302020204030204"/>
            </a:rPr>
            <a:t> </a:t>
          </a:r>
          <a:endParaRPr lang="en-US" sz="1700" kern="1200"/>
        </a:p>
      </dsp:txBody>
      <dsp:txXfrm>
        <a:off x="1437631" y="3112289"/>
        <a:ext cx="6449068" cy="124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4DB5A-BA12-41C8-B39B-FDD985189595}">
      <dsp:nvSpPr>
        <dsp:cNvPr id="0" name=""/>
        <dsp:cNvSpPr/>
      </dsp:nvSpPr>
      <dsp:spPr>
        <a:xfrm>
          <a:off x="0" y="22824"/>
          <a:ext cx="7886700" cy="14718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Two techniques used to study bioeffects:</a:t>
          </a:r>
        </a:p>
      </dsp:txBody>
      <dsp:txXfrm>
        <a:off x="71850" y="94674"/>
        <a:ext cx="7743000" cy="1328160"/>
      </dsp:txXfrm>
    </dsp:sp>
    <dsp:sp modelId="{DED077AB-0D82-40D0-A110-11DADAA7FFC8}">
      <dsp:nvSpPr>
        <dsp:cNvPr id="0" name=""/>
        <dsp:cNvSpPr/>
      </dsp:nvSpPr>
      <dsp:spPr>
        <a:xfrm>
          <a:off x="0" y="1494684"/>
          <a:ext cx="7886700" cy="283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a:t>Mechanistic Approach</a:t>
          </a:r>
        </a:p>
        <a:p>
          <a:pPr marL="571500" lvl="2" indent="-285750" algn="l" defTabSz="1289050">
            <a:lnSpc>
              <a:spcPct val="90000"/>
            </a:lnSpc>
            <a:spcBef>
              <a:spcPct val="0"/>
            </a:spcBef>
            <a:spcAft>
              <a:spcPct val="20000"/>
            </a:spcAft>
            <a:buChar char="•"/>
          </a:pPr>
          <a:r>
            <a:rPr lang="en-US" sz="2900" kern="1200"/>
            <a:t>Searches for a relationship between cause and effect</a:t>
          </a:r>
        </a:p>
        <a:p>
          <a:pPr marL="285750" lvl="1" indent="-285750" algn="l" defTabSz="1289050">
            <a:lnSpc>
              <a:spcPct val="90000"/>
            </a:lnSpc>
            <a:spcBef>
              <a:spcPct val="0"/>
            </a:spcBef>
            <a:spcAft>
              <a:spcPct val="20000"/>
            </a:spcAft>
            <a:buChar char="•"/>
          </a:pPr>
          <a:r>
            <a:rPr lang="en-US" sz="2900" kern="1200"/>
            <a:t>Empirical Approach</a:t>
          </a:r>
        </a:p>
        <a:p>
          <a:pPr marL="571500" lvl="2" indent="-285750" algn="l" defTabSz="1289050">
            <a:lnSpc>
              <a:spcPct val="90000"/>
            </a:lnSpc>
            <a:spcBef>
              <a:spcPct val="0"/>
            </a:spcBef>
            <a:spcAft>
              <a:spcPct val="20000"/>
            </a:spcAft>
            <a:buChar char="•"/>
          </a:pPr>
          <a:r>
            <a:rPr lang="en-US" sz="2900" kern="1200">
              <a:latin typeface="Calibri Light" panose="020F0302020204030204"/>
            </a:rPr>
            <a:t>Searches</a:t>
          </a:r>
          <a:r>
            <a:rPr lang="en-US" sz="2900" kern="1200"/>
            <a:t> for a relationship between exposure and response</a:t>
          </a:r>
        </a:p>
      </dsp:txBody>
      <dsp:txXfrm>
        <a:off x="0" y="1494684"/>
        <a:ext cx="7886700" cy="2833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F9A4A-8B13-4603-9781-4FE07B85AB0B}">
      <dsp:nvSpPr>
        <dsp:cNvPr id="0" name=""/>
        <dsp:cNvSpPr/>
      </dsp:nvSpPr>
      <dsp:spPr>
        <a:xfrm>
          <a:off x="0" y="675"/>
          <a:ext cx="517538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B4A508-C2D0-4464-85FC-595F16226A25}">
      <dsp:nvSpPr>
        <dsp:cNvPr id="0" name=""/>
        <dsp:cNvSpPr/>
      </dsp:nvSpPr>
      <dsp:spPr>
        <a:xfrm>
          <a:off x="0" y="675"/>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b="1" u="sng" kern="1200"/>
            <a:t>A</a:t>
          </a:r>
          <a:r>
            <a:rPr lang="en-US" sz="5100" kern="1200"/>
            <a:t>s</a:t>
          </a:r>
        </a:p>
      </dsp:txBody>
      <dsp:txXfrm>
        <a:off x="0" y="675"/>
        <a:ext cx="5175384" cy="1106957"/>
      </dsp:txXfrm>
    </dsp:sp>
    <dsp:sp modelId="{EFE3C4D4-34FF-4DBE-82D0-F88A844CA58C}">
      <dsp:nvSpPr>
        <dsp:cNvPr id="0" name=""/>
        <dsp:cNvSpPr/>
      </dsp:nvSpPr>
      <dsp:spPr>
        <a:xfrm>
          <a:off x="0" y="1107633"/>
          <a:ext cx="5175384"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4CF015-4CDC-44CD-802D-1B773A34180D}">
      <dsp:nvSpPr>
        <dsp:cNvPr id="0" name=""/>
        <dsp:cNvSpPr/>
      </dsp:nvSpPr>
      <dsp:spPr>
        <a:xfrm>
          <a:off x="0" y="1107633"/>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b="1" u="sng" kern="1200"/>
            <a:t>L</a:t>
          </a:r>
          <a:r>
            <a:rPr lang="en-US" sz="5100" kern="1200"/>
            <a:t>ow</a:t>
          </a:r>
        </a:p>
      </dsp:txBody>
      <dsp:txXfrm>
        <a:off x="0" y="1107633"/>
        <a:ext cx="5175384" cy="1106957"/>
      </dsp:txXfrm>
    </dsp:sp>
    <dsp:sp modelId="{6FC514E9-063B-4296-BD11-BF4F77697CA1}">
      <dsp:nvSpPr>
        <dsp:cNvPr id="0" name=""/>
        <dsp:cNvSpPr/>
      </dsp:nvSpPr>
      <dsp:spPr>
        <a:xfrm>
          <a:off x="0" y="2214591"/>
          <a:ext cx="5175384"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E5D175-E277-4BDC-A316-AF1D19CD74E4}">
      <dsp:nvSpPr>
        <dsp:cNvPr id="0" name=""/>
        <dsp:cNvSpPr/>
      </dsp:nvSpPr>
      <dsp:spPr>
        <a:xfrm>
          <a:off x="0" y="2214591"/>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b="1" u="sng" kern="1200"/>
            <a:t>A</a:t>
          </a:r>
          <a:r>
            <a:rPr lang="en-US" sz="5100" kern="1200"/>
            <a:t>s</a:t>
          </a:r>
        </a:p>
      </dsp:txBody>
      <dsp:txXfrm>
        <a:off x="0" y="2214591"/>
        <a:ext cx="5175384" cy="1106957"/>
      </dsp:txXfrm>
    </dsp:sp>
    <dsp:sp modelId="{01590602-DD7B-492F-94B7-EB9CB231C0BC}">
      <dsp:nvSpPr>
        <dsp:cNvPr id="0" name=""/>
        <dsp:cNvSpPr/>
      </dsp:nvSpPr>
      <dsp:spPr>
        <a:xfrm>
          <a:off x="0" y="3321549"/>
          <a:ext cx="5175384"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97E0AD-0A33-4996-BBA0-BA996A735CCA}">
      <dsp:nvSpPr>
        <dsp:cNvPr id="0" name=""/>
        <dsp:cNvSpPr/>
      </dsp:nvSpPr>
      <dsp:spPr>
        <a:xfrm>
          <a:off x="0" y="3321549"/>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b="1" u="sng" kern="1200"/>
            <a:t>R</a:t>
          </a:r>
          <a:r>
            <a:rPr lang="en-US" sz="5100" kern="1200"/>
            <a:t>easonably</a:t>
          </a:r>
        </a:p>
      </dsp:txBody>
      <dsp:txXfrm>
        <a:off x="0" y="3321549"/>
        <a:ext cx="5175384" cy="1106957"/>
      </dsp:txXfrm>
    </dsp:sp>
    <dsp:sp modelId="{DE6011A9-E72D-40BB-82D8-352293298459}">
      <dsp:nvSpPr>
        <dsp:cNvPr id="0" name=""/>
        <dsp:cNvSpPr/>
      </dsp:nvSpPr>
      <dsp:spPr>
        <a:xfrm>
          <a:off x="0" y="4428507"/>
          <a:ext cx="5175384"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2661AD-4060-4BDF-85FF-55DF43C17004}">
      <dsp:nvSpPr>
        <dsp:cNvPr id="0" name=""/>
        <dsp:cNvSpPr/>
      </dsp:nvSpPr>
      <dsp:spPr>
        <a:xfrm>
          <a:off x="0" y="4428507"/>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b="1" u="sng" kern="1200"/>
            <a:t>A</a:t>
          </a:r>
          <a:r>
            <a:rPr lang="en-US" sz="5100" kern="1200"/>
            <a:t>chievable</a:t>
          </a:r>
        </a:p>
      </dsp:txBody>
      <dsp:txXfrm>
        <a:off x="0" y="4428507"/>
        <a:ext cx="5175384" cy="11069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714631-E986-EE4C-8340-37E379F71D2B}" type="datetimeFigureOut">
              <a:rPr lang="en-US" smtClean="0"/>
              <a:t>11/14/2023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15A659-E952-5744-942F-619B895D813E}" type="slidenum">
              <a:rPr lang="en-US" smtClean="0"/>
              <a:t>‹#›</a:t>
            </a:fld>
            <a:endParaRPr lang="en-US"/>
          </a:p>
        </p:txBody>
      </p:sp>
    </p:spTree>
    <p:extLst>
      <p:ext uri="{BB962C8B-B14F-4D97-AF65-F5344CB8AC3E}">
        <p14:creationId xmlns:p14="http://schemas.microsoft.com/office/powerpoint/2010/main" val="317850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4B2F8-A74A-A443-BEE9-7C2355DE61F1}" type="slidenum">
              <a:rPr lang="en-US" smtClean="0"/>
              <a:t>2</a:t>
            </a:fld>
            <a:endParaRPr lang="en-US"/>
          </a:p>
        </p:txBody>
      </p:sp>
    </p:spTree>
    <p:extLst>
      <p:ext uri="{BB962C8B-B14F-4D97-AF65-F5344CB8AC3E}">
        <p14:creationId xmlns:p14="http://schemas.microsoft.com/office/powerpoint/2010/main" val="45107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07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59984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96870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t>Click to edit Master title style</a:t>
            </a:r>
          </a:p>
        </p:txBody>
      </p:sp>
      <p:sp>
        <p:nvSpPr>
          <p:cNvPr id="3" name="Text Placeholder 2"/>
          <p:cNvSpPr>
            <a:spLocks noGrp="1"/>
          </p:cNvSpPr>
          <p:nvPr>
            <p:ph type="body" sz="half" idx="1"/>
          </p:nvPr>
        </p:nvSpPr>
        <p:spPr>
          <a:xfrm>
            <a:off x="1370013" y="1827213"/>
            <a:ext cx="357981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2225" y="1827213"/>
            <a:ext cx="3581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2368CC97-4083-42C7-9450-57F2C8E87350}" type="slidenum">
              <a:rPr lang="en-US"/>
              <a:pPr/>
              <a:t>‹#›</a:t>
            </a:fld>
            <a:endParaRPr lang="en-US"/>
          </a:p>
        </p:txBody>
      </p:sp>
    </p:spTree>
    <p:extLst>
      <p:ext uri="{BB962C8B-B14F-4D97-AF65-F5344CB8AC3E}">
        <p14:creationId xmlns:p14="http://schemas.microsoft.com/office/powerpoint/2010/main" val="2997090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3472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415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4935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85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29258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9108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0952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992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221388533"/>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nostic Medical Sonography | NGNA">
            <a:extLst>
              <a:ext uri="{FF2B5EF4-FFF2-40B4-BE49-F238E27FC236}">
                <a16:creationId xmlns:a16="http://schemas.microsoft.com/office/drawing/2014/main" id="{940FFFC7-7F40-5C66-31B5-E06076C90757}"/>
              </a:ext>
            </a:extLst>
          </p:cNvPr>
          <p:cNvPicPr>
            <a:picLocks noChangeAspect="1"/>
          </p:cNvPicPr>
          <p:nvPr/>
        </p:nvPicPr>
        <p:blipFill rotWithShape="1">
          <a:blip r:embed="rId2"/>
          <a:srcRect t="20797" r="1" b="1"/>
          <a:stretch/>
        </p:blipFill>
        <p:spPr>
          <a:xfrm>
            <a:off x="20" y="10"/>
            <a:ext cx="9171076" cy="4666928"/>
          </a:xfrm>
          <a:prstGeom prst="rect">
            <a:avLst/>
          </a:prstGeom>
        </p:spPr>
      </p:pic>
      <p:grpSp>
        <p:nvGrpSpPr>
          <p:cNvPr id="30" name="Group 29">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2987478"/>
            <a:ext cx="9171095" cy="1828800"/>
            <a:chOff x="-305" y="2987478"/>
            <a:chExt cx="12188952" cy="1828800"/>
          </a:xfrm>
        </p:grpSpPr>
        <p:sp>
          <p:nvSpPr>
            <p:cNvPr id="31" name="Freeform: Shape 30">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34" name="Freeform: Shape 33">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6BBE0DA8-A523-66E4-7C71-684C391F9FF2}"/>
              </a:ext>
            </a:extLst>
          </p:cNvPr>
          <p:cNvSpPr>
            <a:spLocks noGrp="1"/>
          </p:cNvSpPr>
          <p:nvPr>
            <p:ph type="title"/>
          </p:nvPr>
        </p:nvSpPr>
        <p:spPr>
          <a:xfrm>
            <a:off x="603504" y="4551037"/>
            <a:ext cx="3766336" cy="1509931"/>
          </a:xfrm>
        </p:spPr>
        <p:txBody>
          <a:bodyPr>
            <a:normAutofit/>
          </a:bodyPr>
          <a:lstStyle/>
          <a:p>
            <a:r>
              <a:rPr lang="en-US" sz="3100">
                <a:solidFill>
                  <a:schemeClr val="tx2"/>
                </a:solidFill>
                <a:cs typeface="Calibri Light"/>
              </a:rPr>
              <a:t>Sonographers in the Clinical Setting</a:t>
            </a:r>
            <a:endParaRPr lang="en-US" sz="3100">
              <a:solidFill>
                <a:schemeClr val="tx2"/>
              </a:solidFill>
            </a:endParaRPr>
          </a:p>
        </p:txBody>
      </p:sp>
      <p:sp>
        <p:nvSpPr>
          <p:cNvPr id="3" name="Content Placeholder 2">
            <a:extLst>
              <a:ext uri="{FF2B5EF4-FFF2-40B4-BE49-F238E27FC236}">
                <a16:creationId xmlns:a16="http://schemas.microsoft.com/office/drawing/2014/main" id="{439C0529-78F1-DC44-98FD-585ADCE01A02}"/>
              </a:ext>
            </a:extLst>
          </p:cNvPr>
          <p:cNvSpPr>
            <a:spLocks noGrp="1"/>
          </p:cNvSpPr>
          <p:nvPr>
            <p:ph idx="1"/>
          </p:nvPr>
        </p:nvSpPr>
        <p:spPr>
          <a:xfrm>
            <a:off x="4852685" y="4551037"/>
            <a:ext cx="3694808" cy="1509935"/>
          </a:xfrm>
        </p:spPr>
        <p:txBody>
          <a:bodyPr vert="horz" lIns="91440" tIns="45720" rIns="91440" bIns="45720" rtlCol="0" anchor="ctr">
            <a:normAutofit/>
          </a:bodyPr>
          <a:lstStyle/>
          <a:p>
            <a:pPr marL="0" indent="0">
              <a:buNone/>
            </a:pPr>
            <a:endParaRPr lang="en-US" sz="1600">
              <a:solidFill>
                <a:schemeClr val="tx2"/>
              </a:solidFill>
            </a:endParaRPr>
          </a:p>
          <a:p>
            <a:pPr marL="0" indent="0">
              <a:buNone/>
            </a:pPr>
            <a:endParaRPr lang="en-US" sz="1600">
              <a:solidFill>
                <a:schemeClr val="tx2"/>
              </a:solidFill>
            </a:endParaRPr>
          </a:p>
          <a:p>
            <a:pPr marL="0" indent="0">
              <a:buNone/>
            </a:pPr>
            <a:r>
              <a:rPr lang="en-US" sz="1600">
                <a:solidFill>
                  <a:schemeClr val="tx2"/>
                </a:solidFill>
              </a:rPr>
              <a:t>Chapter 23</a:t>
            </a:r>
            <a:endParaRPr lang="en-US" sz="1600">
              <a:solidFill>
                <a:schemeClr val="tx2"/>
              </a:solidFill>
              <a:cs typeface="Calibri"/>
            </a:endParaRPr>
          </a:p>
        </p:txBody>
      </p:sp>
    </p:spTree>
    <p:extLst>
      <p:ext uri="{BB962C8B-B14F-4D97-AF65-F5344CB8AC3E}">
        <p14:creationId xmlns:p14="http://schemas.microsoft.com/office/powerpoint/2010/main" val="679415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4935" name="Rectangle 46493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898" name="Rectangle 2"/>
          <p:cNvSpPr>
            <a:spLocks noGrp="1" noChangeArrowheads="1"/>
          </p:cNvSpPr>
          <p:nvPr>
            <p:ph type="title"/>
          </p:nvPr>
        </p:nvSpPr>
        <p:spPr>
          <a:xfrm>
            <a:off x="480060" y="325369"/>
            <a:ext cx="3276451" cy="1956841"/>
          </a:xfrm>
        </p:spPr>
        <p:txBody>
          <a:bodyPr vert="horz" lIns="91440" tIns="45720" rIns="91440" bIns="45720" rtlCol="0" anchor="b">
            <a:normAutofit/>
          </a:bodyPr>
          <a:lstStyle/>
          <a:p>
            <a:r>
              <a:rPr lang="en-US" sz="2900" err="1"/>
              <a:t>Acousto</a:t>
            </a:r>
            <a:r>
              <a:rPr lang="en-US" sz="2900"/>
              <a:t>-Optics</a:t>
            </a:r>
            <a:br>
              <a:rPr lang="en-US" sz="2900"/>
            </a:br>
            <a:endParaRPr lang="en-US" sz="2900">
              <a:ea typeface="Calibri Light"/>
              <a:cs typeface="Calibri Light"/>
            </a:endParaRPr>
          </a:p>
        </p:txBody>
      </p:sp>
      <p:sp>
        <p:nvSpPr>
          <p:cNvPr id="46493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899" name="Rectangle 3"/>
          <p:cNvSpPr>
            <a:spLocks noChangeArrowheads="1"/>
          </p:cNvSpPr>
          <p:nvPr/>
        </p:nvSpPr>
        <p:spPr>
          <a:xfrm>
            <a:off x="480060" y="2872899"/>
            <a:ext cx="3182691" cy="3320668"/>
          </a:xfrm>
          <a:prstGeom prst="rect">
            <a:avLst/>
          </a:prstGeom>
        </p:spPr>
        <p:txBody>
          <a:bodyPr vert="horz" lIns="91440" tIns="45720" rIns="91440" bIns="45720" rtlCol="0" anchor="t">
            <a:normAutofit/>
          </a:bodyPr>
          <a:lstStyle/>
          <a:p>
            <a:pPr marL="285750" indent="-285750">
              <a:lnSpc>
                <a:spcPct val="90000"/>
              </a:lnSpc>
              <a:spcAft>
                <a:spcPts val="600"/>
              </a:spcAft>
              <a:buFont typeface="Arial"/>
              <a:buChar char="•"/>
            </a:pPr>
            <a:r>
              <a:rPr lang="en-US"/>
              <a:t>Based on the interaction of two types of soundwaves and light waves. </a:t>
            </a:r>
            <a:endParaRPr lang="en-US">
              <a:ea typeface="Calibri" panose="020F0502020204030204"/>
              <a:cs typeface="Calibri" panose="020F0502020204030204"/>
            </a:endParaRPr>
          </a:p>
          <a:p>
            <a:pPr marL="285750" indent="-285750">
              <a:lnSpc>
                <a:spcPct val="90000"/>
              </a:lnSpc>
              <a:spcAft>
                <a:spcPts val="600"/>
              </a:spcAft>
              <a:buFont typeface="Arial"/>
              <a:buChar char="•"/>
            </a:pPr>
            <a:r>
              <a:rPr lang="en-US"/>
              <a:t>Quantifies amplitude, period, pulse duration, and pulse repetition period. </a:t>
            </a:r>
            <a:endParaRPr lang="en-US">
              <a:ea typeface="Calibri"/>
              <a:cs typeface="Calibri"/>
            </a:endParaRPr>
          </a:p>
          <a:p>
            <a:pPr marL="285750" indent="-285750">
              <a:lnSpc>
                <a:spcPct val="90000"/>
              </a:lnSpc>
              <a:spcAft>
                <a:spcPts val="600"/>
              </a:spcAft>
              <a:buFont typeface="Arial"/>
              <a:buChar char="•"/>
            </a:pPr>
            <a:r>
              <a:rPr lang="en-US"/>
              <a:t>A shadowing system called a SCHLIEREN, uses this principle to measure beam profiles</a:t>
            </a:r>
            <a:endParaRPr lang="en-US">
              <a:ea typeface="Calibri" panose="020F0502020204030204"/>
              <a:cs typeface="Calibri" panose="020F0502020204030204"/>
            </a:endParaRPr>
          </a:p>
          <a:p>
            <a:pPr marL="365760" lvl="1" indent="-228600">
              <a:lnSpc>
                <a:spcPct val="90000"/>
              </a:lnSpc>
              <a:spcAft>
                <a:spcPts val="600"/>
              </a:spcAft>
              <a:buFont typeface="Arial" panose="020B0604020202020204" pitchFamily="34" charset="0"/>
              <a:buChar char="•"/>
            </a:pPr>
            <a:endParaRPr lang="en-US"/>
          </a:p>
          <a:p>
            <a:pPr lvl="1" indent="-228600">
              <a:lnSpc>
                <a:spcPct val="90000"/>
              </a:lnSpc>
              <a:spcAft>
                <a:spcPts val="600"/>
              </a:spcAft>
              <a:buFont typeface="Arial" panose="020B0604020202020204" pitchFamily="34" charset="0"/>
              <a:buChar char="•"/>
            </a:pPr>
            <a:endParaRPr lang="en-US"/>
          </a:p>
          <a:p>
            <a:pPr lvl="1">
              <a:lnSpc>
                <a:spcPct val="80000"/>
              </a:lnSpc>
              <a:spcAft>
                <a:spcPts val="600"/>
              </a:spcAft>
            </a:pPr>
            <a:endParaRPr lang="en-US" sz="1500"/>
          </a:p>
        </p:txBody>
      </p:sp>
      <p:pic>
        <p:nvPicPr>
          <p:cNvPr id="464901"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9091"/>
          <a:stretch/>
        </p:blipFill>
        <p:spPr bwMode="auto">
          <a:xfrm>
            <a:off x="3983776"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4902" name="Rectangle 6"/>
          <p:cNvSpPr>
            <a:spLocks noChangeArrowheads="1"/>
          </p:cNvSpPr>
          <p:nvPr/>
        </p:nvSpPr>
        <p:spPr>
          <a:xfrm>
            <a:off x="5102225" y="1827213"/>
            <a:ext cx="3581400" cy="4114800"/>
          </a:xfrm>
          <a:prstGeom prst="rect">
            <a:avLst/>
          </a:prstGeom>
        </p:spPr>
        <p:txBody>
          <a:bodyPr/>
          <a:lstStyle/>
          <a:p>
            <a:endParaRPr lang="en-US" sz="2500"/>
          </a:p>
        </p:txBody>
      </p:sp>
    </p:spTree>
    <p:extLst>
      <p:ext uri="{BB962C8B-B14F-4D97-AF65-F5344CB8AC3E}">
        <p14:creationId xmlns:p14="http://schemas.microsoft.com/office/powerpoint/2010/main" val="2357293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3577" name="Rectangle 493576">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570" name="Rectangle 2"/>
          <p:cNvSpPr>
            <a:spLocks noGrp="1" noChangeArrowheads="1"/>
          </p:cNvSpPr>
          <p:nvPr>
            <p:ph type="title"/>
          </p:nvPr>
        </p:nvSpPr>
        <p:spPr>
          <a:xfrm>
            <a:off x="630936" y="256032"/>
            <a:ext cx="7879842" cy="1014984"/>
          </a:xfrm>
        </p:spPr>
        <p:txBody>
          <a:bodyPr anchor="b">
            <a:normAutofit/>
          </a:bodyPr>
          <a:lstStyle/>
          <a:p>
            <a:r>
              <a:rPr lang="en-US" sz="4100">
                <a:cs typeface="Calibri Light"/>
              </a:rPr>
              <a:t>Converting Sound Energy into Heat</a:t>
            </a:r>
            <a:endParaRPr lang="en-US" sz="4100"/>
          </a:p>
        </p:txBody>
      </p:sp>
      <p:sp>
        <p:nvSpPr>
          <p:cNvPr id="493579" name="Rectangle 49357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93581" name="Rectangle 49358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93573" name="Rectangle 3">
            <a:extLst>
              <a:ext uri="{FF2B5EF4-FFF2-40B4-BE49-F238E27FC236}">
                <a16:creationId xmlns:a16="http://schemas.microsoft.com/office/drawing/2014/main" id="{00DF6543-A3C2-B31A-8B85-DAF5AD28194D}"/>
              </a:ext>
            </a:extLst>
          </p:cNvPr>
          <p:cNvGraphicFramePr>
            <a:graphicFrameLocks noGrp="1"/>
          </p:cNvGraphicFramePr>
          <p:nvPr>
            <p:ph idx="1"/>
            <p:extLst>
              <p:ext uri="{D42A27DB-BD31-4B8C-83A1-F6EECF244321}">
                <p14:modId xmlns:p14="http://schemas.microsoft.com/office/powerpoint/2010/main" val="2757383464"/>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832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5670" name="Rectangle 49566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618" name="Rectangle 2"/>
          <p:cNvSpPr>
            <a:spLocks noGrp="1" noChangeArrowheads="1"/>
          </p:cNvSpPr>
          <p:nvPr>
            <p:ph type="title"/>
          </p:nvPr>
        </p:nvSpPr>
        <p:spPr>
          <a:xfrm>
            <a:off x="630936" y="548640"/>
            <a:ext cx="2700645" cy="5431536"/>
          </a:xfrm>
        </p:spPr>
        <p:txBody>
          <a:bodyPr>
            <a:normAutofit/>
          </a:bodyPr>
          <a:lstStyle/>
          <a:p>
            <a:r>
              <a:rPr lang="en-US" sz="4000"/>
              <a:t>Risk – Benefit Relationship</a:t>
            </a:r>
          </a:p>
        </p:txBody>
      </p:sp>
      <p:sp>
        <p:nvSpPr>
          <p:cNvPr id="49567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619" name="Rectangle 3"/>
          <p:cNvSpPr>
            <a:spLocks noGrp="1" noChangeArrowheads="1"/>
          </p:cNvSpPr>
          <p:nvPr>
            <p:ph idx="1"/>
          </p:nvPr>
        </p:nvSpPr>
        <p:spPr>
          <a:xfrm>
            <a:off x="3844813" y="552091"/>
            <a:ext cx="4668251" cy="5431536"/>
          </a:xfrm>
        </p:spPr>
        <p:txBody>
          <a:bodyPr vert="horz" lIns="91440" tIns="45720" rIns="91440" bIns="45720" rtlCol="0" anchor="ctr">
            <a:normAutofit/>
          </a:bodyPr>
          <a:lstStyle/>
          <a:p>
            <a:r>
              <a:rPr lang="en-US" sz="1900"/>
              <a:t>The first mandate regarding clinical ultrasound is that the benefits must outweigh the risks of the exam.</a:t>
            </a:r>
          </a:p>
          <a:p>
            <a:r>
              <a:rPr lang="en-US" sz="1900"/>
              <a:t>Extremely high ultrasound intensities can cause damage to biologic tissue. </a:t>
            </a:r>
            <a:endParaRPr lang="en-US" sz="1900">
              <a:ea typeface="Calibri"/>
              <a:cs typeface="Calibri"/>
            </a:endParaRPr>
          </a:p>
          <a:p>
            <a:r>
              <a:rPr lang="en-US" sz="1900"/>
              <a:t>Low-intensity ultrasound has no known bioeffects at this time. </a:t>
            </a:r>
            <a:endParaRPr lang="en-US" sz="1900">
              <a:ea typeface="Calibri"/>
              <a:cs typeface="Calibri"/>
            </a:endParaRPr>
          </a:p>
          <a:p>
            <a:r>
              <a:rPr lang="en-US" sz="1900"/>
              <a:t>Under controlled conditions, bioeffects can be beneficial. </a:t>
            </a:r>
            <a:endParaRPr lang="en-US" sz="1900">
              <a:ea typeface="Calibri"/>
              <a:cs typeface="Calibri"/>
            </a:endParaRPr>
          </a:p>
          <a:p>
            <a:pPr lvl="1"/>
            <a:r>
              <a:rPr lang="en-US" sz="1900"/>
              <a:t>Therapeutic ultrasound (heats muscle tissues) or lithotripsy (shock waves to break up kidney stones)</a:t>
            </a:r>
            <a:endParaRPr lang="en-US" sz="1900">
              <a:ea typeface="Calibri"/>
              <a:cs typeface="Calibri" panose="020F0502020204030204"/>
            </a:endParaRPr>
          </a:p>
          <a:p>
            <a:endParaRPr lang="en-US" sz="1900"/>
          </a:p>
        </p:txBody>
      </p:sp>
    </p:spTree>
    <p:extLst>
      <p:ext uri="{BB962C8B-B14F-4D97-AF65-F5344CB8AC3E}">
        <p14:creationId xmlns:p14="http://schemas.microsoft.com/office/powerpoint/2010/main" val="183015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6952" name="Rectangle 46695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946" name="Rectangle 2"/>
          <p:cNvSpPr>
            <a:spLocks noGrp="1" noChangeArrowheads="1"/>
          </p:cNvSpPr>
          <p:nvPr>
            <p:ph type="title"/>
          </p:nvPr>
        </p:nvSpPr>
        <p:spPr>
          <a:xfrm>
            <a:off x="442170" y="856180"/>
            <a:ext cx="3420438" cy="1128068"/>
          </a:xfrm>
        </p:spPr>
        <p:txBody>
          <a:bodyPr anchor="ctr">
            <a:normAutofit/>
          </a:bodyPr>
          <a:lstStyle/>
          <a:p>
            <a:r>
              <a:rPr lang="en-US" sz="3500"/>
              <a:t>Dosimetry</a:t>
            </a:r>
          </a:p>
        </p:txBody>
      </p:sp>
      <p:grpSp>
        <p:nvGrpSpPr>
          <p:cNvPr id="466954" name="Group 46695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466955" name="Rectangle 4669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956" name="Rectangle 4669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6958" name="Rectangle 46695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947" name="Rectangle 3"/>
          <p:cNvSpPr>
            <a:spLocks noGrp="1" noChangeArrowheads="1"/>
          </p:cNvSpPr>
          <p:nvPr>
            <p:ph idx="1"/>
          </p:nvPr>
        </p:nvSpPr>
        <p:spPr>
          <a:xfrm>
            <a:off x="443039" y="2330505"/>
            <a:ext cx="3419569" cy="3979585"/>
          </a:xfrm>
        </p:spPr>
        <p:txBody>
          <a:bodyPr vert="horz" lIns="91440" tIns="45720" rIns="91440" bIns="45720" rtlCol="0" anchor="ctr">
            <a:normAutofit/>
          </a:bodyPr>
          <a:lstStyle/>
          <a:p>
            <a:pPr marL="457200" lvl="1" indent="0">
              <a:buNone/>
            </a:pPr>
            <a:r>
              <a:rPr lang="en-US" sz="1700"/>
              <a:t>The science of identifying and measuring those characteristics of an US field which are especially relevant to its potential for producing bioeffects. </a:t>
            </a:r>
            <a:endParaRPr lang="en-US" sz="1700">
              <a:cs typeface="Calibri" panose="020F0502020204030204"/>
            </a:endParaRPr>
          </a:p>
        </p:txBody>
      </p:sp>
      <p:sp>
        <p:nvSpPr>
          <p:cNvPr id="466960" name="Rectangle 46695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962" name="Rectangle 4669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hexagon shaped label with a person in the middle&#10;&#10;Description automatically generated">
            <a:extLst>
              <a:ext uri="{FF2B5EF4-FFF2-40B4-BE49-F238E27FC236}">
                <a16:creationId xmlns:a16="http://schemas.microsoft.com/office/drawing/2014/main" id="{F97AD299-C23B-524B-B427-62D8FEEEA5A2}"/>
              </a:ext>
            </a:extLst>
          </p:cNvPr>
          <p:cNvPicPr>
            <a:picLocks noChangeAspect="1"/>
          </p:cNvPicPr>
          <p:nvPr/>
        </p:nvPicPr>
        <p:blipFill rotWithShape="1">
          <a:blip r:embed="rId2"/>
          <a:srcRect l="10603" r="12027" b="-2"/>
          <a:stretch/>
        </p:blipFill>
        <p:spPr>
          <a:xfrm>
            <a:off x="4483341" y="799352"/>
            <a:ext cx="4069057" cy="5259296"/>
          </a:xfrm>
          <a:prstGeom prst="rect">
            <a:avLst/>
          </a:prstGeom>
        </p:spPr>
      </p:pic>
    </p:spTree>
    <p:extLst>
      <p:ext uri="{BB962C8B-B14F-4D97-AF65-F5344CB8AC3E}">
        <p14:creationId xmlns:p14="http://schemas.microsoft.com/office/powerpoint/2010/main" val="3938528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5634" name="Rectangle 49563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618" name="Rectangle 2"/>
          <p:cNvSpPr>
            <a:spLocks noGrp="1" noChangeArrowheads="1"/>
          </p:cNvSpPr>
          <p:nvPr>
            <p:ph type="title"/>
          </p:nvPr>
        </p:nvSpPr>
        <p:spPr>
          <a:xfrm>
            <a:off x="3973321" y="329184"/>
            <a:ext cx="4688333" cy="1783080"/>
          </a:xfrm>
        </p:spPr>
        <p:txBody>
          <a:bodyPr anchor="b">
            <a:normAutofit/>
          </a:bodyPr>
          <a:lstStyle/>
          <a:p>
            <a:r>
              <a:rPr lang="en-US" sz="4700"/>
              <a:t>In Vivo and In Vitro</a:t>
            </a:r>
          </a:p>
        </p:txBody>
      </p:sp>
      <p:pic>
        <p:nvPicPr>
          <p:cNvPr id="495629" name="Picture 495628" descr="Pattern created by river delta taken from above">
            <a:extLst>
              <a:ext uri="{FF2B5EF4-FFF2-40B4-BE49-F238E27FC236}">
                <a16:creationId xmlns:a16="http://schemas.microsoft.com/office/drawing/2014/main" id="{2A28F892-DD5E-D174-ABE0-814CF75D755A}"/>
              </a:ext>
            </a:extLst>
          </p:cNvPr>
          <p:cNvPicPr>
            <a:picLocks noChangeAspect="1"/>
          </p:cNvPicPr>
          <p:nvPr/>
        </p:nvPicPr>
        <p:blipFill rotWithShape="1">
          <a:blip r:embed="rId2"/>
          <a:srcRect l="27164" r="34636"/>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9563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619" name="Rectangle 3"/>
          <p:cNvSpPr>
            <a:spLocks noGrp="1" noChangeArrowheads="1"/>
          </p:cNvSpPr>
          <p:nvPr>
            <p:ph idx="1"/>
          </p:nvPr>
        </p:nvSpPr>
        <p:spPr>
          <a:xfrm>
            <a:off x="3973321" y="2706624"/>
            <a:ext cx="4688333" cy="3483864"/>
          </a:xfrm>
        </p:spPr>
        <p:txBody>
          <a:bodyPr vert="horz" lIns="91440" tIns="45720" rIns="91440" bIns="45720" rtlCol="0">
            <a:normAutofit/>
          </a:bodyPr>
          <a:lstStyle/>
          <a:p>
            <a:r>
              <a:rPr lang="en-US" sz="1900"/>
              <a:t>Bioeffects studies are conducted in two areas</a:t>
            </a:r>
            <a:endParaRPr lang="en-US" sz="1900">
              <a:ea typeface="Calibri" panose="020F0502020204030204"/>
              <a:cs typeface="Calibri" panose="020F0502020204030204"/>
            </a:endParaRPr>
          </a:p>
          <a:p>
            <a:pPr>
              <a:buNone/>
            </a:pPr>
            <a:r>
              <a:rPr lang="en-US" sz="1900"/>
              <a:t>      1) In Vivo – Within the living body</a:t>
            </a:r>
            <a:endParaRPr lang="en-US" sz="1900">
              <a:ea typeface="Calibri"/>
              <a:cs typeface="Calibri"/>
            </a:endParaRPr>
          </a:p>
          <a:p>
            <a:pPr>
              <a:buNone/>
            </a:pPr>
            <a:r>
              <a:rPr lang="en-US" sz="1900"/>
              <a:t>      2) In Vitro – Outside the living body</a:t>
            </a:r>
            <a:endParaRPr lang="en-US" sz="1900">
              <a:ea typeface="Calibri"/>
              <a:cs typeface="Calibri"/>
            </a:endParaRPr>
          </a:p>
          <a:p>
            <a:r>
              <a:rPr lang="en-US" sz="1900"/>
              <a:t>In Vitro studies demonstrate that high intensity ultrasound can cause damage to biologic tissue and cellular death</a:t>
            </a:r>
            <a:endParaRPr lang="en-US" sz="1900">
              <a:ea typeface="Calibri" panose="020F0502020204030204"/>
              <a:cs typeface="Calibri" panose="020F0502020204030204"/>
            </a:endParaRPr>
          </a:p>
          <a:p>
            <a:pPr lvl="1"/>
            <a:endParaRPr lang="en-US" sz="1900"/>
          </a:p>
          <a:p>
            <a:endParaRPr lang="en-US" sz="1900"/>
          </a:p>
        </p:txBody>
      </p:sp>
    </p:spTree>
    <p:extLst>
      <p:ext uri="{BB962C8B-B14F-4D97-AF65-F5344CB8AC3E}">
        <p14:creationId xmlns:p14="http://schemas.microsoft.com/office/powerpoint/2010/main" val="3807923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6659" name="Rectangle 49665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660" name="Freeform: Shape 49665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496642" name="Rectangle 2"/>
          <p:cNvSpPr>
            <a:spLocks noGrp="1" noChangeArrowheads="1"/>
          </p:cNvSpPr>
          <p:nvPr>
            <p:ph type="title"/>
          </p:nvPr>
        </p:nvSpPr>
        <p:spPr>
          <a:xfrm>
            <a:off x="628650" y="401221"/>
            <a:ext cx="7886700" cy="1348065"/>
          </a:xfrm>
        </p:spPr>
        <p:txBody>
          <a:bodyPr>
            <a:normAutofit/>
          </a:bodyPr>
          <a:lstStyle/>
          <a:p>
            <a:r>
              <a:rPr lang="en-US" sz="4700">
                <a:solidFill>
                  <a:srgbClr val="FFFFFF"/>
                </a:solidFill>
                <a:ea typeface="Calibri Light"/>
                <a:cs typeface="Calibri Light"/>
              </a:rPr>
              <a:t>AIUM – In Vitro Bioeffects</a:t>
            </a:r>
            <a:endParaRPr lang="en-US" sz="4700">
              <a:solidFill>
                <a:srgbClr val="FFFFFF"/>
              </a:solidFill>
            </a:endParaRPr>
          </a:p>
        </p:txBody>
      </p:sp>
      <p:sp>
        <p:nvSpPr>
          <p:cNvPr id="496643" name="Rectangle 3"/>
          <p:cNvSpPr>
            <a:spLocks noGrp="1" noChangeArrowheads="1"/>
          </p:cNvSpPr>
          <p:nvPr>
            <p:ph idx="1"/>
          </p:nvPr>
        </p:nvSpPr>
        <p:spPr>
          <a:xfrm>
            <a:off x="628650" y="2586789"/>
            <a:ext cx="7886700" cy="3590174"/>
          </a:xfrm>
        </p:spPr>
        <p:txBody>
          <a:bodyPr>
            <a:normAutofit/>
          </a:bodyPr>
          <a:lstStyle/>
          <a:p>
            <a:r>
              <a:rPr lang="en-US" sz="1900"/>
              <a:t>Difficult to study in vivo because of attenuation</a:t>
            </a:r>
          </a:p>
          <a:p>
            <a:r>
              <a:rPr lang="en-US" sz="1900"/>
              <a:t>According to the official statement by the AIUM, No known causes of Bioeffects or tissue injury in diagnostic imaging at </a:t>
            </a:r>
            <a:r>
              <a:rPr lang="en-US" sz="1900" b="1"/>
              <a:t>standard intensities</a:t>
            </a:r>
          </a:p>
          <a:p>
            <a:r>
              <a:rPr lang="en-US" sz="1900"/>
              <a:t>AIUM and FDA’s bioeffects intensity limit (SPTA)</a:t>
            </a:r>
          </a:p>
          <a:p>
            <a:pPr lvl="2"/>
            <a:r>
              <a:rPr lang="en-US" sz="1900" b="1"/>
              <a:t>100 mW/cm</a:t>
            </a:r>
            <a:r>
              <a:rPr lang="en-US" sz="1900" b="1" baseline="30000"/>
              <a:t>2 </a:t>
            </a:r>
            <a:r>
              <a:rPr lang="en-US" sz="1900" b="1"/>
              <a:t>unfocused</a:t>
            </a:r>
          </a:p>
          <a:p>
            <a:pPr lvl="2"/>
            <a:r>
              <a:rPr lang="en-US" sz="1900" b="1"/>
              <a:t>1 w /cm</a:t>
            </a:r>
            <a:r>
              <a:rPr lang="en-US" sz="1900" b="1" baseline="30000"/>
              <a:t>2 </a:t>
            </a:r>
            <a:r>
              <a:rPr lang="en-US" sz="1900" b="1"/>
              <a:t>or 1000 mW/cm</a:t>
            </a:r>
            <a:r>
              <a:rPr lang="en-US" sz="1900" b="1" baseline="30000"/>
              <a:t>2</a:t>
            </a:r>
            <a:r>
              <a:rPr lang="en-US" sz="1900" b="1"/>
              <a:t> focused</a:t>
            </a:r>
          </a:p>
          <a:p>
            <a:endParaRPr lang="en-US" sz="1900" b="1"/>
          </a:p>
        </p:txBody>
      </p:sp>
    </p:spTree>
    <p:extLst>
      <p:ext uri="{BB962C8B-B14F-4D97-AF65-F5344CB8AC3E}">
        <p14:creationId xmlns:p14="http://schemas.microsoft.com/office/powerpoint/2010/main" val="1547588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1048" name="Rectangle 47104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042" name="Rectangle 2"/>
          <p:cNvSpPr>
            <a:spLocks noGrp="1" noChangeArrowheads="1"/>
          </p:cNvSpPr>
          <p:nvPr>
            <p:ph type="title"/>
          </p:nvPr>
        </p:nvSpPr>
        <p:spPr>
          <a:xfrm>
            <a:off x="630936" y="548640"/>
            <a:ext cx="2700645" cy="5431536"/>
          </a:xfrm>
        </p:spPr>
        <p:txBody>
          <a:bodyPr>
            <a:normAutofit/>
          </a:bodyPr>
          <a:lstStyle/>
          <a:p>
            <a:r>
              <a:rPr lang="en-US" sz="4700"/>
              <a:t>Bioeffects</a:t>
            </a:r>
          </a:p>
        </p:txBody>
      </p:sp>
      <p:sp>
        <p:nvSpPr>
          <p:cNvPr id="47105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043" name="Rectangle 3"/>
          <p:cNvSpPr>
            <a:spLocks noGrp="1" noChangeArrowheads="1"/>
          </p:cNvSpPr>
          <p:nvPr>
            <p:ph idx="1"/>
          </p:nvPr>
        </p:nvSpPr>
        <p:spPr>
          <a:xfrm>
            <a:off x="3844813" y="552091"/>
            <a:ext cx="4668251" cy="5431536"/>
          </a:xfrm>
        </p:spPr>
        <p:txBody>
          <a:bodyPr anchor="ctr">
            <a:normAutofit/>
          </a:bodyPr>
          <a:lstStyle/>
          <a:p>
            <a:r>
              <a:rPr lang="en-US" sz="1900"/>
              <a:t>Focused vs. unfocused thermal effects</a:t>
            </a:r>
          </a:p>
          <a:p>
            <a:pPr lvl="1"/>
            <a:r>
              <a:rPr lang="en-US" sz="1900"/>
              <a:t>Focused beams are less likely to cause temperature elevation in tissues</a:t>
            </a:r>
          </a:p>
          <a:p>
            <a:pPr lvl="1"/>
            <a:r>
              <a:rPr lang="en-US" sz="1900"/>
              <a:t>Unfocused beams are more likely to cause temperature elevation</a:t>
            </a:r>
          </a:p>
          <a:p>
            <a:pPr lvl="2"/>
            <a:r>
              <a:rPr lang="en-US" sz="1900"/>
              <a:t>This occurs because a narrow beam heats only a small region of tissue and the heat is rapidly transferred and dissipated by surrounding tissues that were not heated by the ultrasound beam. </a:t>
            </a:r>
          </a:p>
          <a:p>
            <a:r>
              <a:rPr lang="en-US" sz="1900"/>
              <a:t>Intensity limits: AIUM maximum intensity limit is </a:t>
            </a:r>
            <a:r>
              <a:rPr lang="en-US" sz="1900" u="sng"/>
              <a:t>lower for unfocused sound than for focused sound</a:t>
            </a:r>
          </a:p>
          <a:p>
            <a:endParaRPr lang="en-US" sz="1900" u="sng"/>
          </a:p>
        </p:txBody>
      </p:sp>
    </p:spTree>
    <p:extLst>
      <p:ext uri="{BB962C8B-B14F-4D97-AF65-F5344CB8AC3E}">
        <p14:creationId xmlns:p14="http://schemas.microsoft.com/office/powerpoint/2010/main" val="2721351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2079" name="Rectangle 47207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081" name="Freeform: Shape 472080">
            <a:extLst>
              <a:ext uri="{FF2B5EF4-FFF2-40B4-BE49-F238E27FC236}">
                <a16:creationId xmlns:a16="http://schemas.microsoft.com/office/drawing/2014/main" id="{F474090D-CD95-4B41-BE3D-6596953D3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8496" y="323519"/>
            <a:ext cx="3242924"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2083" name="Right Triangle 47208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085" name="Rectangle 472084">
            <a:extLst>
              <a:ext uri="{FF2B5EF4-FFF2-40B4-BE49-F238E27FC236}">
                <a16:creationId xmlns:a16="http://schemas.microsoft.com/office/drawing/2014/main" id="{B8F3E811-B104-4DFF-951A-008C860FF1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066" name="Rectangle 2"/>
          <p:cNvSpPr>
            <a:spLocks noGrp="1" noChangeArrowheads="1"/>
          </p:cNvSpPr>
          <p:nvPr>
            <p:ph type="title"/>
          </p:nvPr>
        </p:nvSpPr>
        <p:spPr>
          <a:xfrm>
            <a:off x="6019652" y="1443390"/>
            <a:ext cx="2451162" cy="3405880"/>
          </a:xfrm>
        </p:spPr>
        <p:txBody>
          <a:bodyPr>
            <a:normAutofit/>
          </a:bodyPr>
          <a:lstStyle/>
          <a:p>
            <a:r>
              <a:rPr lang="en-US"/>
              <a:t>Bioeffects</a:t>
            </a:r>
          </a:p>
        </p:txBody>
      </p:sp>
      <p:sp>
        <p:nvSpPr>
          <p:cNvPr id="472067" name="Rectangle 3"/>
          <p:cNvSpPr>
            <a:spLocks noGrp="1" noChangeArrowheads="1"/>
          </p:cNvSpPr>
          <p:nvPr>
            <p:ph idx="1"/>
          </p:nvPr>
        </p:nvSpPr>
        <p:spPr>
          <a:xfrm>
            <a:off x="966978" y="1266614"/>
            <a:ext cx="4326918" cy="3759434"/>
          </a:xfrm>
        </p:spPr>
        <p:txBody>
          <a:bodyPr anchor="ctr">
            <a:normAutofit/>
          </a:bodyPr>
          <a:lstStyle/>
          <a:p>
            <a:pPr>
              <a:buFont typeface="Wingdings" pitchFamily="2" charset="2"/>
              <a:buNone/>
            </a:pPr>
            <a:r>
              <a:rPr lang="en-US" sz="2100"/>
              <a:t>Registry question note: </a:t>
            </a:r>
          </a:p>
          <a:p>
            <a:pPr lvl="1"/>
            <a:r>
              <a:rPr lang="en-US" sz="2100"/>
              <a:t>If no information is provided in a question on whether a sound beam is focused or unfocused, chose the lower intensity limit (for unfocused beams) as the lower intensity limit is safe for focused and unfocused beams. </a:t>
            </a:r>
          </a:p>
        </p:txBody>
      </p:sp>
    </p:spTree>
    <p:extLst>
      <p:ext uri="{BB962C8B-B14F-4D97-AF65-F5344CB8AC3E}">
        <p14:creationId xmlns:p14="http://schemas.microsoft.com/office/powerpoint/2010/main" val="3679564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7601"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8650" y="365125"/>
            <a:ext cx="7886700" cy="1325563"/>
          </a:xfrm>
        </p:spPr>
        <p:txBody>
          <a:bodyPr>
            <a:normAutofit/>
          </a:bodyPr>
          <a:lstStyle/>
          <a:p>
            <a:r>
              <a:rPr lang="en-US"/>
              <a:t>Study Techniques</a:t>
            </a:r>
          </a:p>
        </p:txBody>
      </p:sp>
      <p:graphicFrame>
        <p:nvGraphicFramePr>
          <p:cNvPr id="5" name="Content Placeholder 2">
            <a:extLst>
              <a:ext uri="{FF2B5EF4-FFF2-40B4-BE49-F238E27FC236}">
                <a16:creationId xmlns:a16="http://schemas.microsoft.com/office/drawing/2014/main" id="{096AEACD-4187-7256-4AC8-314FF4249B65}"/>
              </a:ext>
            </a:extLst>
          </p:cNvPr>
          <p:cNvGraphicFramePr>
            <a:graphicFrameLocks noGrp="1"/>
          </p:cNvGraphicFramePr>
          <p:nvPr>
            <p:ph idx="1"/>
            <p:extLst>
              <p:ext uri="{D42A27DB-BD31-4B8C-83A1-F6EECF244321}">
                <p14:modId xmlns:p14="http://schemas.microsoft.com/office/powerpoint/2010/main" val="262006365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9129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7976" name="Rectangle 46797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970" name="Rectangle 2"/>
          <p:cNvSpPr>
            <a:spLocks noGrp="1" noChangeArrowheads="1"/>
          </p:cNvSpPr>
          <p:nvPr>
            <p:ph type="title"/>
          </p:nvPr>
        </p:nvSpPr>
        <p:spPr>
          <a:xfrm>
            <a:off x="628650" y="365125"/>
            <a:ext cx="7886700" cy="1325563"/>
          </a:xfrm>
        </p:spPr>
        <p:txBody>
          <a:bodyPr>
            <a:normAutofit/>
          </a:bodyPr>
          <a:lstStyle/>
          <a:p>
            <a:r>
              <a:rPr lang="en-US" sz="4700"/>
              <a:t>Study Techniques</a:t>
            </a:r>
          </a:p>
        </p:txBody>
      </p:sp>
      <p:sp>
        <p:nvSpPr>
          <p:cNvPr id="46797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971" name="Rectangle 3"/>
          <p:cNvSpPr>
            <a:spLocks noGrp="1" noChangeArrowheads="1"/>
          </p:cNvSpPr>
          <p:nvPr>
            <p:ph idx="1"/>
          </p:nvPr>
        </p:nvSpPr>
        <p:spPr>
          <a:xfrm>
            <a:off x="628650" y="1929384"/>
            <a:ext cx="7886700" cy="4251960"/>
          </a:xfrm>
        </p:spPr>
        <p:txBody>
          <a:bodyPr vert="horz" lIns="91440" tIns="45720" rIns="91440" bIns="45720" rtlCol="0">
            <a:normAutofit/>
          </a:bodyPr>
          <a:lstStyle/>
          <a:p>
            <a:r>
              <a:rPr lang="en-US" sz="1900"/>
              <a:t>Mechanistic approach</a:t>
            </a:r>
          </a:p>
          <a:p>
            <a:pPr lvl="1"/>
            <a:r>
              <a:rPr lang="en-US" sz="1900"/>
              <a:t>Propose a specific physical mechanism that could produce bioeffects</a:t>
            </a:r>
            <a:endParaRPr lang="en-US" sz="1900">
              <a:cs typeface="Calibri"/>
            </a:endParaRPr>
          </a:p>
          <a:p>
            <a:pPr lvl="1"/>
            <a:r>
              <a:rPr lang="en-US" sz="1900"/>
              <a:t>Theoretical analysis to estimate scope of bioeffects and various exposures</a:t>
            </a:r>
            <a:endParaRPr lang="en-US" sz="1900">
              <a:cs typeface="Calibri"/>
            </a:endParaRPr>
          </a:p>
          <a:p>
            <a:pPr lvl="1"/>
            <a:r>
              <a:rPr lang="en-US" sz="1900"/>
              <a:t>Identify cause and effect relationship</a:t>
            </a:r>
            <a:endParaRPr lang="en-US" sz="1900">
              <a:cs typeface="Calibri"/>
            </a:endParaRPr>
          </a:p>
          <a:p>
            <a:r>
              <a:rPr lang="en-US" sz="1900"/>
              <a:t>Empirical Approach</a:t>
            </a:r>
            <a:endParaRPr lang="en-US" sz="1900">
              <a:cs typeface="Calibri"/>
            </a:endParaRPr>
          </a:p>
          <a:p>
            <a:pPr lvl="1"/>
            <a:r>
              <a:rPr lang="en-US" sz="1900"/>
              <a:t>Acquire or review data from patients or animals</a:t>
            </a:r>
            <a:endParaRPr lang="en-US" sz="1900">
              <a:cs typeface="Calibri"/>
            </a:endParaRPr>
          </a:p>
          <a:p>
            <a:pPr lvl="1"/>
            <a:r>
              <a:rPr lang="en-US" sz="1900"/>
              <a:t>Correlate exposure and effects</a:t>
            </a:r>
            <a:endParaRPr lang="en-US" sz="1900">
              <a:cs typeface="Calibri"/>
            </a:endParaRPr>
          </a:p>
          <a:p>
            <a:pPr lvl="1"/>
            <a:r>
              <a:rPr lang="en-US" sz="1900"/>
              <a:t>Identify exposure-response relationship</a:t>
            </a:r>
            <a:endParaRPr lang="en-US" sz="1900">
              <a:cs typeface="Calibri"/>
            </a:endParaRPr>
          </a:p>
          <a:p>
            <a:pPr>
              <a:buFont typeface="Wingdings" pitchFamily="2" charset="2"/>
              <a:buNone/>
            </a:pPr>
            <a:r>
              <a:rPr lang="en-US" sz="1900"/>
              <a:t>STRONGEST CONCLUSIONS ARE MADE WHEN BOTH TECHNIQUES ARE IN AGREEMENT</a:t>
            </a:r>
            <a:endParaRPr lang="en-US" sz="1900">
              <a:cs typeface="Calibri"/>
            </a:endParaRPr>
          </a:p>
        </p:txBody>
      </p:sp>
    </p:spTree>
    <p:extLst>
      <p:ext uri="{BB962C8B-B14F-4D97-AF65-F5344CB8AC3E}">
        <p14:creationId xmlns:p14="http://schemas.microsoft.com/office/powerpoint/2010/main" val="4159402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EEAE1-0552-A345-8F57-4FC994210F74}"/>
              </a:ext>
            </a:extLst>
          </p:cNvPr>
          <p:cNvSpPr>
            <a:spLocks noGrp="1"/>
          </p:cNvSpPr>
          <p:nvPr>
            <p:ph type="title"/>
          </p:nvPr>
        </p:nvSpPr>
        <p:spPr>
          <a:xfrm>
            <a:off x="571350" y="762001"/>
            <a:ext cx="4000647" cy="1708242"/>
          </a:xfrm>
        </p:spPr>
        <p:txBody>
          <a:bodyPr anchor="ctr">
            <a:normAutofit/>
          </a:bodyPr>
          <a:lstStyle/>
          <a:p>
            <a:r>
              <a:rPr lang="en-US" sz="3500"/>
              <a:t>Major Principles of Medical Ethics</a:t>
            </a:r>
          </a:p>
        </p:txBody>
      </p:sp>
      <p:sp>
        <p:nvSpPr>
          <p:cNvPr id="3" name="Content Placeholder 2">
            <a:extLst>
              <a:ext uri="{FF2B5EF4-FFF2-40B4-BE49-F238E27FC236}">
                <a16:creationId xmlns:a16="http://schemas.microsoft.com/office/drawing/2014/main" id="{A4E2BDCA-0FB7-B347-9E0C-15DF7B5A716F}"/>
              </a:ext>
            </a:extLst>
          </p:cNvPr>
          <p:cNvSpPr>
            <a:spLocks noGrp="1"/>
          </p:cNvSpPr>
          <p:nvPr>
            <p:ph idx="1"/>
          </p:nvPr>
        </p:nvSpPr>
        <p:spPr>
          <a:xfrm>
            <a:off x="571350" y="2470244"/>
            <a:ext cx="4000647" cy="3769835"/>
          </a:xfrm>
        </p:spPr>
        <p:txBody>
          <a:bodyPr anchor="ctr">
            <a:normAutofit/>
          </a:bodyPr>
          <a:lstStyle/>
          <a:p>
            <a:r>
              <a:rPr lang="en-US" sz="1400"/>
              <a:t>Respect for autonomy</a:t>
            </a:r>
          </a:p>
          <a:p>
            <a:pPr lvl="1"/>
            <a:r>
              <a:rPr lang="en-US" sz="1400"/>
              <a:t>The patient has the capacity to act intentionally, with understanding, and with free will.</a:t>
            </a:r>
            <a:endParaRPr lang="en-US" sz="1400">
              <a:ea typeface="Calibri"/>
              <a:cs typeface="Calibri"/>
            </a:endParaRPr>
          </a:p>
          <a:p>
            <a:pPr lvl="1"/>
            <a:r>
              <a:rPr lang="en-US" sz="1400">
                <a:ea typeface="Calibri"/>
                <a:cs typeface="Calibri"/>
              </a:rPr>
              <a:t>Informed Consent</a:t>
            </a:r>
            <a:endParaRPr lang="en-US" sz="1400"/>
          </a:p>
          <a:p>
            <a:pPr lvl="0"/>
            <a:r>
              <a:rPr lang="en-US" sz="1400"/>
              <a:t>Nonmaleficence</a:t>
            </a:r>
            <a:endParaRPr lang="en-US" sz="1400" err="1">
              <a:ea typeface="Calibri"/>
              <a:cs typeface="Calibri"/>
            </a:endParaRPr>
          </a:p>
          <a:p>
            <a:pPr lvl="1"/>
            <a:r>
              <a:rPr lang="en-US" sz="1400"/>
              <a:t>Avoid needless harm or injury to the patient.</a:t>
            </a:r>
            <a:endParaRPr lang="en-US" sz="1400">
              <a:ea typeface="Calibri"/>
              <a:cs typeface="Calibri"/>
            </a:endParaRPr>
          </a:p>
          <a:p>
            <a:pPr lvl="0"/>
            <a:r>
              <a:rPr lang="en-US" sz="1400"/>
              <a:t>Beneficence</a:t>
            </a:r>
            <a:endParaRPr lang="en-US" sz="1400">
              <a:ea typeface="Calibri"/>
              <a:cs typeface="Calibri"/>
            </a:endParaRPr>
          </a:p>
          <a:p>
            <a:pPr lvl="1"/>
            <a:r>
              <a:rPr lang="en-US" sz="1400"/>
              <a:t>Actions of the health care providers should benefit the patient.</a:t>
            </a:r>
            <a:endParaRPr lang="en-US" sz="1400">
              <a:ea typeface="Calibri"/>
              <a:cs typeface="Calibri"/>
            </a:endParaRPr>
          </a:p>
          <a:p>
            <a:pPr lvl="0"/>
            <a:r>
              <a:rPr lang="en-US" sz="1400"/>
              <a:t>Justice</a:t>
            </a:r>
            <a:endParaRPr lang="en-US" sz="1400">
              <a:ea typeface="Calibri"/>
              <a:cs typeface="Calibri"/>
            </a:endParaRPr>
          </a:p>
          <a:p>
            <a:pPr lvl="1"/>
            <a:r>
              <a:rPr lang="en-US" sz="1400"/>
              <a:t>Equal treatment regardless of age, gender, educational background, and other factors.</a:t>
            </a:r>
            <a:endParaRPr lang="en-US" sz="1400">
              <a:ea typeface="Calibri"/>
              <a:cs typeface="Calibri"/>
            </a:endParaRPr>
          </a:p>
        </p:txBody>
      </p:sp>
      <p:pic>
        <p:nvPicPr>
          <p:cNvPr id="5" name="Picture 4" descr="People holding hands">
            <a:extLst>
              <a:ext uri="{FF2B5EF4-FFF2-40B4-BE49-F238E27FC236}">
                <a16:creationId xmlns:a16="http://schemas.microsoft.com/office/drawing/2014/main" id="{946A9391-0FFB-7AA2-201F-FD89CF80171A}"/>
              </a:ext>
            </a:extLst>
          </p:cNvPr>
          <p:cNvPicPr>
            <a:picLocks noChangeAspect="1"/>
          </p:cNvPicPr>
          <p:nvPr/>
        </p:nvPicPr>
        <p:blipFill rotWithShape="1">
          <a:blip r:embed="rId3"/>
          <a:srcRect l="34505" r="26621" b="4"/>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98040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a:t>Mechanisms of Bioeffects : Thermal Mechanism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p:cNvSpPr>
            <a:spLocks noGrp="1"/>
          </p:cNvSpPr>
          <p:nvPr>
            <p:ph idx="1"/>
          </p:nvPr>
        </p:nvSpPr>
        <p:spPr>
          <a:xfrm>
            <a:off x="628650" y="2039357"/>
            <a:ext cx="7886700" cy="4351338"/>
          </a:xfrm>
        </p:spPr>
        <p:txBody>
          <a:bodyPr vert="horz" lIns="91440" tIns="45720" rIns="91440" bIns="45720" rtlCol="0" anchor="t">
            <a:normAutofit/>
          </a:bodyPr>
          <a:lstStyle/>
          <a:p>
            <a:r>
              <a:rPr lang="en-US" sz="2000"/>
              <a:t> Proposes that bioeffects result from temperature elevation</a:t>
            </a:r>
            <a:endParaRPr lang="en-US" sz="2000">
              <a:ea typeface="Calibri" panose="020F0502020204030204"/>
              <a:cs typeface="Calibri"/>
            </a:endParaRPr>
          </a:p>
          <a:p>
            <a:pPr lvl="1"/>
            <a:r>
              <a:rPr lang="en-US" sz="1600"/>
              <a:t>As sound propagates through the body energy is converted to heat</a:t>
            </a:r>
            <a:endParaRPr lang="en-US" sz="1600">
              <a:cs typeface="Calibri" panose="020F0502020204030204"/>
            </a:endParaRPr>
          </a:p>
          <a:p>
            <a:r>
              <a:rPr lang="en-US" sz="2000"/>
              <a:t> Thermal Index (TI) – a calculated number that is used to predict the maximum temperature increase in clinical conditions</a:t>
            </a:r>
            <a:endParaRPr lang="en-US" sz="2000">
              <a:cs typeface="Calibri"/>
            </a:endParaRPr>
          </a:p>
          <a:p>
            <a:pPr>
              <a:buNone/>
            </a:pPr>
            <a:r>
              <a:rPr lang="en-US" sz="2000"/>
              <a:t>      Three reported forms of the thermal index are  </a:t>
            </a:r>
            <a:endParaRPr lang="en-US" sz="2000">
              <a:cs typeface="Calibri"/>
            </a:endParaRPr>
          </a:p>
          <a:p>
            <a:pPr>
              <a:buNone/>
            </a:pPr>
            <a:r>
              <a:rPr lang="en-US" sz="2000"/>
              <a:t>             A) TIS – Soft Tissue</a:t>
            </a:r>
            <a:endParaRPr lang="en-US" sz="2000">
              <a:cs typeface="Calibri"/>
            </a:endParaRPr>
          </a:p>
          <a:p>
            <a:pPr>
              <a:buNone/>
            </a:pPr>
            <a:r>
              <a:rPr lang="en-US" sz="2000"/>
              <a:t>             B) TIB - Bone</a:t>
            </a:r>
            <a:endParaRPr lang="en-US" sz="2000">
              <a:cs typeface="Calibri"/>
            </a:endParaRPr>
          </a:p>
          <a:p>
            <a:pPr>
              <a:buNone/>
            </a:pPr>
            <a:r>
              <a:rPr lang="en-US" sz="2000"/>
              <a:t>             C) TIC – Cranial Bone</a:t>
            </a:r>
            <a:endParaRPr lang="en-US" sz="2000">
              <a:cs typeface="Calibri"/>
            </a:endParaRPr>
          </a:p>
        </p:txBody>
      </p:sp>
    </p:spTree>
    <p:extLst>
      <p:ext uri="{BB962C8B-B14F-4D97-AF65-F5344CB8AC3E}">
        <p14:creationId xmlns:p14="http://schemas.microsoft.com/office/powerpoint/2010/main" val="894980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1380" y="1138265"/>
            <a:ext cx="3408571" cy="1401183"/>
          </a:xfrm>
        </p:spPr>
        <p:txBody>
          <a:bodyPr anchor="t">
            <a:normAutofit/>
          </a:bodyPr>
          <a:lstStyle/>
          <a:p>
            <a:r>
              <a:rPr lang="en-US" sz="2800"/>
              <a:t>Thermal Mechanism  - Empirical Findings</a:t>
            </a:r>
          </a:p>
        </p:txBody>
      </p:sp>
      <p:cxnSp>
        <p:nvCxnSpPr>
          <p:cNvPr id="20" name="Straight Connector 1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6096"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71380" y="2551176"/>
            <a:ext cx="3408571" cy="3602935"/>
          </a:xfrm>
        </p:spPr>
        <p:txBody>
          <a:bodyPr>
            <a:normAutofit/>
          </a:bodyPr>
          <a:lstStyle/>
          <a:p>
            <a:r>
              <a:rPr lang="en-US" sz="1700"/>
              <a:t>Serious tissue damage occurs from prolonged elevation of body temperature</a:t>
            </a:r>
          </a:p>
          <a:p>
            <a:r>
              <a:rPr lang="en-US" sz="1700"/>
              <a:t>Tissue heating is related to output characteristics of the transducer</a:t>
            </a:r>
          </a:p>
          <a:p>
            <a:r>
              <a:rPr lang="en-US" sz="1700"/>
              <a:t>A 2-4 degree rise in testicular temperature causes infertility</a:t>
            </a:r>
          </a:p>
          <a:p>
            <a:r>
              <a:rPr lang="en-US" sz="1700"/>
              <a:t>Maximal heating is related to the beams SPTA</a:t>
            </a:r>
          </a:p>
          <a:p>
            <a:r>
              <a:rPr lang="en-US" sz="1700"/>
              <a:t>Fetal tissues are less tolerant of the tissue heating</a:t>
            </a:r>
          </a:p>
        </p:txBody>
      </p:sp>
      <p:pic>
        <p:nvPicPr>
          <p:cNvPr id="5" name="Picture 4" descr="Cross-section of a plant stem under a microscope">
            <a:extLst>
              <a:ext uri="{FF2B5EF4-FFF2-40B4-BE49-F238E27FC236}">
                <a16:creationId xmlns:a16="http://schemas.microsoft.com/office/drawing/2014/main" id="{2EA81437-85C8-7EC0-EA29-4112D7DBA758}"/>
              </a:ext>
            </a:extLst>
          </p:cNvPr>
          <p:cNvPicPr>
            <a:picLocks noChangeAspect="1"/>
          </p:cNvPicPr>
          <p:nvPr/>
        </p:nvPicPr>
        <p:blipFill rotWithShape="1">
          <a:blip r:embed="rId2"/>
          <a:srcRect l="33625" r="21940" b="-3"/>
          <a:stretch/>
        </p:blipFill>
        <p:spPr>
          <a:xfrm>
            <a:off x="4792980" y="771753"/>
            <a:ext cx="3538781" cy="5316095"/>
          </a:xfrm>
          <a:prstGeom prst="rect">
            <a:avLst/>
          </a:prstGeom>
        </p:spPr>
      </p:pic>
    </p:spTree>
    <p:extLst>
      <p:ext uri="{BB962C8B-B14F-4D97-AF65-F5344CB8AC3E}">
        <p14:creationId xmlns:p14="http://schemas.microsoft.com/office/powerpoint/2010/main" val="3249126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321733"/>
            <a:ext cx="8660121"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ight Triangle 2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E9C924-81BC-3183-6378-6947726C5945}"/>
              </a:ext>
            </a:extLst>
          </p:cNvPr>
          <p:cNvSpPr>
            <a:spLocks noGrp="1"/>
          </p:cNvSpPr>
          <p:nvPr>
            <p:ph type="title"/>
          </p:nvPr>
        </p:nvSpPr>
        <p:spPr>
          <a:xfrm>
            <a:off x="755175" y="1188637"/>
            <a:ext cx="2356072" cy="4480726"/>
          </a:xfrm>
        </p:spPr>
        <p:txBody>
          <a:bodyPr>
            <a:normAutofit/>
          </a:bodyPr>
          <a:lstStyle/>
          <a:p>
            <a:pPr algn="r"/>
            <a:r>
              <a:rPr lang="en-US" sz="3100">
                <a:ea typeface="Calibri Light"/>
                <a:cs typeface="Calibri Light"/>
              </a:rPr>
              <a:t>Thermal Mechanism – Mechanistic Data</a:t>
            </a:r>
            <a:endParaRPr lang="en-US" sz="3100"/>
          </a:p>
        </p:txBody>
      </p:sp>
      <p:cxnSp>
        <p:nvCxnSpPr>
          <p:cNvPr id="27" name="Straight Connector 2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BEE62B-A580-6205-CAE2-6CEE086CA91E}"/>
              </a:ext>
            </a:extLst>
          </p:cNvPr>
          <p:cNvSpPr>
            <a:spLocks noGrp="1"/>
          </p:cNvSpPr>
          <p:nvPr>
            <p:ph idx="1"/>
          </p:nvPr>
        </p:nvSpPr>
        <p:spPr>
          <a:xfrm>
            <a:off x="3854196" y="1338729"/>
            <a:ext cx="3596688" cy="4180542"/>
          </a:xfrm>
        </p:spPr>
        <p:txBody>
          <a:bodyPr vert="horz" lIns="91440" tIns="45720" rIns="91440" bIns="45720" rtlCol="0" anchor="ctr">
            <a:normAutofit/>
          </a:bodyPr>
          <a:lstStyle/>
          <a:p>
            <a:r>
              <a:rPr lang="en-US" sz="2100">
                <a:ea typeface="Calibri"/>
                <a:cs typeface="Calibri"/>
              </a:rPr>
              <a:t>Theoretical models appear to correlate with experimental data even though: </a:t>
            </a:r>
          </a:p>
          <a:p>
            <a:pPr lvl="1"/>
            <a:r>
              <a:rPr lang="en-US" sz="2100">
                <a:ea typeface="Calibri"/>
                <a:cs typeface="Calibri"/>
              </a:rPr>
              <a:t>The ultrasound beam is quite complex</a:t>
            </a:r>
          </a:p>
          <a:p>
            <a:pPr lvl="1"/>
            <a:r>
              <a:rPr lang="en-US" sz="2100">
                <a:ea typeface="Calibri"/>
                <a:cs typeface="Calibri"/>
              </a:rPr>
              <a:t>Diagnostic equipment is diverse</a:t>
            </a:r>
          </a:p>
          <a:p>
            <a:pPr lvl="1"/>
            <a:r>
              <a:rPr lang="en-US" sz="2100">
                <a:ea typeface="Calibri"/>
                <a:cs typeface="Calibri"/>
              </a:rPr>
              <a:t>Tissue characteristics are different</a:t>
            </a:r>
          </a:p>
        </p:txBody>
      </p:sp>
    </p:spTree>
    <p:extLst>
      <p:ext uri="{BB962C8B-B14F-4D97-AF65-F5344CB8AC3E}">
        <p14:creationId xmlns:p14="http://schemas.microsoft.com/office/powerpoint/2010/main" val="653388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r>
              <a:rPr lang="en-US" sz="3500"/>
              <a:t>Mechanisms of Bioeffects: Nonthermal Mechanism  - Cavitation</a:t>
            </a:r>
          </a:p>
        </p:txBody>
      </p:sp>
      <p:sp>
        <p:nvSpPr>
          <p:cNvPr id="3" name="Content Placeholder 2"/>
          <p:cNvSpPr>
            <a:spLocks noGrp="1"/>
          </p:cNvSpPr>
          <p:nvPr>
            <p:ph idx="1"/>
          </p:nvPr>
        </p:nvSpPr>
        <p:spPr>
          <a:xfrm>
            <a:off x="963930" y="2969469"/>
            <a:ext cx="6056111" cy="2800395"/>
          </a:xfrm>
        </p:spPr>
        <p:txBody>
          <a:bodyPr anchor="t">
            <a:normAutofit/>
          </a:bodyPr>
          <a:lstStyle/>
          <a:p>
            <a:r>
              <a:rPr lang="en-US" sz="2100"/>
              <a:t>Cavitation – The interaction of ultrasound and microscopic stabilized gas bubbles in tissue</a:t>
            </a:r>
          </a:p>
          <a:p>
            <a:r>
              <a:rPr lang="en-US" sz="2100"/>
              <a:t>Two forms of Cavitation</a:t>
            </a:r>
          </a:p>
          <a:p>
            <a:pPr>
              <a:buNone/>
            </a:pPr>
            <a:r>
              <a:rPr lang="en-US" sz="2100"/>
              <a:t>    1) Stable – Occurs at lower MI indices, The gaseous nuclei oscillate by do not burst</a:t>
            </a:r>
          </a:p>
          <a:p>
            <a:pPr>
              <a:buNone/>
            </a:pPr>
            <a:r>
              <a:rPr lang="en-US" sz="2100"/>
              <a:t>    2) Transient – Occurs at higher MI levels, gaseous nuclei may burst</a:t>
            </a:r>
          </a:p>
        </p:txBody>
      </p:sp>
    </p:spTree>
    <p:extLst>
      <p:ext uri="{BB962C8B-B14F-4D97-AF65-F5344CB8AC3E}">
        <p14:creationId xmlns:p14="http://schemas.microsoft.com/office/powerpoint/2010/main" val="822584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4120" name="Rectangle 47411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122" name="Freeform: Shape 474121">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321733"/>
            <a:ext cx="8660121"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4124" name="Right Triangle 47412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126" name="Rectangle 47412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114" name="Rectangle 2"/>
          <p:cNvSpPr>
            <a:spLocks noGrp="1" noChangeArrowheads="1"/>
          </p:cNvSpPr>
          <p:nvPr>
            <p:ph type="title"/>
          </p:nvPr>
        </p:nvSpPr>
        <p:spPr>
          <a:xfrm>
            <a:off x="755175" y="1188637"/>
            <a:ext cx="2356072" cy="4480726"/>
          </a:xfrm>
        </p:spPr>
        <p:txBody>
          <a:bodyPr>
            <a:normAutofit/>
          </a:bodyPr>
          <a:lstStyle/>
          <a:p>
            <a:pPr algn="r"/>
            <a:r>
              <a:rPr lang="en-US" sz="4000"/>
              <a:t>Stable Cavitation</a:t>
            </a:r>
          </a:p>
        </p:txBody>
      </p:sp>
      <p:cxnSp>
        <p:nvCxnSpPr>
          <p:cNvPr id="474128" name="Straight Connector 474127">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4115" name="Rectangle 3"/>
          <p:cNvSpPr>
            <a:spLocks noGrp="1" noChangeArrowheads="1"/>
          </p:cNvSpPr>
          <p:nvPr>
            <p:ph idx="1"/>
          </p:nvPr>
        </p:nvSpPr>
        <p:spPr>
          <a:xfrm>
            <a:off x="3854196" y="1338729"/>
            <a:ext cx="3596688" cy="4180542"/>
          </a:xfrm>
        </p:spPr>
        <p:txBody>
          <a:bodyPr vert="horz" lIns="91440" tIns="45720" rIns="91440" bIns="45720" rtlCol="0" anchor="ctr">
            <a:normAutofit/>
          </a:bodyPr>
          <a:lstStyle/>
          <a:p>
            <a:pPr lvl="1"/>
            <a:r>
              <a:rPr lang="en-US" sz="2100"/>
              <a:t>Bubbles tend to oscillate when exposed to acoustic waves of small amplitude. Bubbles do not burst.</a:t>
            </a:r>
            <a:endParaRPr lang="en-US" sz="2100">
              <a:ea typeface="Calibri"/>
              <a:cs typeface="Calibri"/>
            </a:endParaRPr>
          </a:p>
          <a:p>
            <a:pPr lvl="1"/>
            <a:r>
              <a:rPr lang="en-US" sz="2100"/>
              <a:t>Bubbles that are a few micrometers in diameter double in size. </a:t>
            </a:r>
            <a:endParaRPr lang="en-US" sz="2100">
              <a:ea typeface="Calibri"/>
              <a:cs typeface="Calibri"/>
            </a:endParaRPr>
          </a:p>
          <a:p>
            <a:pPr lvl="1"/>
            <a:r>
              <a:rPr lang="en-US" sz="2100"/>
              <a:t>Effects: shear stresses and microstreaming in surrounding fluid</a:t>
            </a:r>
            <a:endParaRPr lang="en-US" sz="2100">
              <a:ea typeface="Calibri"/>
              <a:cs typeface="Calibri"/>
            </a:endParaRPr>
          </a:p>
        </p:txBody>
      </p:sp>
    </p:spTree>
    <p:extLst>
      <p:ext uri="{BB962C8B-B14F-4D97-AF65-F5344CB8AC3E}">
        <p14:creationId xmlns:p14="http://schemas.microsoft.com/office/powerpoint/2010/main" val="2308699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5144" name="Rectangle 475143">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146" name="Freeform: Shape 475145">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321733"/>
            <a:ext cx="8660121"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5153" name="Right Triangle 47515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154" name="Rectangle 47515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138" name="Rectangle 2"/>
          <p:cNvSpPr>
            <a:spLocks noGrp="1" noChangeArrowheads="1"/>
          </p:cNvSpPr>
          <p:nvPr>
            <p:ph type="title"/>
          </p:nvPr>
        </p:nvSpPr>
        <p:spPr>
          <a:xfrm>
            <a:off x="755175" y="1188637"/>
            <a:ext cx="2356072" cy="4480726"/>
          </a:xfrm>
        </p:spPr>
        <p:txBody>
          <a:bodyPr>
            <a:normAutofit/>
          </a:bodyPr>
          <a:lstStyle/>
          <a:p>
            <a:pPr algn="r"/>
            <a:r>
              <a:rPr lang="en-US" sz="4000"/>
              <a:t>Transient Cavitation</a:t>
            </a:r>
          </a:p>
        </p:txBody>
      </p:sp>
      <p:cxnSp>
        <p:nvCxnSpPr>
          <p:cNvPr id="475152" name="Straight Connector 475151">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5139" name="Rectangle 3"/>
          <p:cNvSpPr>
            <a:spLocks noGrp="1" noChangeArrowheads="1"/>
          </p:cNvSpPr>
          <p:nvPr>
            <p:ph idx="1"/>
          </p:nvPr>
        </p:nvSpPr>
        <p:spPr>
          <a:xfrm>
            <a:off x="3733391" y="1849827"/>
            <a:ext cx="3596688" cy="4180542"/>
          </a:xfrm>
        </p:spPr>
        <p:txBody>
          <a:bodyPr vert="horz" lIns="91440" tIns="45720" rIns="91440" bIns="45720" rtlCol="0" anchor="ctr">
            <a:normAutofit/>
          </a:bodyPr>
          <a:lstStyle/>
          <a:p>
            <a:r>
              <a:rPr lang="en-US" sz="1600"/>
              <a:t>Bubbles expand and collapse violently. </a:t>
            </a:r>
          </a:p>
          <a:p>
            <a:r>
              <a:rPr lang="en-US" sz="1600"/>
              <a:t>Bubbles eventually burst! </a:t>
            </a:r>
            <a:endParaRPr lang="en-US" sz="1600">
              <a:ea typeface="Calibri"/>
              <a:cs typeface="Calibri"/>
            </a:endParaRPr>
          </a:p>
          <a:p>
            <a:r>
              <a:rPr lang="en-US" sz="1600"/>
              <a:t>Depends upon the pressure of the ultrasound pulse. </a:t>
            </a:r>
            <a:endParaRPr lang="en-US" sz="1600">
              <a:ea typeface="Calibri"/>
              <a:cs typeface="Calibri"/>
            </a:endParaRPr>
          </a:p>
          <a:p>
            <a:r>
              <a:rPr lang="en-US" sz="1600"/>
              <a:t>Threshold only 10% greater than pressure for stable cavitation</a:t>
            </a:r>
            <a:endParaRPr lang="en-US" sz="1600">
              <a:ea typeface="Calibri"/>
              <a:cs typeface="Calibri"/>
            </a:endParaRPr>
          </a:p>
          <a:p>
            <a:r>
              <a:rPr lang="en-US" sz="1600"/>
              <a:t>Effects are highly localized and violent </a:t>
            </a:r>
            <a:endParaRPr lang="en-US" sz="1600">
              <a:ea typeface="Calibri"/>
              <a:cs typeface="Calibri"/>
            </a:endParaRPr>
          </a:p>
          <a:p>
            <a:r>
              <a:rPr lang="en-US" sz="1600"/>
              <a:t>Enormous pressures</a:t>
            </a:r>
            <a:endParaRPr lang="en-US" sz="1600">
              <a:ea typeface="Calibri"/>
              <a:cs typeface="Calibri"/>
            </a:endParaRPr>
          </a:p>
          <a:p>
            <a:r>
              <a:rPr lang="en-US" sz="1600"/>
              <a:t>Colossal temperatures (thousands of degrees)</a:t>
            </a:r>
            <a:endParaRPr lang="en-US" sz="1600">
              <a:ea typeface="Calibri"/>
              <a:cs typeface="Calibri"/>
            </a:endParaRPr>
          </a:p>
          <a:p>
            <a:r>
              <a:rPr lang="en-US" sz="1600"/>
              <a:t>Under controlled conditions bioeffects are considered beneficial (therapeutic ultrasound)</a:t>
            </a:r>
          </a:p>
          <a:p>
            <a:endParaRPr lang="en-US" sz="1600">
              <a:ea typeface="Calibri"/>
              <a:cs typeface="Calibri"/>
            </a:endParaRPr>
          </a:p>
        </p:txBody>
      </p:sp>
    </p:spTree>
    <p:extLst>
      <p:ext uri="{BB962C8B-B14F-4D97-AF65-F5344CB8AC3E}">
        <p14:creationId xmlns:p14="http://schemas.microsoft.com/office/powerpoint/2010/main" val="1144908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Mechanical Index</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1900"/>
              <a:t>A calculated number related to the likelihood of harmful bioeffects from cavitation</a:t>
            </a:r>
          </a:p>
          <a:p>
            <a:r>
              <a:rPr lang="en-US" sz="1900"/>
              <a:t>MI is a simple number with no units</a:t>
            </a:r>
          </a:p>
          <a:p>
            <a:r>
              <a:rPr lang="en-US" sz="1900"/>
              <a:t>Related to two terms:</a:t>
            </a:r>
          </a:p>
          <a:p>
            <a:pPr>
              <a:buNone/>
            </a:pPr>
            <a:r>
              <a:rPr lang="en-US" sz="1900"/>
              <a:t>     1) Peak negative pressure</a:t>
            </a:r>
          </a:p>
          <a:p>
            <a:pPr>
              <a:buNone/>
            </a:pPr>
            <a:r>
              <a:rPr lang="en-US" sz="1900"/>
              <a:t>     2) Lower frequency</a:t>
            </a:r>
          </a:p>
        </p:txBody>
      </p:sp>
    </p:spTree>
    <p:extLst>
      <p:ext uri="{BB962C8B-B14F-4D97-AF65-F5344CB8AC3E}">
        <p14:creationId xmlns:p14="http://schemas.microsoft.com/office/powerpoint/2010/main" val="1756783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6168" name="Rectangle 47616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170" name="Freeform: Shape 47616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162" name="Rectangle 2"/>
          <p:cNvSpPr>
            <a:spLocks noGrp="1" noChangeArrowheads="1"/>
          </p:cNvSpPr>
          <p:nvPr>
            <p:ph type="title"/>
          </p:nvPr>
        </p:nvSpPr>
        <p:spPr>
          <a:xfrm>
            <a:off x="515125" y="1153572"/>
            <a:ext cx="2400300" cy="4461163"/>
          </a:xfrm>
        </p:spPr>
        <p:txBody>
          <a:bodyPr>
            <a:normAutofit/>
          </a:bodyPr>
          <a:lstStyle/>
          <a:p>
            <a:r>
              <a:rPr lang="en-US" sz="3100" b="1">
                <a:solidFill>
                  <a:srgbClr val="FFFFFF"/>
                </a:solidFill>
              </a:rPr>
              <a:t>Epidemiology and Statistics</a:t>
            </a:r>
            <a:br>
              <a:rPr lang="en-US" sz="3100" b="1">
                <a:solidFill>
                  <a:srgbClr val="FFFFFF"/>
                </a:solidFill>
              </a:rPr>
            </a:br>
            <a:endParaRPr lang="en-US" sz="3100" b="1">
              <a:solidFill>
                <a:srgbClr val="FFFFFF"/>
              </a:solidFill>
            </a:endParaRPr>
          </a:p>
        </p:txBody>
      </p:sp>
      <p:sp>
        <p:nvSpPr>
          <p:cNvPr id="476172" name="Arc 47617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6163" name="Rectangle 3"/>
          <p:cNvSpPr>
            <a:spLocks noGrp="1" noChangeArrowheads="1"/>
          </p:cNvSpPr>
          <p:nvPr>
            <p:ph idx="1"/>
          </p:nvPr>
        </p:nvSpPr>
        <p:spPr>
          <a:xfrm>
            <a:off x="3335481" y="591344"/>
            <a:ext cx="5179868" cy="5585619"/>
          </a:xfrm>
        </p:spPr>
        <p:txBody>
          <a:bodyPr anchor="ctr">
            <a:normAutofit/>
          </a:bodyPr>
          <a:lstStyle/>
          <a:p>
            <a:r>
              <a:rPr lang="en-US" sz="2400" b="1"/>
              <a:t>We can study bioeffects with epidemiological studies</a:t>
            </a:r>
          </a:p>
          <a:p>
            <a:r>
              <a:rPr lang="en-US" sz="2400"/>
              <a:t>Epidemiological studies require large numbers of patients when the occurrence rate of the measured effect is small. (like diagnostic imaging) </a:t>
            </a:r>
          </a:p>
          <a:p>
            <a:r>
              <a:rPr lang="en-US" sz="2400"/>
              <a:t>Randomized clinical studies require large data sets on each patient to account for other factors which may contribute to the finding. </a:t>
            </a:r>
          </a:p>
          <a:p>
            <a:r>
              <a:rPr lang="en-US" sz="2400"/>
              <a:t>Using this method, diagnostic US has shown no adverse effects on fetal outcome or birth weight or any other measurement. </a:t>
            </a:r>
            <a:endParaRPr lang="en-US" sz="2400">
              <a:ea typeface="Calibri"/>
              <a:cs typeface="Calibri"/>
            </a:endParaRPr>
          </a:p>
        </p:txBody>
      </p:sp>
    </p:spTree>
    <p:extLst>
      <p:ext uri="{BB962C8B-B14F-4D97-AF65-F5344CB8AC3E}">
        <p14:creationId xmlns:p14="http://schemas.microsoft.com/office/powerpoint/2010/main" val="3036691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1768" name="Rectangle 50176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70" name="Right Triangle 50176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72" name="Rectangle 50177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62" name="Rectangle 2"/>
          <p:cNvSpPr>
            <a:spLocks noGrp="1" noChangeArrowheads="1"/>
          </p:cNvSpPr>
          <p:nvPr>
            <p:ph type="title"/>
          </p:nvPr>
        </p:nvSpPr>
        <p:spPr>
          <a:xfrm>
            <a:off x="963930" y="1050595"/>
            <a:ext cx="6056111" cy="1618489"/>
          </a:xfrm>
        </p:spPr>
        <p:txBody>
          <a:bodyPr anchor="ctr">
            <a:normAutofit/>
          </a:bodyPr>
          <a:lstStyle/>
          <a:p>
            <a:r>
              <a:rPr lang="en-US" sz="5400">
                <a:ea typeface="Calibri Light"/>
                <a:cs typeface="Calibri Light"/>
              </a:rPr>
              <a:t>Prospective &amp; Randomized Studies</a:t>
            </a:r>
            <a:endParaRPr lang="en-US" sz="5400"/>
          </a:p>
        </p:txBody>
      </p:sp>
      <p:sp>
        <p:nvSpPr>
          <p:cNvPr id="501763" name="Rectangle 3"/>
          <p:cNvSpPr>
            <a:spLocks noGrp="1" noChangeArrowheads="1"/>
          </p:cNvSpPr>
          <p:nvPr>
            <p:ph idx="1"/>
          </p:nvPr>
        </p:nvSpPr>
        <p:spPr>
          <a:xfrm>
            <a:off x="963930" y="2969469"/>
            <a:ext cx="6056111" cy="2800395"/>
          </a:xfrm>
        </p:spPr>
        <p:txBody>
          <a:bodyPr vert="horz" lIns="91440" tIns="45720" rIns="91440" bIns="45720" rtlCol="0" anchor="t">
            <a:normAutofit/>
          </a:bodyPr>
          <a:lstStyle/>
          <a:p>
            <a:r>
              <a:rPr lang="en-US" sz="1800"/>
              <a:t>The best study is randomized and prospective</a:t>
            </a:r>
          </a:p>
          <a:p>
            <a:r>
              <a:rPr lang="en-US" sz="1800"/>
              <a:t>Limitations of epidemiological studies: </a:t>
            </a:r>
            <a:endParaRPr lang="en-US" sz="1800">
              <a:cs typeface="Calibri"/>
            </a:endParaRPr>
          </a:p>
          <a:p>
            <a:pPr lvl="1"/>
            <a:r>
              <a:rPr lang="en-US" sz="1800"/>
              <a:t>often retrospective (looking at past information)</a:t>
            </a:r>
            <a:endParaRPr lang="en-US" sz="1800">
              <a:cs typeface="Calibri"/>
            </a:endParaRPr>
          </a:p>
          <a:p>
            <a:r>
              <a:rPr lang="en-US" sz="1800"/>
              <a:t>Ambiguities (justification for exam, number of exams)</a:t>
            </a:r>
            <a:endParaRPr lang="en-US" sz="1800">
              <a:cs typeface="Calibri"/>
            </a:endParaRPr>
          </a:p>
          <a:p>
            <a:r>
              <a:rPr lang="en-US" sz="1800"/>
              <a:t>Other risk factors (maternal age, nutrition, teratogens)</a:t>
            </a:r>
            <a:endParaRPr lang="en-US" sz="1800">
              <a:cs typeface="Calibri"/>
            </a:endParaRPr>
          </a:p>
          <a:p>
            <a:r>
              <a:rPr lang="en-US" sz="1800"/>
              <a:t>Statistical considerations: </a:t>
            </a:r>
            <a:endParaRPr lang="en-US" sz="1800">
              <a:cs typeface="Calibri"/>
            </a:endParaRPr>
          </a:p>
          <a:p>
            <a:pPr lvl="1"/>
            <a:r>
              <a:rPr lang="en-US" sz="1800"/>
              <a:t>the smaller the effect, the harder it is to detect</a:t>
            </a:r>
            <a:endParaRPr lang="en-US" sz="1800">
              <a:cs typeface="Calibri"/>
            </a:endParaRPr>
          </a:p>
          <a:p>
            <a:pPr lvl="1"/>
            <a:r>
              <a:rPr lang="en-US" sz="1800"/>
              <a:t>requires a large number of patients</a:t>
            </a:r>
            <a:endParaRPr lang="en-US" sz="1800">
              <a:cs typeface="Calibri"/>
            </a:endParaRPr>
          </a:p>
          <a:p>
            <a:endParaRPr lang="en-US" sz="1800"/>
          </a:p>
          <a:p>
            <a:endParaRPr lang="en-US" sz="1800"/>
          </a:p>
        </p:txBody>
      </p:sp>
    </p:spTree>
    <p:extLst>
      <p:ext uri="{BB962C8B-B14F-4D97-AF65-F5344CB8AC3E}">
        <p14:creationId xmlns:p14="http://schemas.microsoft.com/office/powerpoint/2010/main" val="3857718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AIUM Conclusions </a:t>
            </a:r>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1900"/>
              <a:t>As of March 29, 1995</a:t>
            </a:r>
          </a:p>
          <a:p>
            <a:r>
              <a:rPr lang="en-US" sz="1900"/>
              <a:t>No confirmed harmful bioeffect from diagnostic ultrasound has ever been reported</a:t>
            </a:r>
          </a:p>
          <a:p>
            <a:r>
              <a:rPr lang="en-US" sz="1900"/>
              <a:t>It is possible that bioeffects may be reported in the future</a:t>
            </a:r>
          </a:p>
          <a:p>
            <a:r>
              <a:rPr lang="en-US" sz="1900"/>
              <a:t>The benefit to the patient outweighs the risks</a:t>
            </a:r>
          </a:p>
          <a:p>
            <a:r>
              <a:rPr lang="en-US" sz="1900"/>
              <a:t>It is appropriate to use diagnostic ultrasound prudently to provide benefit to the patient</a:t>
            </a:r>
          </a:p>
          <a:p>
            <a:r>
              <a:rPr lang="en-US" sz="1900"/>
              <a:t>It is </a:t>
            </a:r>
            <a:r>
              <a:rPr lang="en-US" sz="1900" b="1" u="sng"/>
              <a:t>never</a:t>
            </a:r>
            <a:r>
              <a:rPr lang="en-US" sz="1900"/>
              <a:t> appropriate to use diagnostic ultrasound for entertainment</a:t>
            </a:r>
          </a:p>
        </p:txBody>
      </p:sp>
    </p:spTree>
    <p:extLst>
      <p:ext uri="{BB962C8B-B14F-4D97-AF65-F5344CB8AC3E}">
        <p14:creationId xmlns:p14="http://schemas.microsoft.com/office/powerpoint/2010/main" val="140712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29B9EA-C90B-EA47-B746-31EC00DF41F9}"/>
              </a:ext>
            </a:extLst>
          </p:cNvPr>
          <p:cNvSpPr>
            <a:spLocks noGrp="1"/>
          </p:cNvSpPr>
          <p:nvPr>
            <p:ph idx="1"/>
          </p:nvPr>
        </p:nvSpPr>
        <p:spPr>
          <a:xfrm>
            <a:off x="3335481" y="591344"/>
            <a:ext cx="5179868" cy="5585619"/>
          </a:xfrm>
        </p:spPr>
        <p:txBody>
          <a:bodyPr anchor="ctr">
            <a:normAutofit/>
          </a:bodyPr>
          <a:lstStyle/>
          <a:p>
            <a:pPr marL="0" indent="0">
              <a:buNone/>
            </a:pPr>
            <a:r>
              <a:rPr lang="en-US" sz="2400"/>
              <a:t>Informed Consent</a:t>
            </a:r>
          </a:p>
          <a:p>
            <a:r>
              <a:rPr lang="en-US" sz="2400"/>
              <a:t>Patients are educated about the essentials of a medical procedure</a:t>
            </a:r>
            <a:endParaRPr lang="en-US" sz="2400">
              <a:ea typeface="Calibri"/>
              <a:cs typeface="Calibri"/>
            </a:endParaRPr>
          </a:p>
          <a:p>
            <a:pPr marL="0" indent="0">
              <a:buNone/>
            </a:pPr>
            <a:endParaRPr lang="en-US" sz="2400"/>
          </a:p>
          <a:p>
            <a:pPr marL="0" indent="0">
              <a:buNone/>
            </a:pPr>
            <a:r>
              <a:rPr lang="en-US" sz="2400"/>
              <a:t>Revocation of Consent</a:t>
            </a:r>
            <a:endParaRPr lang="en-US" sz="2400">
              <a:ea typeface="Calibri"/>
              <a:cs typeface="Calibri"/>
            </a:endParaRPr>
          </a:p>
          <a:p>
            <a:r>
              <a:rPr lang="en-US" sz="2400"/>
              <a:t>A patient may withdraw previously granted consent at any time</a:t>
            </a:r>
            <a:endParaRPr lang="en-US" sz="2400">
              <a:ea typeface="Calibri"/>
              <a:cs typeface="Calibri"/>
            </a:endParaRPr>
          </a:p>
        </p:txBody>
      </p:sp>
    </p:spTree>
    <p:extLst>
      <p:ext uri="{BB962C8B-B14F-4D97-AF65-F5344CB8AC3E}">
        <p14:creationId xmlns:p14="http://schemas.microsoft.com/office/powerpoint/2010/main" val="550371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700"/>
              <a:t>ALARA</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833B9DF-8866-A5E2-7753-ADF29764880E}"/>
              </a:ext>
            </a:extLst>
          </p:cNvPr>
          <p:cNvGraphicFramePr>
            <a:graphicFrameLocks noGrp="1"/>
          </p:cNvGraphicFramePr>
          <p:nvPr>
            <p:ph idx="1"/>
            <p:extLst>
              <p:ext uri="{D42A27DB-BD31-4B8C-83A1-F6EECF244321}">
                <p14:modId xmlns:p14="http://schemas.microsoft.com/office/powerpoint/2010/main" val="2799630458"/>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2162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7193" name="Rectangle 47719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186" name="Rectangle 2"/>
          <p:cNvSpPr>
            <a:spLocks noGrp="1" noChangeArrowheads="1"/>
          </p:cNvSpPr>
          <p:nvPr>
            <p:ph type="title"/>
          </p:nvPr>
        </p:nvSpPr>
        <p:spPr>
          <a:xfrm>
            <a:off x="3973321" y="329184"/>
            <a:ext cx="4688333" cy="1783080"/>
          </a:xfrm>
        </p:spPr>
        <p:txBody>
          <a:bodyPr anchor="b">
            <a:normAutofit/>
          </a:bodyPr>
          <a:lstStyle/>
          <a:p>
            <a:r>
              <a:rPr lang="en-US" sz="4700"/>
              <a:t>Remember: </a:t>
            </a:r>
          </a:p>
        </p:txBody>
      </p:sp>
      <p:pic>
        <p:nvPicPr>
          <p:cNvPr id="477189" name="Picture 477188" descr="Exclamation mark on a yellow background">
            <a:extLst>
              <a:ext uri="{FF2B5EF4-FFF2-40B4-BE49-F238E27FC236}">
                <a16:creationId xmlns:a16="http://schemas.microsoft.com/office/drawing/2014/main" id="{902DC514-5640-E054-6A81-1DE177DDB630}"/>
              </a:ext>
            </a:extLst>
          </p:cNvPr>
          <p:cNvPicPr>
            <a:picLocks noChangeAspect="1"/>
          </p:cNvPicPr>
          <p:nvPr/>
        </p:nvPicPr>
        <p:blipFill rotWithShape="1">
          <a:blip r:embed="rId2"/>
          <a:srcRect l="37435" r="24367" b="4"/>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7719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187" name="Rectangle 3"/>
          <p:cNvSpPr>
            <a:spLocks noGrp="1" noChangeArrowheads="1"/>
          </p:cNvSpPr>
          <p:nvPr>
            <p:ph idx="1"/>
          </p:nvPr>
        </p:nvSpPr>
        <p:spPr>
          <a:xfrm>
            <a:off x="3973321" y="2706624"/>
            <a:ext cx="4688333" cy="3483864"/>
          </a:xfrm>
        </p:spPr>
        <p:txBody>
          <a:bodyPr>
            <a:normAutofit/>
          </a:bodyPr>
          <a:lstStyle/>
          <a:p>
            <a:r>
              <a:rPr lang="en-US" sz="1900"/>
              <a:t>Benefits should </a:t>
            </a:r>
            <a:r>
              <a:rPr lang="en-US" sz="1900" b="1"/>
              <a:t>always </a:t>
            </a:r>
            <a:r>
              <a:rPr lang="en-US" sz="1900"/>
              <a:t>outweigh risks</a:t>
            </a:r>
          </a:p>
          <a:p>
            <a:r>
              <a:rPr lang="en-US" sz="1900"/>
              <a:t>Do not perform studies without reason</a:t>
            </a:r>
          </a:p>
          <a:p>
            <a:r>
              <a:rPr lang="en-US" sz="1900"/>
              <a:t>Minimize exposure time while still performing a  complete exam</a:t>
            </a:r>
          </a:p>
          <a:p>
            <a:r>
              <a:rPr lang="en-US" sz="1900"/>
              <a:t>Always Use minimum output power and highest gain required to create an image</a:t>
            </a:r>
          </a:p>
        </p:txBody>
      </p:sp>
    </p:spTree>
    <p:extLst>
      <p:ext uri="{BB962C8B-B14F-4D97-AF65-F5344CB8AC3E}">
        <p14:creationId xmlns:p14="http://schemas.microsoft.com/office/powerpoint/2010/main" val="113433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50DB0-80CB-BB76-489C-2B7C8A230BDE}"/>
              </a:ext>
            </a:extLst>
          </p:cNvPr>
          <p:cNvSpPr>
            <a:spLocks noGrp="1"/>
          </p:cNvSpPr>
          <p:nvPr>
            <p:ph type="title"/>
          </p:nvPr>
        </p:nvSpPr>
        <p:spPr>
          <a:xfrm>
            <a:off x="571350" y="762001"/>
            <a:ext cx="4000647" cy="1708242"/>
          </a:xfrm>
        </p:spPr>
        <p:txBody>
          <a:bodyPr anchor="ctr">
            <a:normAutofit/>
          </a:bodyPr>
          <a:lstStyle/>
          <a:p>
            <a:r>
              <a:rPr lang="en-US" sz="3500">
                <a:ea typeface="Calibri Light"/>
                <a:cs typeface="Calibri Light"/>
              </a:rPr>
              <a:t>Patient-Sonographer Interaction</a:t>
            </a:r>
            <a:endParaRPr lang="en-US" sz="3500"/>
          </a:p>
        </p:txBody>
      </p:sp>
      <p:sp>
        <p:nvSpPr>
          <p:cNvPr id="3" name="Content Placeholder 2">
            <a:extLst>
              <a:ext uri="{FF2B5EF4-FFF2-40B4-BE49-F238E27FC236}">
                <a16:creationId xmlns:a16="http://schemas.microsoft.com/office/drawing/2014/main" id="{57E20482-7413-C2CA-36FD-26FEE2BF7979}"/>
              </a:ext>
            </a:extLst>
          </p:cNvPr>
          <p:cNvSpPr>
            <a:spLocks noGrp="1"/>
          </p:cNvSpPr>
          <p:nvPr>
            <p:ph idx="1"/>
          </p:nvPr>
        </p:nvSpPr>
        <p:spPr>
          <a:xfrm>
            <a:off x="571350" y="2470244"/>
            <a:ext cx="4000647" cy="3769835"/>
          </a:xfrm>
        </p:spPr>
        <p:txBody>
          <a:bodyPr vert="horz" lIns="91440" tIns="45720" rIns="91440" bIns="45720" rtlCol="0" anchor="ctr">
            <a:normAutofit/>
          </a:bodyPr>
          <a:lstStyle/>
          <a:p>
            <a:r>
              <a:rPr lang="en-US" sz="1300">
                <a:ea typeface="Calibri"/>
                <a:cs typeface="Calibri"/>
              </a:rPr>
              <a:t>Treat the patient respectfully</a:t>
            </a:r>
            <a:endParaRPr lang="en-US" sz="1300"/>
          </a:p>
          <a:p>
            <a:r>
              <a:rPr lang="en-US" sz="1300">
                <a:ea typeface="Calibri"/>
                <a:cs typeface="Calibri"/>
              </a:rPr>
              <a:t>Identify the patient</a:t>
            </a:r>
          </a:p>
          <a:p>
            <a:endParaRPr lang="en-US" sz="1300">
              <a:ea typeface="Calibri"/>
              <a:cs typeface="Calibri"/>
            </a:endParaRPr>
          </a:p>
          <a:p>
            <a:r>
              <a:rPr lang="en-US" sz="1300">
                <a:ea typeface="Calibri"/>
                <a:cs typeface="Calibri"/>
              </a:rPr>
              <a:t>Interpretation of the Exam</a:t>
            </a:r>
          </a:p>
          <a:p>
            <a:pPr lvl="1"/>
            <a:r>
              <a:rPr lang="en-US" sz="1300">
                <a:ea typeface="Calibri"/>
                <a:cs typeface="Calibri"/>
              </a:rPr>
              <a:t>Must be aware of normal &amp; abnormal findings</a:t>
            </a:r>
          </a:p>
          <a:p>
            <a:pPr lvl="1"/>
            <a:r>
              <a:rPr lang="en-US" sz="1300">
                <a:ea typeface="Calibri"/>
                <a:cs typeface="Calibri"/>
              </a:rPr>
              <a:t>Refrain from providing a clinical interpretation to the patient</a:t>
            </a:r>
          </a:p>
          <a:p>
            <a:pPr lvl="1"/>
            <a:endParaRPr lang="en-US" sz="1300">
              <a:ea typeface="Calibri"/>
              <a:cs typeface="Calibri"/>
            </a:endParaRPr>
          </a:p>
          <a:p>
            <a:r>
              <a:rPr lang="en-US" sz="1300">
                <a:ea typeface="Calibri"/>
                <a:cs typeface="Calibri"/>
              </a:rPr>
              <a:t>Patient Dignity</a:t>
            </a:r>
          </a:p>
          <a:p>
            <a:pPr lvl="1"/>
            <a:r>
              <a:rPr lang="en-US" sz="1300">
                <a:ea typeface="Calibri"/>
                <a:cs typeface="Calibri"/>
              </a:rPr>
              <a:t>Quality of being worthy, honored or esteemed </a:t>
            </a:r>
          </a:p>
          <a:p>
            <a:pPr lvl="1"/>
            <a:r>
              <a:rPr lang="en-US" sz="1300">
                <a:ea typeface="Calibri"/>
                <a:cs typeface="Calibri"/>
              </a:rPr>
              <a:t>Every patient deserves to be treated with dignity</a:t>
            </a:r>
          </a:p>
          <a:p>
            <a:pPr lvl="1"/>
            <a:r>
              <a:rPr lang="en-US" sz="1300">
                <a:ea typeface="Calibri"/>
                <a:cs typeface="Calibri"/>
              </a:rPr>
              <a:t>Perception of being in control &amp; having self worth</a:t>
            </a:r>
          </a:p>
        </p:txBody>
      </p:sp>
      <p:pic>
        <p:nvPicPr>
          <p:cNvPr id="5" name="Picture 4" descr="Desk with stethoscope and computer keyboard">
            <a:extLst>
              <a:ext uri="{FF2B5EF4-FFF2-40B4-BE49-F238E27FC236}">
                <a16:creationId xmlns:a16="http://schemas.microsoft.com/office/drawing/2014/main" id="{0966B000-3287-6C49-B072-3264635575D8}"/>
              </a:ext>
            </a:extLst>
          </p:cNvPr>
          <p:cNvPicPr>
            <a:picLocks noChangeAspect="1"/>
          </p:cNvPicPr>
          <p:nvPr/>
        </p:nvPicPr>
        <p:blipFill rotWithShape="1">
          <a:blip r:embed="rId2"/>
          <a:srcRect l="54979" r="6146" b="4"/>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549351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43E1E7D-AF2B-6A48-95FB-EFB2CE07E0CD}"/>
              </a:ext>
            </a:extLst>
          </p:cNvPr>
          <p:cNvSpPr txBox="1"/>
          <p:nvPr/>
        </p:nvSpPr>
        <p:spPr>
          <a:xfrm>
            <a:off x="442170" y="856180"/>
            <a:ext cx="3420438"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a:latin typeface="+mj-lt"/>
                <a:ea typeface="Calibri Light"/>
                <a:cs typeface="Calibri Light"/>
              </a:rPr>
              <a:t>Standard Precautions</a:t>
            </a:r>
          </a:p>
        </p:txBody>
      </p:sp>
      <p:grpSp>
        <p:nvGrpSpPr>
          <p:cNvPr id="1033" name="Group 10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034" name="Rectangle 10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E552F7-5CDC-5941-BCDC-73A940C90EBE}"/>
              </a:ext>
            </a:extLst>
          </p:cNvPr>
          <p:cNvSpPr>
            <a:spLocks noGrp="1"/>
          </p:cNvSpPr>
          <p:nvPr>
            <p:ph idx="1"/>
          </p:nvPr>
        </p:nvSpPr>
        <p:spPr>
          <a:xfrm>
            <a:off x="443039" y="2330505"/>
            <a:ext cx="3419569" cy="3979585"/>
          </a:xfrm>
        </p:spPr>
        <p:txBody>
          <a:bodyPr vert="horz" lIns="91440" tIns="45720" rIns="91440" bIns="45720" rtlCol="0" anchor="ctr">
            <a:normAutofit/>
          </a:bodyPr>
          <a:lstStyle/>
          <a:p>
            <a:pPr marL="0"/>
            <a:r>
              <a:rPr lang="en-US" sz="1700"/>
              <a:t>Set of guidelines to minimize the exposure and risk of healthcare workers when in contact with the patient</a:t>
            </a:r>
          </a:p>
          <a:p>
            <a:pPr marL="0"/>
            <a:r>
              <a:rPr lang="en-US" sz="1700">
                <a:ea typeface="Calibri"/>
                <a:cs typeface="Calibri"/>
              </a:rPr>
              <a:t>Personal Protective Equipment (PPE)</a:t>
            </a:r>
          </a:p>
          <a:p>
            <a:pPr marL="0"/>
            <a:r>
              <a:rPr lang="en-US" sz="1700">
                <a:ea typeface="Calibri"/>
                <a:cs typeface="Calibri"/>
              </a:rPr>
              <a:t>Occupational Safety and Health Administration (OSHA)</a:t>
            </a:r>
          </a:p>
          <a:p>
            <a:pPr marL="457200" lvl="1"/>
            <a:r>
              <a:rPr lang="en-US" sz="1300">
                <a:ea typeface="Calibri"/>
                <a:cs typeface="Calibri"/>
              </a:rPr>
              <a:t>All work should be classified based on potential exposure</a:t>
            </a:r>
          </a:p>
          <a:p>
            <a:pPr marL="457200" lvl="1"/>
            <a:r>
              <a:rPr lang="en-US" sz="1300">
                <a:ea typeface="Calibri"/>
                <a:cs typeface="Calibri"/>
              </a:rPr>
              <a:t>SOPs for all activities that have potential exposure </a:t>
            </a:r>
          </a:p>
          <a:p>
            <a:pPr marL="457200" lvl="1"/>
            <a:r>
              <a:rPr lang="en-US" sz="1300">
                <a:ea typeface="Calibri"/>
                <a:cs typeface="Calibri"/>
              </a:rPr>
              <a:t>Employers responsible for monitoring workers – documentation of procedures and evaluation of risk criteria </a:t>
            </a:r>
          </a:p>
        </p:txBody>
      </p:sp>
      <p:sp>
        <p:nvSpPr>
          <p:cNvPr id="1039" name="Rectangle 10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spitals have spent more than $3B on personal protective equipment since  COVID-19 began | FierceHealthcare">
            <a:extLst>
              <a:ext uri="{FF2B5EF4-FFF2-40B4-BE49-F238E27FC236}">
                <a16:creationId xmlns:a16="http://schemas.microsoft.com/office/drawing/2014/main" id="{3442CD8D-CC74-8D44-B1D7-48F2731A45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446" r="9068" b="-1"/>
          <a:stretch/>
        </p:blipFill>
        <p:spPr bwMode="auto">
          <a:xfrm>
            <a:off x="4483341" y="799352"/>
            <a:ext cx="4069057"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74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9493" name="Rectangle 48949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9495" name="Freeform: Shape 48949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9497" name="Freeform: Shape 489496">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9476" name="Rectangle 4"/>
          <p:cNvSpPr>
            <a:spLocks noGrp="1" noChangeArrowheads="1"/>
          </p:cNvSpPr>
          <p:nvPr>
            <p:ph type="ctrTitle"/>
          </p:nvPr>
        </p:nvSpPr>
        <p:spPr>
          <a:xfrm>
            <a:off x="1143002" y="1999615"/>
            <a:ext cx="6858000" cy="2764028"/>
          </a:xfrm>
        </p:spPr>
        <p:txBody>
          <a:bodyPr anchor="ctr">
            <a:normAutofit/>
          </a:bodyPr>
          <a:lstStyle/>
          <a:p>
            <a:r>
              <a:rPr lang="en-US" sz="6300"/>
              <a:t>Chapter 24: Bioeffects</a:t>
            </a:r>
          </a:p>
        </p:txBody>
      </p:sp>
      <p:sp>
        <p:nvSpPr>
          <p:cNvPr id="489499" name="Rectangle 48949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46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89476"/>
                                        </p:tgtEl>
                                        <p:attrNameLst>
                                          <p:attrName>style.visibility</p:attrName>
                                        </p:attrNameLst>
                                      </p:cBhvr>
                                      <p:to>
                                        <p:strVal val="visible"/>
                                      </p:to>
                                    </p:set>
                                    <p:animEffect transition="in" filter="fade">
                                      <p:cBhvr>
                                        <p:cTn id="7" dur="400"/>
                                        <p:tgtEl>
                                          <p:spTgt spid="489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1557" name="Rectangle 49155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22" name="Rectangle 2"/>
          <p:cNvSpPr>
            <a:spLocks noGrp="1" noChangeArrowheads="1"/>
          </p:cNvSpPr>
          <p:nvPr>
            <p:ph type="title"/>
          </p:nvPr>
        </p:nvSpPr>
        <p:spPr>
          <a:xfrm>
            <a:off x="630936" y="548640"/>
            <a:ext cx="2700645" cy="5431536"/>
          </a:xfrm>
        </p:spPr>
        <p:txBody>
          <a:bodyPr>
            <a:normAutofit/>
          </a:bodyPr>
          <a:lstStyle/>
          <a:p>
            <a:r>
              <a:rPr lang="en-US" sz="4700">
                <a:cs typeface="Calibri Light"/>
              </a:rPr>
              <a:t>Bioeffects </a:t>
            </a:r>
            <a:endParaRPr lang="en-US" sz="4700"/>
          </a:p>
        </p:txBody>
      </p:sp>
      <p:sp>
        <p:nvSpPr>
          <p:cNvPr id="49155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23" name="Rectangle 3"/>
          <p:cNvSpPr>
            <a:spLocks noGrp="1" noChangeArrowheads="1"/>
          </p:cNvSpPr>
          <p:nvPr>
            <p:ph idx="1"/>
          </p:nvPr>
        </p:nvSpPr>
        <p:spPr>
          <a:xfrm>
            <a:off x="3844813" y="552091"/>
            <a:ext cx="4668251" cy="5431536"/>
          </a:xfrm>
        </p:spPr>
        <p:txBody>
          <a:bodyPr vert="horz" lIns="91440" tIns="45720" rIns="91440" bIns="45720" rtlCol="0" anchor="ctr">
            <a:normAutofit/>
          </a:bodyPr>
          <a:lstStyle/>
          <a:p>
            <a:r>
              <a:rPr lang="en-US" sz="1900"/>
              <a:t>The effects of ultrasound energy upon living tissues </a:t>
            </a:r>
          </a:p>
          <a:p>
            <a:r>
              <a:rPr lang="en-US" sz="1900"/>
              <a:t>In order to study the effects on living tissues, we must be able to measure the intensity and output of our ultrasound machines</a:t>
            </a:r>
          </a:p>
        </p:txBody>
      </p:sp>
    </p:spTree>
    <p:extLst>
      <p:ext uri="{BB962C8B-B14F-4D97-AF65-F5344CB8AC3E}">
        <p14:creationId xmlns:p14="http://schemas.microsoft.com/office/powerpoint/2010/main" val="3147584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8483" name="Rectangle 48848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450" name="Rectangle 2"/>
          <p:cNvSpPr>
            <a:spLocks noGrp="1" noChangeArrowheads="1"/>
          </p:cNvSpPr>
          <p:nvPr>
            <p:ph type="title"/>
          </p:nvPr>
        </p:nvSpPr>
        <p:spPr>
          <a:xfrm>
            <a:off x="473202" y="640080"/>
            <a:ext cx="3614166" cy="1481328"/>
          </a:xfrm>
        </p:spPr>
        <p:txBody>
          <a:bodyPr anchor="b">
            <a:normAutofit/>
          </a:bodyPr>
          <a:lstStyle/>
          <a:p>
            <a:r>
              <a:rPr lang="en-US" sz="4700"/>
              <a:t>Bioeffects</a:t>
            </a:r>
          </a:p>
        </p:txBody>
      </p:sp>
      <p:sp>
        <p:nvSpPr>
          <p:cNvPr id="48848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451" name="Rectangle 3"/>
          <p:cNvSpPr>
            <a:spLocks noGrp="1" noChangeArrowheads="1"/>
          </p:cNvSpPr>
          <p:nvPr>
            <p:ph idx="1"/>
          </p:nvPr>
        </p:nvSpPr>
        <p:spPr>
          <a:xfrm>
            <a:off x="473202" y="2660904"/>
            <a:ext cx="3614166" cy="3547872"/>
          </a:xfrm>
        </p:spPr>
        <p:txBody>
          <a:bodyPr vert="horz" lIns="91440" tIns="45720" rIns="91440" bIns="45720" rtlCol="0" anchor="t">
            <a:normAutofit/>
          </a:bodyPr>
          <a:lstStyle/>
          <a:p>
            <a:r>
              <a:rPr lang="en-US" sz="1600"/>
              <a:t>Measuring the output of ultrasound machines can be done in several ways. </a:t>
            </a:r>
            <a:endParaRPr lang="en-US" sz="1600">
              <a:cs typeface="Calibri"/>
            </a:endParaRPr>
          </a:p>
          <a:p>
            <a:pPr lvl="1"/>
            <a:r>
              <a:rPr lang="en-US" sz="1600" u="sng"/>
              <a:t>Hydrophone</a:t>
            </a:r>
            <a:r>
              <a:rPr lang="en-US" sz="1600"/>
              <a:t>-small needle with a crystal at its end. </a:t>
            </a:r>
          </a:p>
          <a:p>
            <a:pPr lvl="1"/>
            <a:r>
              <a:rPr lang="en-US" sz="1600"/>
              <a:t>Placed in the ultrasound beam. </a:t>
            </a:r>
          </a:p>
          <a:p>
            <a:pPr lvl="1"/>
            <a:r>
              <a:rPr lang="en-US" sz="1600"/>
              <a:t>Attaches to an oscilloscope and displays acoustic signals received by the crystal. </a:t>
            </a:r>
          </a:p>
          <a:p>
            <a:pPr lvl="1"/>
            <a:r>
              <a:rPr lang="en-US" sz="1600"/>
              <a:t>Can quantitate amplitude, period, pulse duration, and pulse repetition period</a:t>
            </a:r>
            <a:endParaRPr lang="en-US" sz="1600">
              <a:ea typeface="Calibri" panose="020F0502020204030204"/>
              <a:cs typeface="Calibri"/>
            </a:endParaRPr>
          </a:p>
          <a:p>
            <a:pPr>
              <a:buFont typeface="Wingdings" pitchFamily="2" charset="2"/>
              <a:buNone/>
            </a:pPr>
            <a:endParaRPr lang="en-US" sz="1600">
              <a:ea typeface="Calibri" panose="020F0502020204030204"/>
              <a:cs typeface="Calibri"/>
            </a:endParaRPr>
          </a:p>
        </p:txBody>
      </p:sp>
      <p:pic>
        <p:nvPicPr>
          <p:cNvPr id="2" name="Picture 1" descr="A close-up of a microphone&#10;&#10;Description automatically generated">
            <a:extLst>
              <a:ext uri="{FF2B5EF4-FFF2-40B4-BE49-F238E27FC236}">
                <a16:creationId xmlns:a16="http://schemas.microsoft.com/office/drawing/2014/main" id="{230C9F4D-E742-3BC3-F0D8-45990AD239AF}"/>
              </a:ext>
            </a:extLst>
          </p:cNvPr>
          <p:cNvPicPr>
            <a:picLocks noChangeAspect="1"/>
          </p:cNvPicPr>
          <p:nvPr/>
        </p:nvPicPr>
        <p:blipFill>
          <a:blip r:embed="rId2"/>
          <a:stretch>
            <a:fillRect/>
          </a:stretch>
        </p:blipFill>
        <p:spPr>
          <a:xfrm>
            <a:off x="4574286" y="1381887"/>
            <a:ext cx="4094226" cy="4094226"/>
          </a:xfrm>
          <a:prstGeom prst="rect">
            <a:avLst/>
          </a:prstGeom>
        </p:spPr>
      </p:pic>
    </p:spTree>
    <p:extLst>
      <p:ext uri="{BB962C8B-B14F-4D97-AF65-F5344CB8AC3E}">
        <p14:creationId xmlns:p14="http://schemas.microsoft.com/office/powerpoint/2010/main" val="177066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2582" name="Rectangle 49258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546" name="Rectangle 2"/>
          <p:cNvSpPr>
            <a:spLocks noGrp="1" noChangeArrowheads="1"/>
          </p:cNvSpPr>
          <p:nvPr>
            <p:ph type="title"/>
          </p:nvPr>
        </p:nvSpPr>
        <p:spPr>
          <a:xfrm>
            <a:off x="3490722" y="329184"/>
            <a:ext cx="5170932" cy="1783080"/>
          </a:xfrm>
        </p:spPr>
        <p:txBody>
          <a:bodyPr anchor="b">
            <a:normAutofit/>
          </a:bodyPr>
          <a:lstStyle/>
          <a:p>
            <a:r>
              <a:rPr lang="en-US" sz="4700">
                <a:cs typeface="Calibri Light"/>
              </a:rPr>
              <a:t>Radiation Force</a:t>
            </a:r>
            <a:endParaRPr lang="en-US" sz="4700"/>
          </a:p>
        </p:txBody>
      </p:sp>
      <p:pic>
        <p:nvPicPr>
          <p:cNvPr id="492578" name="Picture 492577" descr="Silver metal newtons cradle">
            <a:extLst>
              <a:ext uri="{FF2B5EF4-FFF2-40B4-BE49-F238E27FC236}">
                <a16:creationId xmlns:a16="http://schemas.microsoft.com/office/drawing/2014/main" id="{FA61FF6E-629E-C264-E0BB-2E3E4E2740C2}"/>
              </a:ext>
            </a:extLst>
          </p:cNvPr>
          <p:cNvPicPr>
            <a:picLocks noChangeAspect="1"/>
          </p:cNvPicPr>
          <p:nvPr/>
        </p:nvPicPr>
        <p:blipFill rotWithShape="1">
          <a:blip r:embed="rId2"/>
          <a:srcRect l="34957" r="33707" b="-4"/>
          <a:stretch/>
        </p:blipFill>
        <p:spPr>
          <a:xfrm>
            <a:off x="20" y="1"/>
            <a:ext cx="3039386"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492584"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2395728"/>
            <a:ext cx="3182691"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1"/>
                      <a:gd name="connsiteY0" fmla="*/ 0 h 18288"/>
                      <a:gd name="connsiteX1" fmla="*/ 636538 w 3182691"/>
                      <a:gd name="connsiteY1" fmla="*/ 0 h 18288"/>
                      <a:gd name="connsiteX2" fmla="*/ 1273076 w 3182691"/>
                      <a:gd name="connsiteY2" fmla="*/ 0 h 18288"/>
                      <a:gd name="connsiteX3" fmla="*/ 1909615 w 3182691"/>
                      <a:gd name="connsiteY3" fmla="*/ 0 h 18288"/>
                      <a:gd name="connsiteX4" fmla="*/ 2482499 w 3182691"/>
                      <a:gd name="connsiteY4" fmla="*/ 0 h 18288"/>
                      <a:gd name="connsiteX5" fmla="*/ 3182691 w 3182691"/>
                      <a:gd name="connsiteY5" fmla="*/ 0 h 18288"/>
                      <a:gd name="connsiteX6" fmla="*/ 3182691 w 3182691"/>
                      <a:gd name="connsiteY6" fmla="*/ 18288 h 18288"/>
                      <a:gd name="connsiteX7" fmla="*/ 2609807 w 3182691"/>
                      <a:gd name="connsiteY7" fmla="*/ 18288 h 18288"/>
                      <a:gd name="connsiteX8" fmla="*/ 2068749 w 3182691"/>
                      <a:gd name="connsiteY8" fmla="*/ 18288 h 18288"/>
                      <a:gd name="connsiteX9" fmla="*/ 1432211 w 3182691"/>
                      <a:gd name="connsiteY9" fmla="*/ 18288 h 18288"/>
                      <a:gd name="connsiteX10" fmla="*/ 859327 w 3182691"/>
                      <a:gd name="connsiteY10" fmla="*/ 18288 h 18288"/>
                      <a:gd name="connsiteX11" fmla="*/ 0 w 3182691"/>
                      <a:gd name="connsiteY11" fmla="*/ 18288 h 18288"/>
                      <a:gd name="connsiteX12" fmla="*/ 0 w 3182691"/>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8288" fill="none" extrusionOk="0">
                        <a:moveTo>
                          <a:pt x="0" y="0"/>
                        </a:moveTo>
                        <a:cubicBezTo>
                          <a:pt x="253588" y="25878"/>
                          <a:pt x="409323" y="-5359"/>
                          <a:pt x="636538" y="0"/>
                        </a:cubicBezTo>
                        <a:cubicBezTo>
                          <a:pt x="863753" y="5359"/>
                          <a:pt x="1013406" y="3458"/>
                          <a:pt x="1273076" y="0"/>
                        </a:cubicBezTo>
                        <a:cubicBezTo>
                          <a:pt x="1532746" y="-3458"/>
                          <a:pt x="1697408" y="-16840"/>
                          <a:pt x="1909615" y="0"/>
                        </a:cubicBezTo>
                        <a:cubicBezTo>
                          <a:pt x="2121822" y="16840"/>
                          <a:pt x="2213494" y="-18555"/>
                          <a:pt x="2482499" y="0"/>
                        </a:cubicBezTo>
                        <a:cubicBezTo>
                          <a:pt x="2751504" y="18555"/>
                          <a:pt x="3004132" y="-28750"/>
                          <a:pt x="3182691" y="0"/>
                        </a:cubicBezTo>
                        <a:cubicBezTo>
                          <a:pt x="3183133" y="4516"/>
                          <a:pt x="3181864" y="12266"/>
                          <a:pt x="3182691" y="18288"/>
                        </a:cubicBezTo>
                        <a:cubicBezTo>
                          <a:pt x="2947041" y="16687"/>
                          <a:pt x="2875741" y="22937"/>
                          <a:pt x="2609807" y="18288"/>
                        </a:cubicBezTo>
                        <a:cubicBezTo>
                          <a:pt x="2343873" y="13639"/>
                          <a:pt x="2331203" y="31729"/>
                          <a:pt x="2068749" y="18288"/>
                        </a:cubicBezTo>
                        <a:cubicBezTo>
                          <a:pt x="1806295" y="4847"/>
                          <a:pt x="1713773" y="47088"/>
                          <a:pt x="1432211" y="18288"/>
                        </a:cubicBezTo>
                        <a:cubicBezTo>
                          <a:pt x="1150649" y="-10512"/>
                          <a:pt x="982765" y="3747"/>
                          <a:pt x="859327" y="18288"/>
                        </a:cubicBezTo>
                        <a:cubicBezTo>
                          <a:pt x="735889" y="32829"/>
                          <a:pt x="254183" y="35231"/>
                          <a:pt x="0" y="18288"/>
                        </a:cubicBezTo>
                        <a:cubicBezTo>
                          <a:pt x="-306" y="11477"/>
                          <a:pt x="485" y="4355"/>
                          <a:pt x="0" y="0"/>
                        </a:cubicBezTo>
                        <a:close/>
                      </a:path>
                      <a:path w="3182691" h="18288" stroke="0" extrusionOk="0">
                        <a:moveTo>
                          <a:pt x="0" y="0"/>
                        </a:moveTo>
                        <a:cubicBezTo>
                          <a:pt x="247695" y="-19360"/>
                          <a:pt x="392581" y="-28596"/>
                          <a:pt x="572884" y="0"/>
                        </a:cubicBezTo>
                        <a:cubicBezTo>
                          <a:pt x="753187" y="28596"/>
                          <a:pt x="922042" y="4121"/>
                          <a:pt x="1113942" y="0"/>
                        </a:cubicBezTo>
                        <a:cubicBezTo>
                          <a:pt x="1305842" y="-4121"/>
                          <a:pt x="1501806" y="28092"/>
                          <a:pt x="1686826" y="0"/>
                        </a:cubicBezTo>
                        <a:cubicBezTo>
                          <a:pt x="1871846" y="-28092"/>
                          <a:pt x="2170181" y="-20672"/>
                          <a:pt x="2323364" y="0"/>
                        </a:cubicBezTo>
                        <a:cubicBezTo>
                          <a:pt x="2476547" y="20672"/>
                          <a:pt x="2919163" y="6097"/>
                          <a:pt x="3182691" y="0"/>
                        </a:cubicBezTo>
                        <a:cubicBezTo>
                          <a:pt x="3183268" y="4624"/>
                          <a:pt x="3183510" y="11191"/>
                          <a:pt x="3182691" y="18288"/>
                        </a:cubicBezTo>
                        <a:cubicBezTo>
                          <a:pt x="3026064" y="-10849"/>
                          <a:pt x="2775005" y="23067"/>
                          <a:pt x="2546153" y="18288"/>
                        </a:cubicBezTo>
                        <a:cubicBezTo>
                          <a:pt x="2317301" y="13509"/>
                          <a:pt x="2164351" y="-9884"/>
                          <a:pt x="1845961" y="18288"/>
                        </a:cubicBezTo>
                        <a:cubicBezTo>
                          <a:pt x="1527571" y="46460"/>
                          <a:pt x="1455006" y="5824"/>
                          <a:pt x="1304903" y="18288"/>
                        </a:cubicBezTo>
                        <a:cubicBezTo>
                          <a:pt x="1154800" y="30752"/>
                          <a:pt x="942107" y="-12056"/>
                          <a:pt x="604711" y="18288"/>
                        </a:cubicBezTo>
                        <a:cubicBezTo>
                          <a:pt x="267315" y="48632"/>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547" name="Rectangle 3"/>
          <p:cNvSpPr>
            <a:spLocks noGrp="1" noChangeArrowheads="1"/>
          </p:cNvSpPr>
          <p:nvPr>
            <p:ph idx="1"/>
          </p:nvPr>
        </p:nvSpPr>
        <p:spPr>
          <a:xfrm>
            <a:off x="3490722" y="2706624"/>
            <a:ext cx="5170932" cy="3483864"/>
          </a:xfrm>
        </p:spPr>
        <p:txBody>
          <a:bodyPr vert="horz" lIns="91440" tIns="45720" rIns="91440" bIns="45720" rtlCol="0">
            <a:normAutofit/>
          </a:bodyPr>
          <a:lstStyle/>
          <a:p>
            <a:pPr marL="0" indent="0">
              <a:buNone/>
            </a:pPr>
            <a:endParaRPr lang="en-US" sz="1900">
              <a:cs typeface="Calibri"/>
            </a:endParaRPr>
          </a:p>
          <a:p>
            <a:pPr lvl="1"/>
            <a:r>
              <a:rPr lang="en-US" sz="1900"/>
              <a:t>A sound beam creates a very small force on any object that it strikes. </a:t>
            </a:r>
          </a:p>
          <a:p>
            <a:pPr lvl="2"/>
            <a:r>
              <a:rPr lang="en-US" sz="1900"/>
              <a:t>If the object is a balance or float, we can measure the SATA intensity. </a:t>
            </a:r>
          </a:p>
          <a:p>
            <a:pPr lvl="2"/>
            <a:r>
              <a:rPr lang="en-US" sz="1900"/>
              <a:t>If a small suspended ball is used, we can measure the SPTA intensity.</a:t>
            </a:r>
          </a:p>
          <a:p>
            <a:pPr lvl="1"/>
            <a:r>
              <a:rPr lang="en-US" sz="1900"/>
              <a:t>Essentially when the sound beam is absorbed or reflected, the target can act as a miniature scale. </a:t>
            </a:r>
          </a:p>
        </p:txBody>
      </p:sp>
    </p:spTree>
    <p:extLst>
      <p:ext uri="{BB962C8B-B14F-4D97-AF65-F5344CB8AC3E}">
        <p14:creationId xmlns:p14="http://schemas.microsoft.com/office/powerpoint/2010/main" val="8953325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BCD649E082A6D408757A4E9A2C25346" ma:contentTypeVersion="14" ma:contentTypeDescription="Create a new document." ma:contentTypeScope="" ma:versionID="bfb71b8f4f3f3692357b3f0a43c52270">
  <xsd:schema xmlns:xsd="http://www.w3.org/2001/XMLSchema" xmlns:xs="http://www.w3.org/2001/XMLSchema" xmlns:p="http://schemas.microsoft.com/office/2006/metadata/properties" xmlns:ns2="1d628898-7c92-4313-b589-f839b19a29e6" xmlns:ns3="564477d5-28bc-4281-951a-a6595459d476" targetNamespace="http://schemas.microsoft.com/office/2006/metadata/properties" ma:root="true" ma:fieldsID="8833f3901cce75b686a7f96b9ac50741" ns2:_="" ns3:_="">
    <xsd:import namespace="1d628898-7c92-4313-b589-f839b19a29e6"/>
    <xsd:import namespace="564477d5-28bc-4281-951a-a6595459d476"/>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28898-7c92-4313-b589-f839b19a29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ab9d10e-cf46-43c3-8dbe-852b4cfb5ddc"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64477d5-28bc-4281-951a-a6595459d47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8a014298-9250-4e8d-9453-de0460558e4e}" ma:internalName="TaxCatchAll" ma:showField="CatchAllData" ma:web="564477d5-28bc-4281-951a-a6595459d47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564477d5-28bc-4281-951a-a6595459d476" xsi:nil="true"/>
    <lcf76f155ced4ddcb4097134ff3c332f xmlns="1d628898-7c92-4313-b589-f839b19a29e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A55A34F-4E6B-4FD4-A554-D961DE96177D}">
  <ds:schemaRefs>
    <ds:schemaRef ds:uri="http://schemas.microsoft.com/sharepoint/v3/contenttype/forms"/>
  </ds:schemaRefs>
</ds:datastoreItem>
</file>

<file path=customXml/itemProps2.xml><?xml version="1.0" encoding="utf-8"?>
<ds:datastoreItem xmlns:ds="http://schemas.openxmlformats.org/officeDocument/2006/customXml" ds:itemID="{5C10F3DF-2A88-4F7E-BFF7-F3076F792D5C}"/>
</file>

<file path=customXml/itemProps3.xml><?xml version="1.0" encoding="utf-8"?>
<ds:datastoreItem xmlns:ds="http://schemas.openxmlformats.org/officeDocument/2006/customXml" ds:itemID="{D15E7184-D4DE-4F9E-B121-DD83D5A5A0D8}">
  <ds:schemaRefs>
    <ds:schemaRef ds:uri="1d628898-7c92-4313-b589-f839b19a29e6"/>
    <ds:schemaRef ds:uri="564477d5-28bc-4281-951a-a6595459d476"/>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Equity</Template>
  <Application>Microsoft Office PowerPoint</Application>
  <PresentationFormat>On-screen Show (4:3)</PresentationFormat>
  <Slides>31</Slides>
  <Notes>1</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Sonographers in the Clinical Setting</vt:lpstr>
      <vt:lpstr>Major Principles of Medical Ethics</vt:lpstr>
      <vt:lpstr>PowerPoint Presentation</vt:lpstr>
      <vt:lpstr>Patient-Sonographer Interaction</vt:lpstr>
      <vt:lpstr>PowerPoint Presentation</vt:lpstr>
      <vt:lpstr>Chapter 24: Bioeffects</vt:lpstr>
      <vt:lpstr>Bioeffects </vt:lpstr>
      <vt:lpstr>Bioeffects</vt:lpstr>
      <vt:lpstr>Radiation Force</vt:lpstr>
      <vt:lpstr>Acousto-Optics </vt:lpstr>
      <vt:lpstr>Converting Sound Energy into Heat</vt:lpstr>
      <vt:lpstr>Risk – Benefit Relationship</vt:lpstr>
      <vt:lpstr>Dosimetry</vt:lpstr>
      <vt:lpstr>In Vivo and In Vitro</vt:lpstr>
      <vt:lpstr>AIUM – In Vitro Bioeffects</vt:lpstr>
      <vt:lpstr>Bioeffects</vt:lpstr>
      <vt:lpstr>Bioeffects</vt:lpstr>
      <vt:lpstr>Study Techniques</vt:lpstr>
      <vt:lpstr>Study Techniques</vt:lpstr>
      <vt:lpstr>Mechanisms of Bioeffects : Thermal Mechanism</vt:lpstr>
      <vt:lpstr>Thermal Mechanism  - Empirical Findings</vt:lpstr>
      <vt:lpstr>Thermal Mechanism – Mechanistic Data</vt:lpstr>
      <vt:lpstr>Mechanisms of Bioeffects: Nonthermal Mechanism  - Cavitation</vt:lpstr>
      <vt:lpstr>Stable Cavitation</vt:lpstr>
      <vt:lpstr>Transient Cavitation</vt:lpstr>
      <vt:lpstr>Mechanical Index</vt:lpstr>
      <vt:lpstr>Epidemiology and Statistics </vt:lpstr>
      <vt:lpstr>Prospective &amp; Randomized Studies</vt:lpstr>
      <vt:lpstr>AIUM Conclusions </vt:lpstr>
      <vt:lpstr>ALARA</vt:lpstr>
      <vt:lpstr>Remember: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22: Bioeffects</dc:title>
  <dc:creator>GTC</dc:creator>
  <cp:revision>1</cp:revision>
  <dcterms:created xsi:type="dcterms:W3CDTF">2011-10-18T15:11:04Z</dcterms:created>
  <dcterms:modified xsi:type="dcterms:W3CDTF">2023-11-15T01:52:29Z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0x0101003BCD649E082A6D408757A4E9A2C25346</vt:lpwstr>
  </property>
  <property fmtid="{D5CDD505-2E9C-101B-9397-08002B2CF9AE}" pid="3" name="MediaServiceImageTags">
    <vt:lpwstr/>
  </property>
</Properties>
</file>