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sldIdLst>
    <p:sldId id="308" r:id="rId2"/>
    <p:sldId id="359" r:id="rId3"/>
    <p:sldId id="348" r:id="rId4"/>
    <p:sldId id="349" r:id="rId5"/>
    <p:sldId id="350" r:id="rId6"/>
    <p:sldId id="351" r:id="rId7"/>
    <p:sldId id="353" r:id="rId8"/>
    <p:sldId id="360" r:id="rId9"/>
    <p:sldId id="355" r:id="rId10"/>
    <p:sldId id="357" r:id="rId11"/>
    <p:sldId id="35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20" r:id="rId21"/>
    <p:sldId id="317" r:id="rId22"/>
    <p:sldId id="318" r:id="rId23"/>
    <p:sldId id="347" r:id="rId24"/>
    <p:sldId id="319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177EF1-4E4C-7EFA-7EB4-A22124D6EBC9}" v="47" dt="2020-09-02T23:08:46.312"/>
    <p1510:client id="{2A848898-D923-E25A-00A2-9774F463E733}" v="66" dt="2020-08-26T20:42:21.306"/>
    <p1510:client id="{608B4FAF-2020-6A2A-96F8-99D9A5F01154}" v="32" dt="2022-10-20T15:19:04.644"/>
    <p1510:client id="{65F0516B-4A39-9DDD-5C4E-185201B7366E}" v="144" dt="2020-09-02T00:48:38.186"/>
    <p1510:client id="{7299C249-FE0C-80C4-204C-F9CE3985007B}" v="92" dt="2023-11-01T21:50:09.507"/>
    <p1510:client id="{798ABC1B-845D-9DE0-D955-5903BCB42B65}" v="127" dt="2020-08-26T18:33:47.095"/>
    <p1510:client id="{A26679E4-27FF-81E7-5655-5E2DB2A2E496}" v="4" dt="2021-09-02T14:22:48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5" autoAdjust="0"/>
    <p:restoredTop sz="94660"/>
  </p:normalViewPr>
  <p:slideViewPr>
    <p:cSldViewPr>
      <p:cViewPr varScale="1">
        <p:scale>
          <a:sx n="109" d="100"/>
          <a:sy n="109" d="100"/>
        </p:scale>
        <p:origin x="148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son, Kathy" userId="S::kjohnson@gwinnetttech.edu::bc454295-a45c-4866-b0f4-dd150e906dc9" providerId="AD" clId="Web-{608B4FAF-2020-6A2A-96F8-99D9A5F01154}"/>
    <pc:docChg chg="modSld sldOrd">
      <pc:chgData name="Johnson, Kathy" userId="S::kjohnson@gwinnetttech.edu::bc454295-a45c-4866-b0f4-dd150e906dc9" providerId="AD" clId="Web-{608B4FAF-2020-6A2A-96F8-99D9A5F01154}" dt="2022-10-20T15:19:04.644" v="58"/>
      <pc:docMkLst>
        <pc:docMk/>
      </pc:docMkLst>
      <pc:sldChg chg="modSp">
        <pc:chgData name="Johnson, Kathy" userId="S::kjohnson@gwinnetttech.edu::bc454295-a45c-4866-b0f4-dd150e906dc9" providerId="AD" clId="Web-{608B4FAF-2020-6A2A-96F8-99D9A5F01154}" dt="2022-10-20T15:18:30.081" v="51" actId="1076"/>
        <pc:sldMkLst>
          <pc:docMk/>
          <pc:sldMk cId="0" sldId="319"/>
        </pc:sldMkLst>
        <pc:spChg chg="mod">
          <ac:chgData name="Johnson, Kathy" userId="S::kjohnson@gwinnetttech.edu::bc454295-a45c-4866-b0f4-dd150e906dc9" providerId="AD" clId="Web-{608B4FAF-2020-6A2A-96F8-99D9A5F01154}" dt="2022-10-20T15:18:30.081" v="51" actId="1076"/>
          <ac:spMkLst>
            <pc:docMk/>
            <pc:sldMk cId="0" sldId="319"/>
            <ac:spMk id="29705" creationId="{EBF2E3AF-92E3-44EE-B923-01D8D1720AE6}"/>
          </ac:spMkLst>
        </pc:spChg>
        <pc:spChg chg="mod">
          <ac:chgData name="Johnson, Kathy" userId="S::kjohnson@gwinnetttech.edu::bc454295-a45c-4866-b0f4-dd150e906dc9" providerId="AD" clId="Web-{608B4FAF-2020-6A2A-96F8-99D9A5F01154}" dt="2022-10-20T15:18:25.315" v="50" actId="14100"/>
          <ac:spMkLst>
            <pc:docMk/>
            <pc:sldMk cId="0" sldId="319"/>
            <ac:spMk id="29737" creationId="{B66B2721-5FEF-4DB9-9622-B4D75889956D}"/>
          </ac:spMkLst>
        </pc:spChg>
      </pc:sldChg>
      <pc:sldChg chg="modSp">
        <pc:chgData name="Johnson, Kathy" userId="S::kjohnson@gwinnetttech.edu::bc454295-a45c-4866-b0f4-dd150e906dc9" providerId="AD" clId="Web-{608B4FAF-2020-6A2A-96F8-99D9A5F01154}" dt="2022-10-20T15:18:34.628" v="52" actId="1076"/>
        <pc:sldMkLst>
          <pc:docMk/>
          <pc:sldMk cId="0" sldId="321"/>
        </pc:sldMkLst>
        <pc:spChg chg="mod">
          <ac:chgData name="Johnson, Kathy" userId="S::kjohnson@gwinnetttech.edu::bc454295-a45c-4866-b0f4-dd150e906dc9" providerId="AD" clId="Web-{608B4FAF-2020-6A2A-96F8-99D9A5F01154}" dt="2022-10-20T15:18:34.628" v="52" actId="1076"/>
          <ac:spMkLst>
            <pc:docMk/>
            <pc:sldMk cId="0" sldId="321"/>
            <ac:spMk id="32777" creationId="{6067F0A2-1473-4972-887E-F67EB5780CF1}"/>
          </ac:spMkLst>
        </pc:spChg>
      </pc:sldChg>
      <pc:sldChg chg="modSp">
        <pc:chgData name="Johnson, Kathy" userId="S::kjohnson@gwinnetttech.edu::bc454295-a45c-4866-b0f4-dd150e906dc9" providerId="AD" clId="Web-{608B4FAF-2020-6A2A-96F8-99D9A5F01154}" dt="2022-10-20T15:18:39.300" v="53" actId="1076"/>
        <pc:sldMkLst>
          <pc:docMk/>
          <pc:sldMk cId="0" sldId="322"/>
        </pc:sldMkLst>
        <pc:spChg chg="mod">
          <ac:chgData name="Johnson, Kathy" userId="S::kjohnson@gwinnetttech.edu::bc454295-a45c-4866-b0f4-dd150e906dc9" providerId="AD" clId="Web-{608B4FAF-2020-6A2A-96F8-99D9A5F01154}" dt="2022-10-20T15:18:39.300" v="53" actId="1076"/>
          <ac:spMkLst>
            <pc:docMk/>
            <pc:sldMk cId="0" sldId="322"/>
            <ac:spMk id="33800" creationId="{A61219E5-0441-487F-A976-E5FE0B1BF156}"/>
          </ac:spMkLst>
        </pc:spChg>
      </pc:sldChg>
      <pc:sldChg chg="modSp">
        <pc:chgData name="Johnson, Kathy" userId="S::kjohnson@gwinnetttech.edu::bc454295-a45c-4866-b0f4-dd150e906dc9" providerId="AD" clId="Web-{608B4FAF-2020-6A2A-96F8-99D9A5F01154}" dt="2022-10-20T15:18:45.456" v="54" actId="1076"/>
        <pc:sldMkLst>
          <pc:docMk/>
          <pc:sldMk cId="0" sldId="323"/>
        </pc:sldMkLst>
        <pc:spChg chg="mod">
          <ac:chgData name="Johnson, Kathy" userId="S::kjohnson@gwinnetttech.edu::bc454295-a45c-4866-b0f4-dd150e906dc9" providerId="AD" clId="Web-{608B4FAF-2020-6A2A-96F8-99D9A5F01154}" dt="2022-10-20T15:18:45.456" v="54" actId="1076"/>
          <ac:spMkLst>
            <pc:docMk/>
            <pc:sldMk cId="0" sldId="323"/>
            <ac:spMk id="34824" creationId="{DA1989A3-D14E-4DD7-AFD7-8699D717F012}"/>
          </ac:spMkLst>
        </pc:spChg>
      </pc:sldChg>
      <pc:sldChg chg="modSp">
        <pc:chgData name="Johnson, Kathy" userId="S::kjohnson@gwinnetttech.edu::bc454295-a45c-4866-b0f4-dd150e906dc9" providerId="AD" clId="Web-{608B4FAF-2020-6A2A-96F8-99D9A5F01154}" dt="2022-10-20T15:18:50.394" v="55" actId="1076"/>
        <pc:sldMkLst>
          <pc:docMk/>
          <pc:sldMk cId="0" sldId="324"/>
        </pc:sldMkLst>
        <pc:spChg chg="mod">
          <ac:chgData name="Johnson, Kathy" userId="S::kjohnson@gwinnetttech.edu::bc454295-a45c-4866-b0f4-dd150e906dc9" providerId="AD" clId="Web-{608B4FAF-2020-6A2A-96F8-99D9A5F01154}" dt="2022-10-20T15:18:50.394" v="55" actId="1076"/>
          <ac:spMkLst>
            <pc:docMk/>
            <pc:sldMk cId="0" sldId="324"/>
            <ac:spMk id="35848" creationId="{12BC6709-8568-4C83-9A83-C1F87EBEC76F}"/>
          </ac:spMkLst>
        </pc:spChg>
      </pc:sldChg>
      <pc:sldChg chg="modSp">
        <pc:chgData name="Johnson, Kathy" userId="S::kjohnson@gwinnetttech.edu::bc454295-a45c-4866-b0f4-dd150e906dc9" providerId="AD" clId="Web-{608B4FAF-2020-6A2A-96F8-99D9A5F01154}" dt="2022-10-20T15:18:54.441" v="56" actId="1076"/>
        <pc:sldMkLst>
          <pc:docMk/>
          <pc:sldMk cId="0" sldId="325"/>
        </pc:sldMkLst>
        <pc:spChg chg="mod">
          <ac:chgData name="Johnson, Kathy" userId="S::kjohnson@gwinnetttech.edu::bc454295-a45c-4866-b0f4-dd150e906dc9" providerId="AD" clId="Web-{608B4FAF-2020-6A2A-96F8-99D9A5F01154}" dt="2022-10-20T15:18:54.441" v="56" actId="1076"/>
          <ac:spMkLst>
            <pc:docMk/>
            <pc:sldMk cId="0" sldId="325"/>
            <ac:spMk id="36873" creationId="{6C3313A3-50FC-42F5-934A-00DB4DFB63AF}"/>
          </ac:spMkLst>
        </pc:spChg>
      </pc:sldChg>
      <pc:sldChg chg="modSp">
        <pc:chgData name="Johnson, Kathy" userId="S::kjohnson@gwinnetttech.edu::bc454295-a45c-4866-b0f4-dd150e906dc9" providerId="AD" clId="Web-{608B4FAF-2020-6A2A-96F8-99D9A5F01154}" dt="2022-10-20T15:18:58.738" v="57" actId="1076"/>
        <pc:sldMkLst>
          <pc:docMk/>
          <pc:sldMk cId="0" sldId="326"/>
        </pc:sldMkLst>
        <pc:spChg chg="mod">
          <ac:chgData name="Johnson, Kathy" userId="S::kjohnson@gwinnetttech.edu::bc454295-a45c-4866-b0f4-dd150e906dc9" providerId="AD" clId="Web-{608B4FAF-2020-6A2A-96F8-99D9A5F01154}" dt="2022-10-20T15:18:58.738" v="57" actId="1076"/>
          <ac:spMkLst>
            <pc:docMk/>
            <pc:sldMk cId="0" sldId="326"/>
            <ac:spMk id="37896" creationId="{5D244925-DF88-4877-BB2D-F4BD6CF208C1}"/>
          </ac:spMkLst>
        </pc:spChg>
      </pc:sldChg>
      <pc:sldChg chg="modSp">
        <pc:chgData name="Johnson, Kathy" userId="S::kjohnson@gwinnetttech.edu::bc454295-a45c-4866-b0f4-dd150e906dc9" providerId="AD" clId="Web-{608B4FAF-2020-6A2A-96F8-99D9A5F01154}" dt="2022-10-20T15:18:07.877" v="49" actId="1076"/>
        <pc:sldMkLst>
          <pc:docMk/>
          <pc:sldMk cId="0" sldId="327"/>
        </pc:sldMkLst>
        <pc:spChg chg="mod">
          <ac:chgData name="Johnson, Kathy" userId="S::kjohnson@gwinnetttech.edu::bc454295-a45c-4866-b0f4-dd150e906dc9" providerId="AD" clId="Web-{608B4FAF-2020-6A2A-96F8-99D9A5F01154}" dt="2022-10-20T15:16:47.828" v="38" actId="1076"/>
          <ac:spMkLst>
            <pc:docMk/>
            <pc:sldMk cId="0" sldId="327"/>
            <ac:spMk id="38917" creationId="{2D6E8F2A-92BA-48B5-90EE-CD659208926C}"/>
          </ac:spMkLst>
        </pc:spChg>
        <pc:spChg chg="mod">
          <ac:chgData name="Johnson, Kathy" userId="S::kjohnson@gwinnetttech.edu::bc454295-a45c-4866-b0f4-dd150e906dc9" providerId="AD" clId="Web-{608B4FAF-2020-6A2A-96F8-99D9A5F01154}" dt="2022-10-20T15:17:02.156" v="41" actId="14100"/>
          <ac:spMkLst>
            <pc:docMk/>
            <pc:sldMk cId="0" sldId="327"/>
            <ac:spMk id="38918" creationId="{AE6EE501-BB99-40D6-A42A-CB110BB5283D}"/>
          </ac:spMkLst>
        </pc:spChg>
        <pc:spChg chg="mod">
          <ac:chgData name="Johnson, Kathy" userId="S::kjohnson@gwinnetttech.edu::bc454295-a45c-4866-b0f4-dd150e906dc9" providerId="AD" clId="Web-{608B4FAF-2020-6A2A-96F8-99D9A5F01154}" dt="2022-10-20T15:17:08.438" v="43" actId="14100"/>
          <ac:spMkLst>
            <pc:docMk/>
            <pc:sldMk cId="0" sldId="327"/>
            <ac:spMk id="38924" creationId="{F4525B1F-247D-458D-A8E5-CA5DA68BC868}"/>
          </ac:spMkLst>
        </pc:spChg>
        <pc:spChg chg="mod">
          <ac:chgData name="Johnson, Kathy" userId="S::kjohnson@gwinnetttech.edu::bc454295-a45c-4866-b0f4-dd150e906dc9" providerId="AD" clId="Web-{608B4FAF-2020-6A2A-96F8-99D9A5F01154}" dt="2022-10-20T15:16:58.297" v="40" actId="14100"/>
          <ac:spMkLst>
            <pc:docMk/>
            <pc:sldMk cId="0" sldId="327"/>
            <ac:spMk id="38945" creationId="{FBC1C029-8E5C-4B0C-9BF8-D347780EB35E}"/>
          </ac:spMkLst>
        </pc:spChg>
        <pc:spChg chg="mod">
          <ac:chgData name="Johnson, Kathy" userId="S::kjohnson@gwinnetttech.edu::bc454295-a45c-4866-b0f4-dd150e906dc9" providerId="AD" clId="Web-{608B4FAF-2020-6A2A-96F8-99D9A5F01154}" dt="2022-10-20T15:18:07.877" v="49" actId="1076"/>
          <ac:spMkLst>
            <pc:docMk/>
            <pc:sldMk cId="0" sldId="327"/>
            <ac:spMk id="38946" creationId="{F2A36FD3-CD3C-4BF3-BC3E-CC174C2CD943}"/>
          </ac:spMkLst>
        </pc:spChg>
      </pc:sldChg>
      <pc:sldChg chg="modSp">
        <pc:chgData name="Johnson, Kathy" userId="S::kjohnson@gwinnetttech.edu::bc454295-a45c-4866-b0f4-dd150e906dc9" providerId="AD" clId="Web-{608B4FAF-2020-6A2A-96F8-99D9A5F01154}" dt="2022-10-20T15:17:40.439" v="46" actId="1076"/>
        <pc:sldMkLst>
          <pc:docMk/>
          <pc:sldMk cId="0" sldId="328"/>
        </pc:sldMkLst>
        <pc:spChg chg="mod">
          <ac:chgData name="Johnson, Kathy" userId="S::kjohnson@gwinnetttech.edu::bc454295-a45c-4866-b0f4-dd150e906dc9" providerId="AD" clId="Web-{608B4FAF-2020-6A2A-96F8-99D9A5F01154}" dt="2022-10-20T15:17:40.439" v="46" actId="1076"/>
          <ac:spMkLst>
            <pc:docMk/>
            <pc:sldMk cId="0" sldId="328"/>
            <ac:spMk id="39941" creationId="{54F1D903-C698-46E1-89F4-E4868EA0A146}"/>
          </ac:spMkLst>
        </pc:spChg>
        <pc:spChg chg="mod">
          <ac:chgData name="Johnson, Kathy" userId="S::kjohnson@gwinnetttech.edu::bc454295-a45c-4866-b0f4-dd150e906dc9" providerId="AD" clId="Web-{608B4FAF-2020-6A2A-96F8-99D9A5F01154}" dt="2022-10-20T15:17:33.626" v="45" actId="1076"/>
          <ac:spMkLst>
            <pc:docMk/>
            <pc:sldMk cId="0" sldId="328"/>
            <ac:spMk id="39968" creationId="{D64B346C-282C-4F79-8C51-5158BBBD2398}"/>
          </ac:spMkLst>
        </pc:spChg>
      </pc:sldChg>
      <pc:sldChg chg="modSp ord">
        <pc:chgData name="Johnson, Kathy" userId="S::kjohnson@gwinnetttech.edu::bc454295-a45c-4866-b0f4-dd150e906dc9" providerId="AD" clId="Web-{608B4FAF-2020-6A2A-96F8-99D9A5F01154}" dt="2022-10-20T15:19:04.644" v="58"/>
        <pc:sldMkLst>
          <pc:docMk/>
          <pc:sldMk cId="0" sldId="329"/>
        </pc:sldMkLst>
        <pc:spChg chg="mod">
          <ac:chgData name="Johnson, Kathy" userId="S::kjohnson@gwinnetttech.edu::bc454295-a45c-4866-b0f4-dd150e906dc9" providerId="AD" clId="Web-{608B4FAF-2020-6A2A-96F8-99D9A5F01154}" dt="2022-10-20T15:17:55.267" v="48" actId="1076"/>
          <ac:spMkLst>
            <pc:docMk/>
            <pc:sldMk cId="0" sldId="329"/>
            <ac:spMk id="40969" creationId="{6CC31FD1-BF39-4C20-8E37-ECB1C4685497}"/>
          </ac:spMkLst>
        </pc:spChg>
      </pc:sldChg>
      <pc:sldChg chg="modSp">
        <pc:chgData name="Johnson, Kathy" userId="S::kjohnson@gwinnetttech.edu::bc454295-a45c-4866-b0f4-dd150e906dc9" providerId="AD" clId="Web-{608B4FAF-2020-6A2A-96F8-99D9A5F01154}" dt="2022-10-20T15:17:48.033" v="47" actId="1076"/>
        <pc:sldMkLst>
          <pc:docMk/>
          <pc:sldMk cId="0" sldId="330"/>
        </pc:sldMkLst>
        <pc:spChg chg="mod">
          <ac:chgData name="Johnson, Kathy" userId="S::kjohnson@gwinnetttech.edu::bc454295-a45c-4866-b0f4-dd150e906dc9" providerId="AD" clId="Web-{608B4FAF-2020-6A2A-96F8-99D9A5F01154}" dt="2022-10-20T15:17:48.033" v="47" actId="1076"/>
          <ac:spMkLst>
            <pc:docMk/>
            <pc:sldMk cId="0" sldId="330"/>
            <ac:spMk id="41993" creationId="{F80A3E37-A6A7-47AF-AF50-C05A53EAE96A}"/>
          </ac:spMkLst>
        </pc:spChg>
      </pc:sldChg>
      <pc:sldChg chg="modSp">
        <pc:chgData name="Johnson, Kathy" userId="S::kjohnson@gwinnetttech.edu::bc454295-a45c-4866-b0f4-dd150e906dc9" providerId="AD" clId="Web-{608B4FAF-2020-6A2A-96F8-99D9A5F01154}" dt="2022-10-20T14:24:42.231" v="28" actId="20577"/>
        <pc:sldMkLst>
          <pc:docMk/>
          <pc:sldMk cId="0" sldId="348"/>
        </pc:sldMkLst>
        <pc:graphicFrameChg chg="modGraphic">
          <ac:chgData name="Johnson, Kathy" userId="S::kjohnson@gwinnetttech.edu::bc454295-a45c-4866-b0f4-dd150e906dc9" providerId="AD" clId="Web-{608B4FAF-2020-6A2A-96F8-99D9A5F01154}" dt="2022-10-20T14:24:42.231" v="28" actId="20577"/>
          <ac:graphicFrameMkLst>
            <pc:docMk/>
            <pc:sldMk cId="0" sldId="348"/>
            <ac:graphicFrameMk id="8197" creationId="{F7B6C1FD-CB6E-4B88-97A7-807CD1A959AC}"/>
          </ac:graphicFrameMkLst>
        </pc:graphicFrameChg>
      </pc:sldChg>
      <pc:sldChg chg="modSp">
        <pc:chgData name="Johnson, Kathy" userId="S::kjohnson@gwinnetttech.edu::bc454295-a45c-4866-b0f4-dd150e906dc9" providerId="AD" clId="Web-{608B4FAF-2020-6A2A-96F8-99D9A5F01154}" dt="2022-10-20T14:51:21.296" v="32" actId="20577"/>
        <pc:sldMkLst>
          <pc:docMk/>
          <pc:sldMk cId="0" sldId="351"/>
        </pc:sldMkLst>
        <pc:spChg chg="mod">
          <ac:chgData name="Johnson, Kathy" userId="S::kjohnson@gwinnetttech.edu::bc454295-a45c-4866-b0f4-dd150e906dc9" providerId="AD" clId="Web-{608B4FAF-2020-6A2A-96F8-99D9A5F01154}" dt="2022-10-20T14:51:21.296" v="32" actId="20577"/>
          <ac:spMkLst>
            <pc:docMk/>
            <pc:sldMk cId="0" sldId="351"/>
            <ac:spMk id="11267" creationId="{BA033842-22CD-41BD-968C-52102F27E607}"/>
          </ac:spMkLst>
        </pc:spChg>
      </pc:sldChg>
      <pc:sldChg chg="modSp">
        <pc:chgData name="Johnson, Kathy" userId="S::kjohnson@gwinnetttech.edu::bc454295-a45c-4866-b0f4-dd150e906dc9" providerId="AD" clId="Web-{608B4FAF-2020-6A2A-96F8-99D9A5F01154}" dt="2022-10-20T14:53:43.144" v="36" actId="20577"/>
        <pc:sldMkLst>
          <pc:docMk/>
          <pc:sldMk cId="0" sldId="353"/>
        </pc:sldMkLst>
        <pc:spChg chg="mod">
          <ac:chgData name="Johnson, Kathy" userId="S::kjohnson@gwinnetttech.edu::bc454295-a45c-4866-b0f4-dd150e906dc9" providerId="AD" clId="Web-{608B4FAF-2020-6A2A-96F8-99D9A5F01154}" dt="2022-10-20T14:53:43.144" v="36" actId="20577"/>
          <ac:spMkLst>
            <pc:docMk/>
            <pc:sldMk cId="0" sldId="353"/>
            <ac:spMk id="13315" creationId="{B94CAAE7-9E9C-43E2-9CE6-936BC723126F}"/>
          </ac:spMkLst>
        </pc:spChg>
      </pc:sldChg>
      <pc:sldChg chg="modSp">
        <pc:chgData name="Johnson, Kathy" userId="S::kjohnson@gwinnetttech.edu::bc454295-a45c-4866-b0f4-dd150e906dc9" providerId="AD" clId="Web-{608B4FAF-2020-6A2A-96F8-99D9A5F01154}" dt="2022-10-20T15:01:42.049" v="37" actId="20577"/>
        <pc:sldMkLst>
          <pc:docMk/>
          <pc:sldMk cId="1713694629" sldId="360"/>
        </pc:sldMkLst>
        <pc:spChg chg="mod">
          <ac:chgData name="Johnson, Kathy" userId="S::kjohnson@gwinnetttech.edu::bc454295-a45c-4866-b0f4-dd150e906dc9" providerId="AD" clId="Web-{608B4FAF-2020-6A2A-96F8-99D9A5F01154}" dt="2022-10-20T15:01:42.049" v="37" actId="20577"/>
          <ac:spMkLst>
            <pc:docMk/>
            <pc:sldMk cId="1713694629" sldId="360"/>
            <ac:spMk id="13315" creationId="{B94CAAE7-9E9C-43E2-9CE6-936BC723126F}"/>
          </ac:spMkLst>
        </pc:spChg>
      </pc:sldChg>
    </pc:docChg>
  </pc:docChgLst>
  <pc:docChgLst>
    <pc:chgData name="Johnson, Kathy" userId="S::kjohnson@gwinnetttech.edu::bc454295-a45c-4866-b0f4-dd150e906dc9" providerId="AD" clId="Web-{7299C249-FE0C-80C4-204C-F9CE3985007B}"/>
    <pc:docChg chg="delSld modSld">
      <pc:chgData name="Johnson, Kathy" userId="S::kjohnson@gwinnetttech.edu::bc454295-a45c-4866-b0f4-dd150e906dc9" providerId="AD" clId="Web-{7299C249-FE0C-80C4-204C-F9CE3985007B}" dt="2023-11-01T21:50:09.507" v="97" actId="14100"/>
      <pc:docMkLst>
        <pc:docMk/>
      </pc:docMkLst>
      <pc:sldChg chg="modSp">
        <pc:chgData name="Johnson, Kathy" userId="S::kjohnson@gwinnetttech.edu::bc454295-a45c-4866-b0f4-dd150e906dc9" providerId="AD" clId="Web-{7299C249-FE0C-80C4-204C-F9CE3985007B}" dt="2023-11-01T21:28:00.204" v="35" actId="1076"/>
        <pc:sldMkLst>
          <pc:docMk/>
          <pc:sldMk cId="0" sldId="311"/>
        </pc:sldMkLst>
        <pc:spChg chg="mod">
          <ac:chgData name="Johnson, Kathy" userId="S::kjohnson@gwinnetttech.edu::bc454295-a45c-4866-b0f4-dd150e906dc9" providerId="AD" clId="Web-{7299C249-FE0C-80C4-204C-F9CE3985007B}" dt="2023-11-01T21:28:00.204" v="35" actId="1076"/>
          <ac:spMkLst>
            <pc:docMk/>
            <pc:sldMk cId="0" sldId="311"/>
            <ac:spMk id="21517" creationId="{392E9AED-C01D-4422-941D-086D1A07810A}"/>
          </ac:spMkLst>
        </pc:spChg>
      </pc:sldChg>
      <pc:sldChg chg="modSp">
        <pc:chgData name="Johnson, Kathy" userId="S::kjohnson@gwinnetttech.edu::bc454295-a45c-4866-b0f4-dd150e906dc9" providerId="AD" clId="Web-{7299C249-FE0C-80C4-204C-F9CE3985007B}" dt="2023-11-01T21:28:49.455" v="43" actId="20577"/>
        <pc:sldMkLst>
          <pc:docMk/>
          <pc:sldMk cId="0" sldId="312"/>
        </pc:sldMkLst>
        <pc:spChg chg="mod">
          <ac:chgData name="Johnson, Kathy" userId="S::kjohnson@gwinnetttech.edu::bc454295-a45c-4866-b0f4-dd150e906dc9" providerId="AD" clId="Web-{7299C249-FE0C-80C4-204C-F9CE3985007B}" dt="2023-11-01T21:28:49.455" v="43" actId="20577"/>
          <ac:spMkLst>
            <pc:docMk/>
            <pc:sldMk cId="0" sldId="312"/>
            <ac:spMk id="22538" creationId="{CA4381A1-015C-4EB7-9B78-1E9B8888B263}"/>
          </ac:spMkLst>
        </pc:spChg>
      </pc:sldChg>
      <pc:sldChg chg="addSp delSp modSp">
        <pc:chgData name="Johnson, Kathy" userId="S::kjohnson@gwinnetttech.edu::bc454295-a45c-4866-b0f4-dd150e906dc9" providerId="AD" clId="Web-{7299C249-FE0C-80C4-204C-F9CE3985007B}" dt="2023-11-01T21:29:35.238" v="46"/>
        <pc:sldMkLst>
          <pc:docMk/>
          <pc:sldMk cId="0" sldId="313"/>
        </pc:sldMkLst>
        <pc:spChg chg="mod">
          <ac:chgData name="Johnson, Kathy" userId="S::kjohnson@gwinnetttech.edu::bc454295-a45c-4866-b0f4-dd150e906dc9" providerId="AD" clId="Web-{7299C249-FE0C-80C4-204C-F9CE3985007B}" dt="2023-11-01T21:29:35.222" v="45"/>
          <ac:spMkLst>
            <pc:docMk/>
            <pc:sldMk cId="0" sldId="313"/>
            <ac:spMk id="42003" creationId="{7A0DC96D-06A6-4C4D-9703-0A40FB512EBF}"/>
          </ac:spMkLst>
        </pc:spChg>
        <pc:spChg chg="add del">
          <ac:chgData name="Johnson, Kathy" userId="S::kjohnson@gwinnetttech.edu::bc454295-a45c-4866-b0f4-dd150e906dc9" providerId="AD" clId="Web-{7299C249-FE0C-80C4-204C-F9CE3985007B}" dt="2023-11-01T21:29:35.238" v="46"/>
          <ac:spMkLst>
            <pc:docMk/>
            <pc:sldMk cId="0" sldId="313"/>
            <ac:spMk id="42013" creationId="{4E4490D0-3672-446A-AC12-B4830333BDDD}"/>
          </ac:spMkLst>
        </pc:spChg>
        <pc:spChg chg="add del">
          <ac:chgData name="Johnson, Kathy" userId="S::kjohnson@gwinnetttech.edu::bc454295-a45c-4866-b0f4-dd150e906dc9" providerId="AD" clId="Web-{7299C249-FE0C-80C4-204C-F9CE3985007B}" dt="2023-11-01T21:29:35.238" v="46"/>
          <ac:spMkLst>
            <pc:docMk/>
            <pc:sldMk cId="0" sldId="313"/>
            <ac:spMk id="42014" creationId="{39CB82C2-DF65-4EC1-8280-F201D50F570B}"/>
          </ac:spMkLst>
        </pc:spChg>
        <pc:spChg chg="add del">
          <ac:chgData name="Johnson, Kathy" userId="S::kjohnson@gwinnetttech.edu::bc454295-a45c-4866-b0f4-dd150e906dc9" providerId="AD" clId="Web-{7299C249-FE0C-80C4-204C-F9CE3985007B}" dt="2023-11-01T21:29:35.238" v="46"/>
          <ac:spMkLst>
            <pc:docMk/>
            <pc:sldMk cId="0" sldId="313"/>
            <ac:spMk id="42016" creationId="{C4AAA502-5435-489E-9538-3A40E6C71461}"/>
          </ac:spMkLst>
        </pc:spChg>
        <pc:spChg chg="add del">
          <ac:chgData name="Johnson, Kathy" userId="S::kjohnson@gwinnetttech.edu::bc454295-a45c-4866-b0f4-dd150e906dc9" providerId="AD" clId="Web-{7299C249-FE0C-80C4-204C-F9CE3985007B}" dt="2023-11-01T21:29:35.238" v="46"/>
          <ac:spMkLst>
            <pc:docMk/>
            <pc:sldMk cId="0" sldId="313"/>
            <ac:spMk id="42018" creationId="{DE42378B-2E28-4810-8421-7A473A40E376}"/>
          </ac:spMkLst>
        </pc:spChg>
        <pc:spChg chg="add del">
          <ac:chgData name="Johnson, Kathy" userId="S::kjohnson@gwinnetttech.edu::bc454295-a45c-4866-b0f4-dd150e906dc9" providerId="AD" clId="Web-{7299C249-FE0C-80C4-204C-F9CE3985007B}" dt="2023-11-01T21:29:35.238" v="46"/>
          <ac:spMkLst>
            <pc:docMk/>
            <pc:sldMk cId="0" sldId="313"/>
            <ac:spMk id="42019" creationId="{0D91DD17-237F-4811-BC0E-128EB1BD7CFE}"/>
          </ac:spMkLst>
        </pc:spChg>
        <pc:spChg chg="add del">
          <ac:chgData name="Johnson, Kathy" userId="S::kjohnson@gwinnetttech.edu::bc454295-a45c-4866-b0f4-dd150e906dc9" providerId="AD" clId="Web-{7299C249-FE0C-80C4-204C-F9CE3985007B}" dt="2023-11-01T21:29:35.222" v="45"/>
          <ac:spMkLst>
            <pc:docMk/>
            <pc:sldMk cId="0" sldId="313"/>
            <ac:spMk id="42024" creationId="{4E4490D0-3672-446A-AC12-B4830333BDDD}"/>
          </ac:spMkLst>
        </pc:spChg>
        <pc:spChg chg="add del">
          <ac:chgData name="Johnson, Kathy" userId="S::kjohnson@gwinnetttech.edu::bc454295-a45c-4866-b0f4-dd150e906dc9" providerId="AD" clId="Web-{7299C249-FE0C-80C4-204C-F9CE3985007B}" dt="2023-11-01T21:29:35.222" v="45"/>
          <ac:spMkLst>
            <pc:docMk/>
            <pc:sldMk cId="0" sldId="313"/>
            <ac:spMk id="42026" creationId="{39CB82C2-DF65-4EC1-8280-F201D50F570B}"/>
          </ac:spMkLst>
        </pc:spChg>
        <pc:spChg chg="add del">
          <ac:chgData name="Johnson, Kathy" userId="S::kjohnson@gwinnetttech.edu::bc454295-a45c-4866-b0f4-dd150e906dc9" providerId="AD" clId="Web-{7299C249-FE0C-80C4-204C-F9CE3985007B}" dt="2023-11-01T21:29:35.222" v="45"/>
          <ac:spMkLst>
            <pc:docMk/>
            <pc:sldMk cId="0" sldId="313"/>
            <ac:spMk id="42030" creationId="{5A1B47C8-47A0-4A88-8830-6DEA3B5DE392}"/>
          </ac:spMkLst>
        </pc:spChg>
        <pc:spChg chg="add del">
          <ac:chgData name="Johnson, Kathy" userId="S::kjohnson@gwinnetttech.edu::bc454295-a45c-4866-b0f4-dd150e906dc9" providerId="AD" clId="Web-{7299C249-FE0C-80C4-204C-F9CE3985007B}" dt="2023-11-01T21:29:35.222" v="45"/>
          <ac:spMkLst>
            <pc:docMk/>
            <pc:sldMk cId="0" sldId="313"/>
            <ac:spMk id="42032" creationId="{984BBFDD-E720-4805-A9C8-129FBBF6DD70}"/>
          </ac:spMkLst>
        </pc:spChg>
        <pc:spChg chg="add del">
          <ac:chgData name="Johnson, Kathy" userId="S::kjohnson@gwinnetttech.edu::bc454295-a45c-4866-b0f4-dd150e906dc9" providerId="AD" clId="Web-{7299C249-FE0C-80C4-204C-F9CE3985007B}" dt="2023-11-01T21:29:35.222" v="45"/>
          <ac:spMkLst>
            <pc:docMk/>
            <pc:sldMk cId="0" sldId="313"/>
            <ac:spMk id="42034" creationId="{5AC4BE46-4A77-42FE-9D15-065CDB2F847C}"/>
          </ac:spMkLst>
        </pc:spChg>
        <pc:spChg chg="add">
          <ac:chgData name="Johnson, Kathy" userId="S::kjohnson@gwinnetttech.edu::bc454295-a45c-4866-b0f4-dd150e906dc9" providerId="AD" clId="Web-{7299C249-FE0C-80C4-204C-F9CE3985007B}" dt="2023-11-01T21:29:35.238" v="46"/>
          <ac:spMkLst>
            <pc:docMk/>
            <pc:sldMk cId="0" sldId="313"/>
            <ac:spMk id="42036" creationId="{0D91DD17-237F-4811-BC0E-128EB1BD7CFE}"/>
          </ac:spMkLst>
        </pc:spChg>
        <pc:spChg chg="add">
          <ac:chgData name="Johnson, Kathy" userId="S::kjohnson@gwinnetttech.edu::bc454295-a45c-4866-b0f4-dd150e906dc9" providerId="AD" clId="Web-{7299C249-FE0C-80C4-204C-F9CE3985007B}" dt="2023-11-01T21:29:35.238" v="46"/>
          <ac:spMkLst>
            <pc:docMk/>
            <pc:sldMk cId="0" sldId="313"/>
            <ac:spMk id="42037" creationId="{4E4490D0-3672-446A-AC12-B4830333BDDD}"/>
          </ac:spMkLst>
        </pc:spChg>
        <pc:spChg chg="add">
          <ac:chgData name="Johnson, Kathy" userId="S::kjohnson@gwinnetttech.edu::bc454295-a45c-4866-b0f4-dd150e906dc9" providerId="AD" clId="Web-{7299C249-FE0C-80C4-204C-F9CE3985007B}" dt="2023-11-01T21:29:35.238" v="46"/>
          <ac:spMkLst>
            <pc:docMk/>
            <pc:sldMk cId="0" sldId="313"/>
            <ac:spMk id="42038" creationId="{39CB82C2-DF65-4EC1-8280-F201D50F570B}"/>
          </ac:spMkLst>
        </pc:spChg>
        <pc:spChg chg="add">
          <ac:chgData name="Johnson, Kathy" userId="S::kjohnson@gwinnetttech.edu::bc454295-a45c-4866-b0f4-dd150e906dc9" providerId="AD" clId="Web-{7299C249-FE0C-80C4-204C-F9CE3985007B}" dt="2023-11-01T21:29:35.238" v="46"/>
          <ac:spMkLst>
            <pc:docMk/>
            <pc:sldMk cId="0" sldId="313"/>
            <ac:spMk id="42040" creationId="{C4AAA502-5435-489E-9538-3A40E6C71461}"/>
          </ac:spMkLst>
        </pc:spChg>
        <pc:spChg chg="add">
          <ac:chgData name="Johnson, Kathy" userId="S::kjohnson@gwinnetttech.edu::bc454295-a45c-4866-b0f4-dd150e906dc9" providerId="AD" clId="Web-{7299C249-FE0C-80C4-204C-F9CE3985007B}" dt="2023-11-01T21:29:35.238" v="46"/>
          <ac:spMkLst>
            <pc:docMk/>
            <pc:sldMk cId="0" sldId="313"/>
            <ac:spMk id="42042" creationId="{DE42378B-2E28-4810-8421-7A473A40E376}"/>
          </ac:spMkLst>
        </pc:spChg>
        <pc:graphicFrameChg chg="mod">
          <ac:chgData name="Johnson, Kathy" userId="S::kjohnson@gwinnetttech.edu::bc454295-a45c-4866-b0f4-dd150e906dc9" providerId="AD" clId="Web-{7299C249-FE0C-80C4-204C-F9CE3985007B}" dt="2023-11-01T21:29:35.238" v="46"/>
          <ac:graphicFrameMkLst>
            <pc:docMk/>
            <pc:sldMk cId="0" sldId="313"/>
            <ac:graphicFrameMk id="42004" creationId="{EDB507A1-1F14-4907-8507-4266DA6D0F46}"/>
          </ac:graphicFrameMkLst>
        </pc:graphicFrameChg>
        <pc:cxnChg chg="add del">
          <ac:chgData name="Johnson, Kathy" userId="S::kjohnson@gwinnetttech.edu::bc454295-a45c-4866-b0f4-dd150e906dc9" providerId="AD" clId="Web-{7299C249-FE0C-80C4-204C-F9CE3985007B}" dt="2023-11-01T21:29:35.238" v="46"/>
          <ac:cxnSpMkLst>
            <pc:docMk/>
            <pc:sldMk cId="0" sldId="313"/>
            <ac:cxnSpMk id="42015" creationId="{7E1D4427-852B-4B37-8E76-0E9F1810BA2A}"/>
          </ac:cxnSpMkLst>
        </pc:cxnChg>
        <pc:cxnChg chg="add del">
          <ac:chgData name="Johnson, Kathy" userId="S::kjohnson@gwinnetttech.edu::bc454295-a45c-4866-b0f4-dd150e906dc9" providerId="AD" clId="Web-{7299C249-FE0C-80C4-204C-F9CE3985007B}" dt="2023-11-01T21:29:35.238" v="46"/>
          <ac:cxnSpMkLst>
            <pc:docMk/>
            <pc:sldMk cId="0" sldId="313"/>
            <ac:cxnSpMk id="42017" creationId="{C9AC0290-4702-4519-B0F4-C2A46880997B}"/>
          </ac:cxnSpMkLst>
        </pc:cxnChg>
        <pc:cxnChg chg="add del">
          <ac:chgData name="Johnson, Kathy" userId="S::kjohnson@gwinnetttech.edu::bc454295-a45c-4866-b0f4-dd150e906dc9" providerId="AD" clId="Web-{7299C249-FE0C-80C4-204C-F9CE3985007B}" dt="2023-11-01T21:29:35.222" v="45"/>
          <ac:cxnSpMkLst>
            <pc:docMk/>
            <pc:sldMk cId="0" sldId="313"/>
            <ac:cxnSpMk id="42028" creationId="{7E1D4427-852B-4B37-8E76-0E9F1810BA2A}"/>
          </ac:cxnSpMkLst>
        </pc:cxnChg>
        <pc:cxnChg chg="add">
          <ac:chgData name="Johnson, Kathy" userId="S::kjohnson@gwinnetttech.edu::bc454295-a45c-4866-b0f4-dd150e906dc9" providerId="AD" clId="Web-{7299C249-FE0C-80C4-204C-F9CE3985007B}" dt="2023-11-01T21:29:35.238" v="46"/>
          <ac:cxnSpMkLst>
            <pc:docMk/>
            <pc:sldMk cId="0" sldId="313"/>
            <ac:cxnSpMk id="42039" creationId="{7E1D4427-852B-4B37-8E76-0E9F1810BA2A}"/>
          </ac:cxnSpMkLst>
        </pc:cxnChg>
        <pc:cxnChg chg="add">
          <ac:chgData name="Johnson, Kathy" userId="S::kjohnson@gwinnetttech.edu::bc454295-a45c-4866-b0f4-dd150e906dc9" providerId="AD" clId="Web-{7299C249-FE0C-80C4-204C-F9CE3985007B}" dt="2023-11-01T21:29:35.238" v="46"/>
          <ac:cxnSpMkLst>
            <pc:docMk/>
            <pc:sldMk cId="0" sldId="313"/>
            <ac:cxnSpMk id="42041" creationId="{C9AC0290-4702-4519-B0F4-C2A46880997B}"/>
          </ac:cxnSpMkLst>
        </pc:cxnChg>
      </pc:sldChg>
      <pc:sldChg chg="modSp">
        <pc:chgData name="Johnson, Kathy" userId="S::kjohnson@gwinnetttech.edu::bc454295-a45c-4866-b0f4-dd150e906dc9" providerId="AD" clId="Web-{7299C249-FE0C-80C4-204C-F9CE3985007B}" dt="2023-11-01T21:36:44.187" v="63" actId="20577"/>
        <pc:sldMkLst>
          <pc:docMk/>
          <pc:sldMk cId="0" sldId="314"/>
        </pc:sldMkLst>
        <pc:spChg chg="mod">
          <ac:chgData name="Johnson, Kathy" userId="S::kjohnson@gwinnetttech.edu::bc454295-a45c-4866-b0f4-dd150e906dc9" providerId="AD" clId="Web-{7299C249-FE0C-80C4-204C-F9CE3985007B}" dt="2023-11-01T21:33:52.229" v="49" actId="1076"/>
          <ac:spMkLst>
            <pc:docMk/>
            <pc:sldMk cId="0" sldId="314"/>
            <ac:spMk id="24594" creationId="{D2FE3662-1DE9-47F0-BFA1-6E4827EC0EFD}"/>
          </ac:spMkLst>
        </pc:spChg>
        <pc:spChg chg="mod">
          <ac:chgData name="Johnson, Kathy" userId="S::kjohnson@gwinnetttech.edu::bc454295-a45c-4866-b0f4-dd150e906dc9" providerId="AD" clId="Web-{7299C249-FE0C-80C4-204C-F9CE3985007B}" dt="2023-11-01T21:35:49.326" v="56" actId="20577"/>
          <ac:spMkLst>
            <pc:docMk/>
            <pc:sldMk cId="0" sldId="314"/>
            <ac:spMk id="24605" creationId="{EA1ED2E0-841D-42D1-BA10-AF4FEE0D1210}"/>
          </ac:spMkLst>
        </pc:spChg>
        <pc:spChg chg="mod">
          <ac:chgData name="Johnson, Kathy" userId="S::kjohnson@gwinnetttech.edu::bc454295-a45c-4866-b0f4-dd150e906dc9" providerId="AD" clId="Web-{7299C249-FE0C-80C4-204C-F9CE3985007B}" dt="2023-11-01T21:34:24.199" v="54" actId="1076"/>
          <ac:spMkLst>
            <pc:docMk/>
            <pc:sldMk cId="0" sldId="314"/>
            <ac:spMk id="24606" creationId="{9820897F-55C0-40F7-9071-D96B13A9B31F}"/>
          </ac:spMkLst>
        </pc:spChg>
        <pc:spChg chg="mod">
          <ac:chgData name="Johnson, Kathy" userId="S::kjohnson@gwinnetttech.edu::bc454295-a45c-4866-b0f4-dd150e906dc9" providerId="AD" clId="Web-{7299C249-FE0C-80C4-204C-F9CE3985007B}" dt="2023-11-01T21:34:16.699" v="53" actId="1076"/>
          <ac:spMkLst>
            <pc:docMk/>
            <pc:sldMk cId="0" sldId="314"/>
            <ac:spMk id="24608" creationId="{7BF73D9C-181E-4751-875B-50191A7C43A8}"/>
          </ac:spMkLst>
        </pc:spChg>
        <pc:spChg chg="mod">
          <ac:chgData name="Johnson, Kathy" userId="S::kjohnson@gwinnetttech.edu::bc454295-a45c-4866-b0f4-dd150e906dc9" providerId="AD" clId="Web-{7299C249-FE0C-80C4-204C-F9CE3985007B}" dt="2023-11-01T21:34:00.823" v="50" actId="1076"/>
          <ac:spMkLst>
            <pc:docMk/>
            <pc:sldMk cId="0" sldId="314"/>
            <ac:spMk id="24609" creationId="{D18F6120-870A-4CBC-B904-822D57C9BB8E}"/>
          </ac:spMkLst>
        </pc:spChg>
        <pc:spChg chg="mod">
          <ac:chgData name="Johnson, Kathy" userId="S::kjohnson@gwinnetttech.edu::bc454295-a45c-4866-b0f4-dd150e906dc9" providerId="AD" clId="Web-{7299C249-FE0C-80C4-204C-F9CE3985007B}" dt="2023-11-01T21:34:12.386" v="52" actId="1076"/>
          <ac:spMkLst>
            <pc:docMk/>
            <pc:sldMk cId="0" sldId="314"/>
            <ac:spMk id="24610" creationId="{5F4701D9-5CF7-4CED-8ADF-7650E218846D}"/>
          </ac:spMkLst>
        </pc:spChg>
        <pc:spChg chg="mod">
          <ac:chgData name="Johnson, Kathy" userId="S::kjohnson@gwinnetttech.edu::bc454295-a45c-4866-b0f4-dd150e906dc9" providerId="AD" clId="Web-{7299C249-FE0C-80C4-204C-F9CE3985007B}" dt="2023-11-01T21:34:07.698" v="51" actId="1076"/>
          <ac:spMkLst>
            <pc:docMk/>
            <pc:sldMk cId="0" sldId="314"/>
            <ac:spMk id="24611" creationId="{3CE72DEE-3021-4FE3-AB45-A408B875AF36}"/>
          </ac:spMkLst>
        </pc:spChg>
        <pc:spChg chg="mod">
          <ac:chgData name="Johnson, Kathy" userId="S::kjohnson@gwinnetttech.edu::bc454295-a45c-4866-b0f4-dd150e906dc9" providerId="AD" clId="Web-{7299C249-FE0C-80C4-204C-F9CE3985007B}" dt="2023-11-01T21:36:44.187" v="63" actId="20577"/>
          <ac:spMkLst>
            <pc:docMk/>
            <pc:sldMk cId="0" sldId="314"/>
            <ac:spMk id="24627" creationId="{F411CA6C-3D1A-46E8-BE8C-7EEBFC01284C}"/>
          </ac:spMkLst>
        </pc:spChg>
      </pc:sldChg>
      <pc:sldChg chg="addSp delSp modSp">
        <pc:chgData name="Johnson, Kathy" userId="S::kjohnson@gwinnetttech.edu::bc454295-a45c-4866-b0f4-dd150e906dc9" providerId="AD" clId="Web-{7299C249-FE0C-80C4-204C-F9CE3985007B}" dt="2023-11-01T21:39:45.426" v="68"/>
        <pc:sldMkLst>
          <pc:docMk/>
          <pc:sldMk cId="0" sldId="315"/>
        </pc:sldMkLst>
        <pc:spChg chg="mod">
          <ac:chgData name="Johnson, Kathy" userId="S::kjohnson@gwinnetttech.edu::bc454295-a45c-4866-b0f4-dd150e906dc9" providerId="AD" clId="Web-{7299C249-FE0C-80C4-204C-F9CE3985007B}" dt="2023-11-01T21:39:01.691" v="65"/>
          <ac:spMkLst>
            <pc:docMk/>
            <pc:sldMk cId="0" sldId="315"/>
            <ac:spMk id="2" creationId="{C14CF257-45F2-414F-82EA-FA935994BC2A}"/>
          </ac:spMkLst>
        </pc:spChg>
        <pc:spChg chg="del">
          <ac:chgData name="Johnson, Kathy" userId="S::kjohnson@gwinnetttech.edu::bc454295-a45c-4866-b0f4-dd150e906dc9" providerId="AD" clId="Web-{7299C249-FE0C-80C4-204C-F9CE3985007B}" dt="2023-11-01T21:39:01.691" v="65"/>
          <ac:spMkLst>
            <pc:docMk/>
            <pc:sldMk cId="0" sldId="315"/>
            <ac:spMk id="79" creationId="{13FE9996-7EAC-4679-B37D-C1045F42F954}"/>
          </ac:spMkLst>
        </pc:spChg>
        <pc:spChg chg="del">
          <ac:chgData name="Johnson, Kathy" userId="S::kjohnson@gwinnetttech.edu::bc454295-a45c-4866-b0f4-dd150e906dc9" providerId="AD" clId="Web-{7299C249-FE0C-80C4-204C-F9CE3985007B}" dt="2023-11-01T21:39:01.691" v="65"/>
          <ac:spMkLst>
            <pc:docMk/>
            <pc:sldMk cId="0" sldId="315"/>
            <ac:spMk id="81" creationId="{761DF1FE-5CC8-43D2-A76C-93C76EEDE1E9}"/>
          </ac:spMkLst>
        </pc:spChg>
        <pc:spChg chg="del">
          <ac:chgData name="Johnson, Kathy" userId="S::kjohnson@gwinnetttech.edu::bc454295-a45c-4866-b0f4-dd150e906dc9" providerId="AD" clId="Web-{7299C249-FE0C-80C4-204C-F9CE3985007B}" dt="2023-11-01T21:39:01.691" v="65"/>
          <ac:spMkLst>
            <pc:docMk/>
            <pc:sldMk cId="0" sldId="315"/>
            <ac:spMk id="85" creationId="{35230A27-1553-42F8-99D7-829868E13715}"/>
          </ac:spMkLst>
        </pc:spChg>
        <pc:spChg chg="del">
          <ac:chgData name="Johnson, Kathy" userId="S::kjohnson@gwinnetttech.edu::bc454295-a45c-4866-b0f4-dd150e906dc9" providerId="AD" clId="Web-{7299C249-FE0C-80C4-204C-F9CE3985007B}" dt="2023-11-01T21:39:01.691" v="65"/>
          <ac:spMkLst>
            <pc:docMk/>
            <pc:sldMk cId="0" sldId="315"/>
            <ac:spMk id="87" creationId="{A772232D-B4D6-429F-B3D1-2D9891B85E08}"/>
          </ac:spMkLst>
        </pc:spChg>
        <pc:spChg chg="mod ord">
          <ac:chgData name="Johnson, Kathy" userId="S::kjohnson@gwinnetttech.edu::bc454295-a45c-4866-b0f4-dd150e906dc9" providerId="AD" clId="Web-{7299C249-FE0C-80C4-204C-F9CE3985007B}" dt="2023-11-01T21:39:45.426" v="68"/>
          <ac:spMkLst>
            <pc:docMk/>
            <pc:sldMk cId="0" sldId="315"/>
            <ac:spMk id="25603" creationId="{1DC1D8F4-31B5-4845-B6C9-26915E35074F}"/>
          </ac:spMkLst>
        </pc:spChg>
        <pc:spChg chg="add del">
          <ac:chgData name="Johnson, Kathy" userId="S::kjohnson@gwinnetttech.edu::bc454295-a45c-4866-b0f4-dd150e906dc9" providerId="AD" clId="Web-{7299C249-FE0C-80C4-204C-F9CE3985007B}" dt="2023-11-01T21:39:45.426" v="68"/>
          <ac:spMkLst>
            <pc:docMk/>
            <pc:sldMk cId="0" sldId="315"/>
            <ac:spMk id="25611" creationId="{7D379150-F6B4-45C8-BE10-6B278AD400EB}"/>
          </ac:spMkLst>
        </pc:spChg>
        <pc:spChg chg="add del">
          <ac:chgData name="Johnson, Kathy" userId="S::kjohnson@gwinnetttech.edu::bc454295-a45c-4866-b0f4-dd150e906dc9" providerId="AD" clId="Web-{7299C249-FE0C-80C4-204C-F9CE3985007B}" dt="2023-11-01T21:39:45.426" v="68"/>
          <ac:spMkLst>
            <pc:docMk/>
            <pc:sldMk cId="0" sldId="315"/>
            <ac:spMk id="25613" creationId="{5FFCF544-A370-4A5D-A95F-CA6E0E7191E6}"/>
          </ac:spMkLst>
        </pc:spChg>
        <pc:spChg chg="add del">
          <ac:chgData name="Johnson, Kathy" userId="S::kjohnson@gwinnetttech.edu::bc454295-a45c-4866-b0f4-dd150e906dc9" providerId="AD" clId="Web-{7299C249-FE0C-80C4-204C-F9CE3985007B}" dt="2023-11-01T21:39:45.426" v="68"/>
          <ac:spMkLst>
            <pc:docMk/>
            <pc:sldMk cId="0" sldId="315"/>
            <ac:spMk id="25614" creationId="{284B70D5-875B-433D-BDBD-1522A85D6C1D}"/>
          </ac:spMkLst>
        </pc:spChg>
        <pc:spChg chg="add del">
          <ac:chgData name="Johnson, Kathy" userId="S::kjohnson@gwinnetttech.edu::bc454295-a45c-4866-b0f4-dd150e906dc9" providerId="AD" clId="Web-{7299C249-FE0C-80C4-204C-F9CE3985007B}" dt="2023-11-01T21:39:45.426" v="68"/>
          <ac:spMkLst>
            <pc:docMk/>
            <pc:sldMk cId="0" sldId="315"/>
            <ac:spMk id="25618" creationId="{1E299956-A9E7-4FC1-A0B1-D590CA9730E8}"/>
          </ac:spMkLst>
        </pc:spChg>
        <pc:spChg chg="add del">
          <ac:chgData name="Johnson, Kathy" userId="S::kjohnson@gwinnetttech.edu::bc454295-a45c-4866-b0f4-dd150e906dc9" providerId="AD" clId="Web-{7299C249-FE0C-80C4-204C-F9CE3985007B}" dt="2023-11-01T21:39:45.426" v="68"/>
          <ac:spMkLst>
            <pc:docMk/>
            <pc:sldMk cId="0" sldId="315"/>
            <ac:spMk id="25620" creationId="{17FC539C-B783-4B03-9F9E-D13430F3F64F}"/>
          </ac:spMkLst>
        </pc:spChg>
        <pc:spChg chg="add">
          <ac:chgData name="Johnson, Kathy" userId="S::kjohnson@gwinnetttech.edu::bc454295-a45c-4866-b0f4-dd150e906dc9" providerId="AD" clId="Web-{7299C249-FE0C-80C4-204C-F9CE3985007B}" dt="2023-11-01T21:39:45.426" v="68"/>
          <ac:spMkLst>
            <pc:docMk/>
            <pc:sldMk cId="0" sldId="315"/>
            <ac:spMk id="25625" creationId="{7D379150-F6B4-45C8-BE10-6B278AD400EB}"/>
          </ac:spMkLst>
        </pc:spChg>
        <pc:spChg chg="add">
          <ac:chgData name="Johnson, Kathy" userId="S::kjohnson@gwinnetttech.edu::bc454295-a45c-4866-b0f4-dd150e906dc9" providerId="AD" clId="Web-{7299C249-FE0C-80C4-204C-F9CE3985007B}" dt="2023-11-01T21:39:45.426" v="68"/>
          <ac:spMkLst>
            <pc:docMk/>
            <pc:sldMk cId="0" sldId="315"/>
            <ac:spMk id="25627" creationId="{5FFCF544-A370-4A5D-A95F-CA6E0E7191E6}"/>
          </ac:spMkLst>
        </pc:spChg>
        <pc:spChg chg="add">
          <ac:chgData name="Johnson, Kathy" userId="S::kjohnson@gwinnetttech.edu::bc454295-a45c-4866-b0f4-dd150e906dc9" providerId="AD" clId="Web-{7299C249-FE0C-80C4-204C-F9CE3985007B}" dt="2023-11-01T21:39:45.426" v="68"/>
          <ac:spMkLst>
            <pc:docMk/>
            <pc:sldMk cId="0" sldId="315"/>
            <ac:spMk id="25631" creationId="{284B70D5-875B-433D-BDBD-1522A85D6C1D}"/>
          </ac:spMkLst>
        </pc:spChg>
        <pc:spChg chg="add">
          <ac:chgData name="Johnson, Kathy" userId="S::kjohnson@gwinnetttech.edu::bc454295-a45c-4866-b0f4-dd150e906dc9" providerId="AD" clId="Web-{7299C249-FE0C-80C4-204C-F9CE3985007B}" dt="2023-11-01T21:39:45.426" v="68"/>
          <ac:spMkLst>
            <pc:docMk/>
            <pc:sldMk cId="0" sldId="315"/>
            <ac:spMk id="25635" creationId="{1E299956-A9E7-4FC1-A0B1-D590CA9730E8}"/>
          </ac:spMkLst>
        </pc:spChg>
        <pc:spChg chg="add">
          <ac:chgData name="Johnson, Kathy" userId="S::kjohnson@gwinnetttech.edu::bc454295-a45c-4866-b0f4-dd150e906dc9" providerId="AD" clId="Web-{7299C249-FE0C-80C4-204C-F9CE3985007B}" dt="2023-11-01T21:39:45.426" v="68"/>
          <ac:spMkLst>
            <pc:docMk/>
            <pc:sldMk cId="0" sldId="315"/>
            <ac:spMk id="25637" creationId="{17FC539C-B783-4B03-9F9E-D13430F3F64F}"/>
          </ac:spMkLst>
        </pc:spChg>
        <pc:picChg chg="add del mod">
          <ac:chgData name="Johnson, Kathy" userId="S::kjohnson@gwinnetttech.edu::bc454295-a45c-4866-b0f4-dd150e906dc9" providerId="AD" clId="Web-{7299C249-FE0C-80C4-204C-F9CE3985007B}" dt="2023-11-01T21:39:31.660" v="66"/>
          <ac:picMkLst>
            <pc:docMk/>
            <pc:sldMk cId="0" sldId="315"/>
            <ac:picMk id="3" creationId="{8C383F20-F828-4E8A-25BA-8E7AAB41D380}"/>
          </ac:picMkLst>
        </pc:picChg>
        <pc:picChg chg="add mod">
          <ac:chgData name="Johnson, Kathy" userId="S::kjohnson@gwinnetttech.edu::bc454295-a45c-4866-b0f4-dd150e906dc9" providerId="AD" clId="Web-{7299C249-FE0C-80C4-204C-F9CE3985007B}" dt="2023-11-01T21:39:45.426" v="68"/>
          <ac:picMkLst>
            <pc:docMk/>
            <pc:sldMk cId="0" sldId="315"/>
            <ac:picMk id="5" creationId="{0A58EBF5-7F1D-E754-AB85-5260834D6925}"/>
          </ac:picMkLst>
        </pc:picChg>
        <pc:cxnChg chg="del">
          <ac:chgData name="Johnson, Kathy" userId="S::kjohnson@gwinnetttech.edu::bc454295-a45c-4866-b0f4-dd150e906dc9" providerId="AD" clId="Web-{7299C249-FE0C-80C4-204C-F9CE3985007B}" dt="2023-11-01T21:39:01.691" v="65"/>
          <ac:cxnSpMkLst>
            <pc:docMk/>
            <pc:sldMk cId="0" sldId="315"/>
            <ac:cxnSpMk id="83" creationId="{E161BEBD-A23C-409E-ABC7-73F9EDC02F20}"/>
          </ac:cxnSpMkLst>
        </pc:cxnChg>
        <pc:cxnChg chg="del">
          <ac:chgData name="Johnson, Kathy" userId="S::kjohnson@gwinnetttech.edu::bc454295-a45c-4866-b0f4-dd150e906dc9" providerId="AD" clId="Web-{7299C249-FE0C-80C4-204C-F9CE3985007B}" dt="2023-11-01T21:39:01.691" v="65"/>
          <ac:cxnSpMkLst>
            <pc:docMk/>
            <pc:sldMk cId="0" sldId="315"/>
            <ac:cxnSpMk id="89" creationId="{02CC3441-26B3-4381-B3DF-8AE3C288BC0D}"/>
          </ac:cxnSpMkLst>
        </pc:cxnChg>
        <pc:cxnChg chg="add del">
          <ac:chgData name="Johnson, Kathy" userId="S::kjohnson@gwinnetttech.edu::bc454295-a45c-4866-b0f4-dd150e906dc9" providerId="AD" clId="Web-{7299C249-FE0C-80C4-204C-F9CE3985007B}" dt="2023-11-01T21:39:45.426" v="68"/>
          <ac:cxnSpMkLst>
            <pc:docMk/>
            <pc:sldMk cId="0" sldId="315"/>
            <ac:cxnSpMk id="25612" creationId="{6EEB3B97-A638-498B-8083-54191CE71E01}"/>
          </ac:cxnSpMkLst>
        </pc:cxnChg>
        <pc:cxnChg chg="add del">
          <ac:chgData name="Johnson, Kathy" userId="S::kjohnson@gwinnetttech.edu::bc454295-a45c-4866-b0f4-dd150e906dc9" providerId="AD" clId="Web-{7299C249-FE0C-80C4-204C-F9CE3985007B}" dt="2023-11-01T21:39:45.426" v="68"/>
          <ac:cxnSpMkLst>
            <pc:docMk/>
            <pc:sldMk cId="0" sldId="315"/>
            <ac:cxnSpMk id="25616" creationId="{C947DF4A-614C-4B4C-8B80-E5B9D8E8CFED}"/>
          </ac:cxnSpMkLst>
        </pc:cxnChg>
        <pc:cxnChg chg="add">
          <ac:chgData name="Johnson, Kathy" userId="S::kjohnson@gwinnetttech.edu::bc454295-a45c-4866-b0f4-dd150e906dc9" providerId="AD" clId="Web-{7299C249-FE0C-80C4-204C-F9CE3985007B}" dt="2023-11-01T21:39:45.426" v="68"/>
          <ac:cxnSpMkLst>
            <pc:docMk/>
            <pc:sldMk cId="0" sldId="315"/>
            <ac:cxnSpMk id="25629" creationId="{6EEB3B97-A638-498B-8083-54191CE71E01}"/>
          </ac:cxnSpMkLst>
        </pc:cxnChg>
        <pc:cxnChg chg="add">
          <ac:chgData name="Johnson, Kathy" userId="S::kjohnson@gwinnetttech.edu::bc454295-a45c-4866-b0f4-dd150e906dc9" providerId="AD" clId="Web-{7299C249-FE0C-80C4-204C-F9CE3985007B}" dt="2023-11-01T21:39:45.426" v="68"/>
          <ac:cxnSpMkLst>
            <pc:docMk/>
            <pc:sldMk cId="0" sldId="315"/>
            <ac:cxnSpMk id="25633" creationId="{C947DF4A-614C-4B4C-8B80-E5B9D8E8CFED}"/>
          </ac:cxnSpMkLst>
        </pc:cxnChg>
      </pc:sldChg>
      <pc:sldChg chg="modSp">
        <pc:chgData name="Johnson, Kathy" userId="S::kjohnson@gwinnetttech.edu::bc454295-a45c-4866-b0f4-dd150e906dc9" providerId="AD" clId="Web-{7299C249-FE0C-80C4-204C-F9CE3985007B}" dt="2023-11-01T21:46:50.783" v="73" actId="14100"/>
        <pc:sldMkLst>
          <pc:docMk/>
          <pc:sldMk cId="0" sldId="319"/>
        </pc:sldMkLst>
        <pc:spChg chg="mod">
          <ac:chgData name="Johnson, Kathy" userId="S::kjohnson@gwinnetttech.edu::bc454295-a45c-4866-b0f4-dd150e906dc9" providerId="AD" clId="Web-{7299C249-FE0C-80C4-204C-F9CE3985007B}" dt="2023-11-01T21:46:50.783" v="73" actId="14100"/>
          <ac:spMkLst>
            <pc:docMk/>
            <pc:sldMk cId="0" sldId="319"/>
            <ac:spMk id="29706" creationId="{F48E8054-5728-4C46-81E3-B9F9F61AF6C1}"/>
          </ac:spMkLst>
        </pc:spChg>
      </pc:sldChg>
      <pc:sldChg chg="addSp delSp modSp">
        <pc:chgData name="Johnson, Kathy" userId="S::kjohnson@gwinnetttech.edu::bc454295-a45c-4866-b0f4-dd150e906dc9" providerId="AD" clId="Web-{7299C249-FE0C-80C4-204C-F9CE3985007B}" dt="2023-11-01T21:40:22.771" v="70"/>
        <pc:sldMkLst>
          <pc:docMk/>
          <pc:sldMk cId="0" sldId="320"/>
        </pc:sldMkLst>
        <pc:spChg chg="del">
          <ac:chgData name="Johnson, Kathy" userId="S::kjohnson@gwinnetttech.edu::bc454295-a45c-4866-b0f4-dd150e906dc9" providerId="AD" clId="Web-{7299C249-FE0C-80C4-204C-F9CE3985007B}" dt="2023-11-01T21:40:22.771" v="70"/>
          <ac:spMkLst>
            <pc:docMk/>
            <pc:sldMk cId="0" sldId="320"/>
            <ac:spMk id="31752" creationId="{990D0034-F768-41E7-85D4-F38C4DE85770}"/>
          </ac:spMkLst>
        </pc:spChg>
        <pc:spChg chg="del">
          <ac:chgData name="Johnson, Kathy" userId="S::kjohnson@gwinnetttech.edu::bc454295-a45c-4866-b0f4-dd150e906dc9" providerId="AD" clId="Web-{7299C249-FE0C-80C4-204C-F9CE3985007B}" dt="2023-11-01T21:40:22.771" v="70"/>
          <ac:spMkLst>
            <pc:docMk/>
            <pc:sldMk cId="0" sldId="320"/>
            <ac:spMk id="31753" creationId="{C4F7E42D-8B5A-4FC8-81CD-9E60171F7FA8}"/>
          </ac:spMkLst>
        </pc:spChg>
        <pc:spChg chg="del">
          <ac:chgData name="Johnson, Kathy" userId="S::kjohnson@gwinnetttech.edu::bc454295-a45c-4866-b0f4-dd150e906dc9" providerId="AD" clId="Web-{7299C249-FE0C-80C4-204C-F9CE3985007B}" dt="2023-11-01T21:40:22.771" v="70"/>
          <ac:spMkLst>
            <pc:docMk/>
            <pc:sldMk cId="0" sldId="320"/>
            <ac:spMk id="31754" creationId="{8C04651D-B9F4-4935-A02D-364153FBDF54}"/>
          </ac:spMkLst>
        </pc:spChg>
        <pc:spChg chg="add">
          <ac:chgData name="Johnson, Kathy" userId="S::kjohnson@gwinnetttech.edu::bc454295-a45c-4866-b0f4-dd150e906dc9" providerId="AD" clId="Web-{7299C249-FE0C-80C4-204C-F9CE3985007B}" dt="2023-11-01T21:40:22.771" v="70"/>
          <ac:spMkLst>
            <pc:docMk/>
            <pc:sldMk cId="0" sldId="320"/>
            <ac:spMk id="31759" creationId="{990D0034-F768-41E7-85D4-F38C4DE85770}"/>
          </ac:spMkLst>
        </pc:spChg>
        <pc:spChg chg="add">
          <ac:chgData name="Johnson, Kathy" userId="S::kjohnson@gwinnetttech.edu::bc454295-a45c-4866-b0f4-dd150e906dc9" providerId="AD" clId="Web-{7299C249-FE0C-80C4-204C-F9CE3985007B}" dt="2023-11-01T21:40:22.771" v="70"/>
          <ac:spMkLst>
            <pc:docMk/>
            <pc:sldMk cId="0" sldId="320"/>
            <ac:spMk id="31761" creationId="{C4F7E42D-8B5A-4FC8-81CD-9E60171F7FA8}"/>
          </ac:spMkLst>
        </pc:spChg>
        <pc:spChg chg="add">
          <ac:chgData name="Johnson, Kathy" userId="S::kjohnson@gwinnetttech.edu::bc454295-a45c-4866-b0f4-dd150e906dc9" providerId="AD" clId="Web-{7299C249-FE0C-80C4-204C-F9CE3985007B}" dt="2023-11-01T21:40:22.771" v="70"/>
          <ac:spMkLst>
            <pc:docMk/>
            <pc:sldMk cId="0" sldId="320"/>
            <ac:spMk id="31763" creationId="{8C04651D-B9F4-4935-A02D-364153FBDF54}"/>
          </ac:spMkLst>
        </pc:spChg>
        <pc:picChg chg="mod">
          <ac:chgData name="Johnson, Kathy" userId="S::kjohnson@gwinnetttech.edu::bc454295-a45c-4866-b0f4-dd150e906dc9" providerId="AD" clId="Web-{7299C249-FE0C-80C4-204C-F9CE3985007B}" dt="2023-11-01T21:40:22.771" v="70"/>
          <ac:picMkLst>
            <pc:docMk/>
            <pc:sldMk cId="0" sldId="320"/>
            <ac:picMk id="31747" creationId="{BAF9A09E-867F-4E07-A38B-0E3165229A08}"/>
          </ac:picMkLst>
        </pc:picChg>
      </pc:sldChg>
      <pc:sldChg chg="modSp">
        <pc:chgData name="Johnson, Kathy" userId="S::kjohnson@gwinnetttech.edu::bc454295-a45c-4866-b0f4-dd150e906dc9" providerId="AD" clId="Web-{7299C249-FE0C-80C4-204C-F9CE3985007B}" dt="2023-11-01T21:47:09.299" v="75" actId="20577"/>
        <pc:sldMkLst>
          <pc:docMk/>
          <pc:sldMk cId="0" sldId="321"/>
        </pc:sldMkLst>
        <pc:spChg chg="mod">
          <ac:chgData name="Johnson, Kathy" userId="S::kjohnson@gwinnetttech.edu::bc454295-a45c-4866-b0f4-dd150e906dc9" providerId="AD" clId="Web-{7299C249-FE0C-80C4-204C-F9CE3985007B}" dt="2023-11-01T21:47:09.299" v="75" actId="20577"/>
          <ac:spMkLst>
            <pc:docMk/>
            <pc:sldMk cId="0" sldId="321"/>
            <ac:spMk id="32778" creationId="{3BC9E13C-3B37-4379-AA08-DACD23770AE9}"/>
          </ac:spMkLst>
        </pc:spChg>
      </pc:sldChg>
      <pc:sldChg chg="modSp">
        <pc:chgData name="Johnson, Kathy" userId="S::kjohnson@gwinnetttech.edu::bc454295-a45c-4866-b0f4-dd150e906dc9" providerId="AD" clId="Web-{7299C249-FE0C-80C4-204C-F9CE3985007B}" dt="2023-11-01T21:49:04.802" v="77" actId="20577"/>
        <pc:sldMkLst>
          <pc:docMk/>
          <pc:sldMk cId="0" sldId="322"/>
        </pc:sldMkLst>
        <pc:spChg chg="mod">
          <ac:chgData name="Johnson, Kathy" userId="S::kjohnson@gwinnetttech.edu::bc454295-a45c-4866-b0f4-dd150e906dc9" providerId="AD" clId="Web-{7299C249-FE0C-80C4-204C-F9CE3985007B}" dt="2023-11-01T21:49:04.802" v="77" actId="20577"/>
          <ac:spMkLst>
            <pc:docMk/>
            <pc:sldMk cId="0" sldId="322"/>
            <ac:spMk id="33801" creationId="{B7697C9A-721C-4292-8E1C-432584040BE5}"/>
          </ac:spMkLst>
        </pc:spChg>
      </pc:sldChg>
      <pc:sldChg chg="modSp">
        <pc:chgData name="Johnson, Kathy" userId="S::kjohnson@gwinnetttech.edu::bc454295-a45c-4866-b0f4-dd150e906dc9" providerId="AD" clId="Web-{7299C249-FE0C-80C4-204C-F9CE3985007B}" dt="2023-11-01T21:50:09.507" v="97" actId="14100"/>
        <pc:sldMkLst>
          <pc:docMk/>
          <pc:sldMk cId="0" sldId="323"/>
        </pc:sldMkLst>
        <pc:spChg chg="mod">
          <ac:chgData name="Johnson, Kathy" userId="S::kjohnson@gwinnetttech.edu::bc454295-a45c-4866-b0f4-dd150e906dc9" providerId="AD" clId="Web-{7299C249-FE0C-80C4-204C-F9CE3985007B}" dt="2023-11-01T21:50:09.507" v="97" actId="14100"/>
          <ac:spMkLst>
            <pc:docMk/>
            <pc:sldMk cId="0" sldId="323"/>
            <ac:spMk id="34825" creationId="{A6431EEF-DEF0-4A4B-BB1B-910295055C81}"/>
          </ac:spMkLst>
        </pc:spChg>
        <pc:spChg chg="mod">
          <ac:chgData name="Johnson, Kathy" userId="S::kjohnson@gwinnetttech.edu::bc454295-a45c-4866-b0f4-dd150e906dc9" providerId="AD" clId="Web-{7299C249-FE0C-80C4-204C-F9CE3985007B}" dt="2023-11-01T21:49:59.616" v="94" actId="14100"/>
          <ac:spMkLst>
            <pc:docMk/>
            <pc:sldMk cId="0" sldId="323"/>
            <ac:spMk id="34839" creationId="{AC066372-DC0A-473C-80FC-977A9FD6B0FA}"/>
          </ac:spMkLst>
        </pc:spChg>
      </pc:sldChg>
      <pc:sldChg chg="modSp">
        <pc:chgData name="Johnson, Kathy" userId="S::kjohnson@gwinnetttech.edu::bc454295-a45c-4866-b0f4-dd150e906dc9" providerId="AD" clId="Web-{7299C249-FE0C-80C4-204C-F9CE3985007B}" dt="2023-11-01T21:11:58.022" v="2" actId="20577"/>
        <pc:sldMkLst>
          <pc:docMk/>
          <pc:sldMk cId="0" sldId="348"/>
        </pc:sldMkLst>
        <pc:graphicFrameChg chg="modGraphic">
          <ac:chgData name="Johnson, Kathy" userId="S::kjohnson@gwinnetttech.edu::bc454295-a45c-4866-b0f4-dd150e906dc9" providerId="AD" clId="Web-{7299C249-FE0C-80C4-204C-F9CE3985007B}" dt="2023-11-01T21:11:58.022" v="2" actId="20577"/>
          <ac:graphicFrameMkLst>
            <pc:docMk/>
            <pc:sldMk cId="0" sldId="348"/>
            <ac:graphicFrameMk id="8197" creationId="{F7B6C1FD-CB6E-4B88-97A7-807CD1A959AC}"/>
          </ac:graphicFrameMkLst>
        </pc:graphicFrameChg>
      </pc:sldChg>
      <pc:sldChg chg="addSp delSp modSp">
        <pc:chgData name="Johnson, Kathy" userId="S::kjohnson@gwinnetttech.edu::bc454295-a45c-4866-b0f4-dd150e906dc9" providerId="AD" clId="Web-{7299C249-FE0C-80C4-204C-F9CE3985007B}" dt="2023-11-01T21:14:42.979" v="4"/>
        <pc:sldMkLst>
          <pc:docMk/>
          <pc:sldMk cId="0" sldId="351"/>
        </pc:sldMkLst>
        <pc:spChg chg="mod">
          <ac:chgData name="Johnson, Kathy" userId="S::kjohnson@gwinnetttech.edu::bc454295-a45c-4866-b0f4-dd150e906dc9" providerId="AD" clId="Web-{7299C249-FE0C-80C4-204C-F9CE3985007B}" dt="2023-11-01T21:14:42.979" v="4"/>
          <ac:spMkLst>
            <pc:docMk/>
            <pc:sldMk cId="0" sldId="351"/>
            <ac:spMk id="2" creationId="{790F9311-916F-486F-93D0-EAA0C7877EE0}"/>
          </ac:spMkLst>
        </pc:spChg>
        <pc:spChg chg="del">
          <ac:chgData name="Johnson, Kathy" userId="S::kjohnson@gwinnetttech.edu::bc454295-a45c-4866-b0f4-dd150e906dc9" providerId="AD" clId="Web-{7299C249-FE0C-80C4-204C-F9CE3985007B}" dt="2023-11-01T21:14:42.979" v="4"/>
          <ac:spMkLst>
            <pc:docMk/>
            <pc:sldMk cId="0" sldId="351"/>
            <ac:spMk id="72" creationId="{3741B58E-3B65-4A01-A276-975AB2CF8A08}"/>
          </ac:spMkLst>
        </pc:spChg>
        <pc:spChg chg="del">
          <ac:chgData name="Johnson, Kathy" userId="S::kjohnson@gwinnetttech.edu::bc454295-a45c-4866-b0f4-dd150e906dc9" providerId="AD" clId="Web-{7299C249-FE0C-80C4-204C-F9CE3985007B}" dt="2023-11-01T21:14:42.979" v="4"/>
          <ac:spMkLst>
            <pc:docMk/>
            <pc:sldMk cId="0" sldId="351"/>
            <ac:spMk id="74" creationId="{7AAC67C3-831B-4AB1-A259-DFB839CAFAFC}"/>
          </ac:spMkLst>
        </pc:spChg>
        <pc:spChg chg="del">
          <ac:chgData name="Johnson, Kathy" userId="S::kjohnson@gwinnetttech.edu::bc454295-a45c-4866-b0f4-dd150e906dc9" providerId="AD" clId="Web-{7299C249-FE0C-80C4-204C-F9CE3985007B}" dt="2023-11-01T21:14:42.979" v="4"/>
          <ac:spMkLst>
            <pc:docMk/>
            <pc:sldMk cId="0" sldId="351"/>
            <ac:spMk id="76" creationId="{054B3F04-9EAC-45C0-B3CE-0387EEA10A0C}"/>
          </ac:spMkLst>
        </pc:spChg>
        <pc:spChg chg="mod ord">
          <ac:chgData name="Johnson, Kathy" userId="S::kjohnson@gwinnetttech.edu::bc454295-a45c-4866-b0f4-dd150e906dc9" providerId="AD" clId="Web-{7299C249-FE0C-80C4-204C-F9CE3985007B}" dt="2023-11-01T21:14:42.979" v="4"/>
          <ac:spMkLst>
            <pc:docMk/>
            <pc:sldMk cId="0" sldId="351"/>
            <ac:spMk id="11267" creationId="{BA033842-22CD-41BD-968C-52102F27E607}"/>
          </ac:spMkLst>
        </pc:spChg>
        <pc:spChg chg="add">
          <ac:chgData name="Johnson, Kathy" userId="S::kjohnson@gwinnetttech.edu::bc454295-a45c-4866-b0f4-dd150e906dc9" providerId="AD" clId="Web-{7299C249-FE0C-80C4-204C-F9CE3985007B}" dt="2023-11-01T21:14:42.979" v="4"/>
          <ac:spMkLst>
            <pc:docMk/>
            <pc:sldMk cId="0" sldId="351"/>
            <ac:spMk id="11272" creationId="{5CF81D86-BDBA-477C-B7DD-8D359BB9965B}"/>
          </ac:spMkLst>
        </pc:spChg>
        <pc:spChg chg="add">
          <ac:chgData name="Johnson, Kathy" userId="S::kjohnson@gwinnetttech.edu::bc454295-a45c-4866-b0f4-dd150e906dc9" providerId="AD" clId="Web-{7299C249-FE0C-80C4-204C-F9CE3985007B}" dt="2023-11-01T21:14:42.979" v="4"/>
          <ac:spMkLst>
            <pc:docMk/>
            <pc:sldMk cId="0" sldId="351"/>
            <ac:spMk id="11276" creationId="{88AA064E-5F6E-4024-BC28-EDDC3DFC70E1}"/>
          </ac:spMkLst>
        </pc:spChg>
        <pc:spChg chg="add">
          <ac:chgData name="Johnson, Kathy" userId="S::kjohnson@gwinnetttech.edu::bc454295-a45c-4866-b0f4-dd150e906dc9" providerId="AD" clId="Web-{7299C249-FE0C-80C4-204C-F9CE3985007B}" dt="2023-11-01T21:14:42.979" v="4"/>
          <ac:spMkLst>
            <pc:docMk/>
            <pc:sldMk cId="0" sldId="351"/>
            <ac:spMk id="11278" creationId="{03B29638-4838-4B9B-B9DB-96E542BAF3E6}"/>
          </ac:spMkLst>
        </pc:spChg>
        <pc:picChg chg="add mod">
          <ac:chgData name="Johnson, Kathy" userId="S::kjohnson@gwinnetttech.edu::bc454295-a45c-4866-b0f4-dd150e906dc9" providerId="AD" clId="Web-{7299C249-FE0C-80C4-204C-F9CE3985007B}" dt="2023-11-01T21:14:42.979" v="4"/>
          <ac:picMkLst>
            <pc:docMk/>
            <pc:sldMk cId="0" sldId="351"/>
            <ac:picMk id="4" creationId="{C721AA09-42D2-28EC-A2E0-50CEEA071F46}"/>
          </ac:picMkLst>
        </pc:picChg>
        <pc:cxnChg chg="add">
          <ac:chgData name="Johnson, Kathy" userId="S::kjohnson@gwinnetttech.edu::bc454295-a45c-4866-b0f4-dd150e906dc9" providerId="AD" clId="Web-{7299C249-FE0C-80C4-204C-F9CE3985007B}" dt="2023-11-01T21:14:42.979" v="4"/>
          <ac:cxnSpMkLst>
            <pc:docMk/>
            <pc:sldMk cId="0" sldId="351"/>
            <ac:cxnSpMk id="11274" creationId="{C65F3E9C-EF11-4F8F-A621-399C7A3E6401}"/>
          </ac:cxnSpMkLst>
        </pc:cxnChg>
      </pc:sldChg>
      <pc:sldChg chg="del">
        <pc:chgData name="Johnson, Kathy" userId="S::kjohnson@gwinnetttech.edu::bc454295-a45c-4866-b0f4-dd150e906dc9" providerId="AD" clId="Web-{7299C249-FE0C-80C4-204C-F9CE3985007B}" dt="2023-11-01T21:15:56.012" v="5"/>
        <pc:sldMkLst>
          <pc:docMk/>
          <pc:sldMk cId="0" sldId="352"/>
        </pc:sldMkLst>
      </pc:sldChg>
      <pc:sldChg chg="addSp delSp modSp">
        <pc:chgData name="Johnson, Kathy" userId="S::kjohnson@gwinnetttech.edu::bc454295-a45c-4866-b0f4-dd150e906dc9" providerId="AD" clId="Web-{7299C249-FE0C-80C4-204C-F9CE3985007B}" dt="2023-11-01T21:19:17.237" v="14"/>
        <pc:sldMkLst>
          <pc:docMk/>
          <pc:sldMk cId="0" sldId="353"/>
        </pc:sldMkLst>
        <pc:spChg chg="mod">
          <ac:chgData name="Johnson, Kathy" userId="S::kjohnson@gwinnetttech.edu::bc454295-a45c-4866-b0f4-dd150e906dc9" providerId="AD" clId="Web-{7299C249-FE0C-80C4-204C-F9CE3985007B}" dt="2023-11-01T21:19:17.221" v="13"/>
          <ac:spMkLst>
            <pc:docMk/>
            <pc:sldMk cId="0" sldId="353"/>
            <ac:spMk id="2" creationId="{494CE3CB-FA69-405E-BA67-7DC3462E882F}"/>
          </ac:spMkLst>
        </pc:spChg>
        <pc:spChg chg="add del">
          <ac:chgData name="Johnson, Kathy" userId="S::kjohnson@gwinnetttech.edu::bc454295-a45c-4866-b0f4-dd150e906dc9" providerId="AD" clId="Web-{7299C249-FE0C-80C4-204C-F9CE3985007B}" dt="2023-11-01T21:16:46.279" v="9"/>
          <ac:spMkLst>
            <pc:docMk/>
            <pc:sldMk cId="0" sldId="353"/>
            <ac:spMk id="72" creationId="{35230A27-1553-42F8-99D7-829868E13715}"/>
          </ac:spMkLst>
        </pc:spChg>
        <pc:spChg chg="add del">
          <ac:chgData name="Johnson, Kathy" userId="S::kjohnson@gwinnetttech.edu::bc454295-a45c-4866-b0f4-dd150e906dc9" providerId="AD" clId="Web-{7299C249-FE0C-80C4-204C-F9CE3985007B}" dt="2023-11-01T21:16:46.279" v="9"/>
          <ac:spMkLst>
            <pc:docMk/>
            <pc:sldMk cId="0" sldId="353"/>
            <ac:spMk id="74" creationId="{A772232D-B4D6-429F-B3D1-2D9891B85E08}"/>
          </ac:spMkLst>
        </pc:spChg>
        <pc:spChg chg="mod ord">
          <ac:chgData name="Johnson, Kathy" userId="S::kjohnson@gwinnetttech.edu::bc454295-a45c-4866-b0f4-dd150e906dc9" providerId="AD" clId="Web-{7299C249-FE0C-80C4-204C-F9CE3985007B}" dt="2023-11-01T21:19:17.237" v="14"/>
          <ac:spMkLst>
            <pc:docMk/>
            <pc:sldMk cId="0" sldId="353"/>
            <ac:spMk id="13315" creationId="{B94CAAE7-9E9C-43E2-9CE6-936BC723126F}"/>
          </ac:spMkLst>
        </pc:spChg>
        <pc:spChg chg="add del">
          <ac:chgData name="Johnson, Kathy" userId="S::kjohnson@gwinnetttech.edu::bc454295-a45c-4866-b0f4-dd150e906dc9" providerId="AD" clId="Web-{7299C249-FE0C-80C4-204C-F9CE3985007B}" dt="2023-11-01T21:16:46.264" v="8"/>
          <ac:spMkLst>
            <pc:docMk/>
            <pc:sldMk cId="0" sldId="353"/>
            <ac:spMk id="13320" creationId="{990D0034-F768-41E7-85D4-F38C4DE85770}"/>
          </ac:spMkLst>
        </pc:spChg>
        <pc:spChg chg="add del">
          <ac:chgData name="Johnson, Kathy" userId="S::kjohnson@gwinnetttech.edu::bc454295-a45c-4866-b0f4-dd150e906dc9" providerId="AD" clId="Web-{7299C249-FE0C-80C4-204C-F9CE3985007B}" dt="2023-11-01T21:19:17.237" v="14"/>
          <ac:spMkLst>
            <pc:docMk/>
            <pc:sldMk cId="0" sldId="353"/>
            <ac:spMk id="13325" creationId="{311973C2-EB8B-452A-A698-4A252FD3AE28}"/>
          </ac:spMkLst>
        </pc:spChg>
        <pc:spChg chg="add del">
          <ac:chgData name="Johnson, Kathy" userId="S::kjohnson@gwinnetttech.edu::bc454295-a45c-4866-b0f4-dd150e906dc9" providerId="AD" clId="Web-{7299C249-FE0C-80C4-204C-F9CE3985007B}" dt="2023-11-01T21:19:17.237" v="14"/>
          <ac:spMkLst>
            <pc:docMk/>
            <pc:sldMk cId="0" sldId="353"/>
            <ac:spMk id="13326" creationId="{10162E77-11AD-44A7-84EC-40C59EEFBD2E}"/>
          </ac:spMkLst>
        </pc:spChg>
        <pc:spChg chg="add del">
          <ac:chgData name="Johnson, Kathy" userId="S::kjohnson@gwinnetttech.edu::bc454295-a45c-4866-b0f4-dd150e906dc9" providerId="AD" clId="Web-{7299C249-FE0C-80C4-204C-F9CE3985007B}" dt="2023-11-01T21:19:17.221" v="13"/>
          <ac:spMkLst>
            <pc:docMk/>
            <pc:sldMk cId="0" sldId="353"/>
            <ac:spMk id="13331" creationId="{52ABB703-2B0E-4C3B-B4A2-F3973548E561}"/>
          </ac:spMkLst>
        </pc:spChg>
        <pc:spChg chg="add del">
          <ac:chgData name="Johnson, Kathy" userId="S::kjohnson@gwinnetttech.edu::bc454295-a45c-4866-b0f4-dd150e906dc9" providerId="AD" clId="Web-{7299C249-FE0C-80C4-204C-F9CE3985007B}" dt="2023-11-01T21:19:17.221" v="13"/>
          <ac:spMkLst>
            <pc:docMk/>
            <pc:sldMk cId="0" sldId="353"/>
            <ac:spMk id="13335" creationId="{E95DA498-D9A2-4DA9-B9DA-B3776E08CF7E}"/>
          </ac:spMkLst>
        </pc:spChg>
        <pc:spChg chg="add del">
          <ac:chgData name="Johnson, Kathy" userId="S::kjohnson@gwinnetttech.edu::bc454295-a45c-4866-b0f4-dd150e906dc9" providerId="AD" clId="Web-{7299C249-FE0C-80C4-204C-F9CE3985007B}" dt="2023-11-01T21:19:17.221" v="13"/>
          <ac:spMkLst>
            <pc:docMk/>
            <pc:sldMk cId="0" sldId="353"/>
            <ac:spMk id="13337" creationId="{82A73093-4B9D-420D-B17E-52293703A1D4}"/>
          </ac:spMkLst>
        </pc:spChg>
        <pc:spChg chg="add">
          <ac:chgData name="Johnson, Kathy" userId="S::kjohnson@gwinnetttech.edu::bc454295-a45c-4866-b0f4-dd150e906dc9" providerId="AD" clId="Web-{7299C249-FE0C-80C4-204C-F9CE3985007B}" dt="2023-11-01T21:19:17.237" v="14"/>
          <ac:spMkLst>
            <pc:docMk/>
            <pc:sldMk cId="0" sldId="353"/>
            <ac:spMk id="13339" creationId="{311973C2-EB8B-452A-A698-4A252FD3AE28}"/>
          </ac:spMkLst>
        </pc:spChg>
        <pc:spChg chg="add">
          <ac:chgData name="Johnson, Kathy" userId="S::kjohnson@gwinnetttech.edu::bc454295-a45c-4866-b0f4-dd150e906dc9" providerId="AD" clId="Web-{7299C249-FE0C-80C4-204C-F9CE3985007B}" dt="2023-11-01T21:19:17.237" v="14"/>
          <ac:spMkLst>
            <pc:docMk/>
            <pc:sldMk cId="0" sldId="353"/>
            <ac:spMk id="13340" creationId="{10162E77-11AD-44A7-84EC-40C59EEFBD2E}"/>
          </ac:spMkLst>
        </pc:spChg>
        <pc:picChg chg="add del mod">
          <ac:chgData name="Johnson, Kathy" userId="S::kjohnson@gwinnetttech.edu::bc454295-a45c-4866-b0f4-dd150e906dc9" providerId="AD" clId="Web-{7299C249-FE0C-80C4-204C-F9CE3985007B}" dt="2023-11-01T21:18:59.658" v="10"/>
          <ac:picMkLst>
            <pc:docMk/>
            <pc:sldMk cId="0" sldId="353"/>
            <ac:picMk id="4" creationId="{AED4F982-998D-A80E-8103-150108CDFB09}"/>
          </ac:picMkLst>
        </pc:picChg>
        <pc:picChg chg="add mod">
          <ac:chgData name="Johnson, Kathy" userId="S::kjohnson@gwinnetttech.edu::bc454295-a45c-4866-b0f4-dd150e906dc9" providerId="AD" clId="Web-{7299C249-FE0C-80C4-204C-F9CE3985007B}" dt="2023-11-01T21:19:17.237" v="14"/>
          <ac:picMkLst>
            <pc:docMk/>
            <pc:sldMk cId="0" sldId="353"/>
            <ac:picMk id="5" creationId="{33B874B8-4359-D7FC-2F48-EC4C6D601379}"/>
          </ac:picMkLst>
        </pc:picChg>
        <pc:cxnChg chg="add del">
          <ac:chgData name="Johnson, Kathy" userId="S::kjohnson@gwinnetttech.edu::bc454295-a45c-4866-b0f4-dd150e906dc9" providerId="AD" clId="Web-{7299C249-FE0C-80C4-204C-F9CE3985007B}" dt="2023-11-01T21:16:46.279" v="9"/>
          <ac:cxnSpMkLst>
            <pc:docMk/>
            <pc:sldMk cId="0" sldId="353"/>
            <ac:cxnSpMk id="76" creationId="{02CC3441-26B3-4381-B3DF-8AE3C288BC0D}"/>
          </ac:cxnSpMkLst>
        </pc:cxnChg>
        <pc:cxnChg chg="add del">
          <ac:chgData name="Johnson, Kathy" userId="S::kjohnson@gwinnetttech.edu::bc454295-a45c-4866-b0f4-dd150e906dc9" providerId="AD" clId="Web-{7299C249-FE0C-80C4-204C-F9CE3985007B}" dt="2023-11-01T21:16:46.264" v="8"/>
          <ac:cxnSpMkLst>
            <pc:docMk/>
            <pc:sldMk cId="0" sldId="353"/>
            <ac:cxnSpMk id="13322" creationId="{5A0A5CF6-407C-4691-8122-49DF69D0020D}"/>
          </ac:cxnSpMkLst>
        </pc:cxnChg>
        <pc:cxnChg chg="add del">
          <ac:chgData name="Johnson, Kathy" userId="S::kjohnson@gwinnetttech.edu::bc454295-a45c-4866-b0f4-dd150e906dc9" providerId="AD" clId="Web-{7299C249-FE0C-80C4-204C-F9CE3985007B}" dt="2023-11-01T21:19:17.237" v="14"/>
          <ac:cxnSpMkLst>
            <pc:docMk/>
            <pc:sldMk cId="0" sldId="353"/>
            <ac:cxnSpMk id="13324" creationId="{5AB158E9-1B40-4CD6-95F0-95CA11DF7B7A}"/>
          </ac:cxnSpMkLst>
        </pc:cxnChg>
        <pc:cxnChg chg="add del">
          <ac:chgData name="Johnson, Kathy" userId="S::kjohnson@gwinnetttech.edu::bc454295-a45c-4866-b0f4-dd150e906dc9" providerId="AD" clId="Web-{7299C249-FE0C-80C4-204C-F9CE3985007B}" dt="2023-11-01T21:19:17.221" v="13"/>
          <ac:cxnSpMkLst>
            <pc:docMk/>
            <pc:sldMk cId="0" sldId="353"/>
            <ac:cxnSpMk id="13333" creationId="{9C21570E-E159-49A6-9891-FA397B7A92D3}"/>
          </ac:cxnSpMkLst>
        </pc:cxnChg>
        <pc:cxnChg chg="add">
          <ac:chgData name="Johnson, Kathy" userId="S::kjohnson@gwinnetttech.edu::bc454295-a45c-4866-b0f4-dd150e906dc9" providerId="AD" clId="Web-{7299C249-FE0C-80C4-204C-F9CE3985007B}" dt="2023-11-01T21:19:17.237" v="14"/>
          <ac:cxnSpMkLst>
            <pc:docMk/>
            <pc:sldMk cId="0" sldId="353"/>
            <ac:cxnSpMk id="13341" creationId="{5AB158E9-1B40-4CD6-95F0-95CA11DF7B7A}"/>
          </ac:cxnSpMkLst>
        </pc:cxnChg>
      </pc:sldChg>
      <pc:sldChg chg="del">
        <pc:chgData name="Johnson, Kathy" userId="S::kjohnson@gwinnetttech.edu::bc454295-a45c-4866-b0f4-dd150e906dc9" providerId="AD" clId="Web-{7299C249-FE0C-80C4-204C-F9CE3985007B}" dt="2023-11-01T21:22:07.085" v="22"/>
        <pc:sldMkLst>
          <pc:docMk/>
          <pc:sldMk cId="0" sldId="354"/>
        </pc:sldMkLst>
      </pc:sldChg>
      <pc:sldChg chg="addSp delSp modSp mod setBg setClrOvrMap">
        <pc:chgData name="Johnson, Kathy" userId="S::kjohnson@gwinnetttech.edu::bc454295-a45c-4866-b0f4-dd150e906dc9" providerId="AD" clId="Web-{7299C249-FE0C-80C4-204C-F9CE3985007B}" dt="2023-11-01T21:23:48.697" v="26"/>
        <pc:sldMkLst>
          <pc:docMk/>
          <pc:sldMk cId="0" sldId="355"/>
        </pc:sldMkLst>
        <pc:spChg chg="mod">
          <ac:chgData name="Johnson, Kathy" userId="S::kjohnson@gwinnetttech.edu::bc454295-a45c-4866-b0f4-dd150e906dc9" providerId="AD" clId="Web-{7299C249-FE0C-80C4-204C-F9CE3985007B}" dt="2023-11-01T21:23:48.697" v="26"/>
          <ac:spMkLst>
            <pc:docMk/>
            <pc:sldMk cId="0" sldId="355"/>
            <ac:spMk id="2" creationId="{96EEB1D3-F275-4B80-AEA0-A5E4FD064369}"/>
          </ac:spMkLst>
        </pc:spChg>
        <pc:spChg chg="add del">
          <ac:chgData name="Johnson, Kathy" userId="S::kjohnson@gwinnetttech.edu::bc454295-a45c-4866-b0f4-dd150e906dc9" providerId="AD" clId="Web-{7299C249-FE0C-80C4-204C-F9CE3985007B}" dt="2023-11-01T21:23:48.697" v="26"/>
          <ac:spMkLst>
            <pc:docMk/>
            <pc:sldMk cId="0" sldId="355"/>
            <ac:spMk id="72" creationId="{C8DD82D3-D002-45B0-B16A-82B3DA4EFDDB}"/>
          </ac:spMkLst>
        </pc:spChg>
        <pc:spChg chg="add del">
          <ac:chgData name="Johnson, Kathy" userId="S::kjohnson@gwinnetttech.edu::bc454295-a45c-4866-b0f4-dd150e906dc9" providerId="AD" clId="Web-{7299C249-FE0C-80C4-204C-F9CE3985007B}" dt="2023-11-01T21:23:48.697" v="26"/>
          <ac:spMkLst>
            <pc:docMk/>
            <pc:sldMk cId="0" sldId="355"/>
            <ac:spMk id="76" creationId="{4C15B19B-E7BB-4060-B12F-3CDA8EF16A52}"/>
          </ac:spMkLst>
        </pc:spChg>
        <pc:spChg chg="mod ord">
          <ac:chgData name="Johnson, Kathy" userId="S::kjohnson@gwinnetttech.edu::bc454295-a45c-4866-b0f4-dd150e906dc9" providerId="AD" clId="Web-{7299C249-FE0C-80C4-204C-F9CE3985007B}" dt="2023-11-01T21:23:48.697" v="26"/>
          <ac:spMkLst>
            <pc:docMk/>
            <pc:sldMk cId="0" sldId="355"/>
            <ac:spMk id="15363" creationId="{EE9F9EAF-DA37-42EA-BB09-6E27DE0BB088}"/>
          </ac:spMkLst>
        </pc:spChg>
        <pc:spChg chg="add del">
          <ac:chgData name="Johnson, Kathy" userId="S::kjohnson@gwinnetttech.edu::bc454295-a45c-4866-b0f4-dd150e906dc9" providerId="AD" clId="Web-{7299C249-FE0C-80C4-204C-F9CE3985007B}" dt="2023-11-01T21:23:48.697" v="25"/>
          <ac:spMkLst>
            <pc:docMk/>
            <pc:sldMk cId="0" sldId="355"/>
            <ac:spMk id="15368" creationId="{311973C2-EB8B-452A-A698-4A252FD3AE28}"/>
          </ac:spMkLst>
        </pc:spChg>
        <pc:spChg chg="add del">
          <ac:chgData name="Johnson, Kathy" userId="S::kjohnson@gwinnetttech.edu::bc454295-a45c-4866-b0f4-dd150e906dc9" providerId="AD" clId="Web-{7299C249-FE0C-80C4-204C-F9CE3985007B}" dt="2023-11-01T21:23:48.697" v="25"/>
          <ac:spMkLst>
            <pc:docMk/>
            <pc:sldMk cId="0" sldId="355"/>
            <ac:spMk id="15370" creationId="{10162E77-11AD-44A7-84EC-40C59EEFBD2E}"/>
          </ac:spMkLst>
        </pc:spChg>
        <pc:picChg chg="add mod">
          <ac:chgData name="Johnson, Kathy" userId="S::kjohnson@gwinnetttech.edu::bc454295-a45c-4866-b0f4-dd150e906dc9" providerId="AD" clId="Web-{7299C249-FE0C-80C4-204C-F9CE3985007B}" dt="2023-11-01T21:23:48.697" v="26"/>
          <ac:picMkLst>
            <pc:docMk/>
            <pc:sldMk cId="0" sldId="355"/>
            <ac:picMk id="4" creationId="{D2A58EAB-85A1-F01B-484D-129C712F636A}"/>
          </ac:picMkLst>
        </pc:picChg>
        <pc:cxnChg chg="add del">
          <ac:chgData name="Johnson, Kathy" userId="S::kjohnson@gwinnetttech.edu::bc454295-a45c-4866-b0f4-dd150e906dc9" providerId="AD" clId="Web-{7299C249-FE0C-80C4-204C-F9CE3985007B}" dt="2023-11-01T21:23:48.697" v="26"/>
          <ac:cxnSpMkLst>
            <pc:docMk/>
            <pc:sldMk cId="0" sldId="355"/>
            <ac:cxnSpMk id="74" creationId="{9F09C252-16FE-4557-AD6D-BB5CA773496C}"/>
          </ac:cxnSpMkLst>
        </pc:cxnChg>
        <pc:cxnChg chg="add del">
          <ac:chgData name="Johnson, Kathy" userId="S::kjohnson@gwinnetttech.edu::bc454295-a45c-4866-b0f4-dd150e906dc9" providerId="AD" clId="Web-{7299C249-FE0C-80C4-204C-F9CE3985007B}" dt="2023-11-01T21:23:48.697" v="25"/>
          <ac:cxnSpMkLst>
            <pc:docMk/>
            <pc:sldMk cId="0" sldId="355"/>
            <ac:cxnSpMk id="15372" creationId="{5AB158E9-1B40-4CD6-95F0-95CA11DF7B7A}"/>
          </ac:cxnSpMkLst>
        </pc:cxnChg>
      </pc:sldChg>
      <pc:sldChg chg="del">
        <pc:chgData name="Johnson, Kathy" userId="S::kjohnson@gwinnetttech.edu::bc454295-a45c-4866-b0f4-dd150e906dc9" providerId="AD" clId="Web-{7299C249-FE0C-80C4-204C-F9CE3985007B}" dt="2023-11-01T21:24:34.542" v="27"/>
        <pc:sldMkLst>
          <pc:docMk/>
          <pc:sldMk cId="0" sldId="356"/>
        </pc:sldMkLst>
      </pc:sldChg>
      <pc:sldChg chg="addSp delSp modSp">
        <pc:chgData name="Johnson, Kathy" userId="S::kjohnson@gwinnetttech.edu::bc454295-a45c-4866-b0f4-dd150e906dc9" providerId="AD" clId="Web-{7299C249-FE0C-80C4-204C-F9CE3985007B}" dt="2023-11-01T21:26:23.404" v="34"/>
        <pc:sldMkLst>
          <pc:docMk/>
          <pc:sldMk cId="0" sldId="357"/>
        </pc:sldMkLst>
        <pc:spChg chg="mod">
          <ac:chgData name="Johnson, Kathy" userId="S::kjohnson@gwinnetttech.edu::bc454295-a45c-4866-b0f4-dd150e906dc9" providerId="AD" clId="Web-{7299C249-FE0C-80C4-204C-F9CE3985007B}" dt="2023-11-01T21:26:23.404" v="34"/>
          <ac:spMkLst>
            <pc:docMk/>
            <pc:sldMk cId="0" sldId="357"/>
            <ac:spMk id="2" creationId="{524EE6FE-4001-4936-A79E-A0F7E87EFB6D}"/>
          </ac:spMkLst>
        </pc:spChg>
        <pc:spChg chg="del">
          <ac:chgData name="Johnson, Kathy" userId="S::kjohnson@gwinnetttech.edu::bc454295-a45c-4866-b0f4-dd150e906dc9" providerId="AD" clId="Web-{7299C249-FE0C-80C4-204C-F9CE3985007B}" dt="2023-11-01T21:26:01.779" v="29"/>
          <ac:spMkLst>
            <pc:docMk/>
            <pc:sldMk cId="0" sldId="357"/>
            <ac:spMk id="72" creationId="{3558DB37-9FEE-48A2-8578-ED0401573943}"/>
          </ac:spMkLst>
        </pc:spChg>
        <pc:spChg chg="del">
          <ac:chgData name="Johnson, Kathy" userId="S::kjohnson@gwinnetttech.edu::bc454295-a45c-4866-b0f4-dd150e906dc9" providerId="AD" clId="Web-{7299C249-FE0C-80C4-204C-F9CE3985007B}" dt="2023-11-01T21:26:01.779" v="29"/>
          <ac:spMkLst>
            <pc:docMk/>
            <pc:sldMk cId="0" sldId="357"/>
            <ac:spMk id="74" creationId="{5F7FCCA6-00E2-4F74-A105-0D769872F243}"/>
          </ac:spMkLst>
        </pc:spChg>
        <pc:spChg chg="del">
          <ac:chgData name="Johnson, Kathy" userId="S::kjohnson@gwinnetttech.edu::bc454295-a45c-4866-b0f4-dd150e906dc9" providerId="AD" clId="Web-{7299C249-FE0C-80C4-204C-F9CE3985007B}" dt="2023-11-01T21:26:01.779" v="29"/>
          <ac:spMkLst>
            <pc:docMk/>
            <pc:sldMk cId="0" sldId="357"/>
            <ac:spMk id="76" creationId="{5E1ED12F-9F06-4B37-87B7-F98F52937F86}"/>
          </ac:spMkLst>
        </pc:spChg>
        <pc:spChg chg="mod ord">
          <ac:chgData name="Johnson, Kathy" userId="S::kjohnson@gwinnetttech.edu::bc454295-a45c-4866-b0f4-dd150e906dc9" providerId="AD" clId="Web-{7299C249-FE0C-80C4-204C-F9CE3985007B}" dt="2023-11-01T21:26:23.404" v="34"/>
          <ac:spMkLst>
            <pc:docMk/>
            <pc:sldMk cId="0" sldId="357"/>
            <ac:spMk id="17411" creationId="{410BAFB9-434D-4070-AA65-C719F7627DC5}"/>
          </ac:spMkLst>
        </pc:spChg>
        <pc:spChg chg="add del">
          <ac:chgData name="Johnson, Kathy" userId="S::kjohnson@gwinnetttech.edu::bc454295-a45c-4866-b0f4-dd150e906dc9" providerId="AD" clId="Web-{7299C249-FE0C-80C4-204C-F9CE3985007B}" dt="2023-11-01T21:26:23.404" v="34"/>
          <ac:spMkLst>
            <pc:docMk/>
            <pc:sldMk cId="0" sldId="357"/>
            <ac:spMk id="17416" creationId="{311973C2-EB8B-452A-A698-4A252FD3AE28}"/>
          </ac:spMkLst>
        </pc:spChg>
        <pc:spChg chg="add del">
          <ac:chgData name="Johnson, Kathy" userId="S::kjohnson@gwinnetttech.edu::bc454295-a45c-4866-b0f4-dd150e906dc9" providerId="AD" clId="Web-{7299C249-FE0C-80C4-204C-F9CE3985007B}" dt="2023-11-01T21:26:23.404" v="34"/>
          <ac:spMkLst>
            <pc:docMk/>
            <pc:sldMk cId="0" sldId="357"/>
            <ac:spMk id="17418" creationId="{10162E77-11AD-44A7-84EC-40C59EEFBD2E}"/>
          </ac:spMkLst>
        </pc:spChg>
        <pc:spChg chg="add">
          <ac:chgData name="Johnson, Kathy" userId="S::kjohnson@gwinnetttech.edu::bc454295-a45c-4866-b0f4-dd150e906dc9" providerId="AD" clId="Web-{7299C249-FE0C-80C4-204C-F9CE3985007B}" dt="2023-11-01T21:26:23.404" v="34"/>
          <ac:spMkLst>
            <pc:docMk/>
            <pc:sldMk cId="0" sldId="357"/>
            <ac:spMk id="17425" creationId="{5CF81D86-BDBA-477C-B7DD-8D359BB9965B}"/>
          </ac:spMkLst>
        </pc:spChg>
        <pc:spChg chg="add">
          <ac:chgData name="Johnson, Kathy" userId="S::kjohnson@gwinnetttech.edu::bc454295-a45c-4866-b0f4-dd150e906dc9" providerId="AD" clId="Web-{7299C249-FE0C-80C4-204C-F9CE3985007B}" dt="2023-11-01T21:26:23.404" v="34"/>
          <ac:spMkLst>
            <pc:docMk/>
            <pc:sldMk cId="0" sldId="357"/>
            <ac:spMk id="17429" creationId="{88AA064E-5F6E-4024-BC28-EDDC3DFC70E1}"/>
          </ac:spMkLst>
        </pc:spChg>
        <pc:spChg chg="add">
          <ac:chgData name="Johnson, Kathy" userId="S::kjohnson@gwinnetttech.edu::bc454295-a45c-4866-b0f4-dd150e906dc9" providerId="AD" clId="Web-{7299C249-FE0C-80C4-204C-F9CE3985007B}" dt="2023-11-01T21:26:23.404" v="34"/>
          <ac:spMkLst>
            <pc:docMk/>
            <pc:sldMk cId="0" sldId="357"/>
            <ac:spMk id="17431" creationId="{03B29638-4838-4B9B-B9DB-96E542BAF3E6}"/>
          </ac:spMkLst>
        </pc:spChg>
        <pc:picChg chg="add mod">
          <ac:chgData name="Johnson, Kathy" userId="S::kjohnson@gwinnetttech.edu::bc454295-a45c-4866-b0f4-dd150e906dc9" providerId="AD" clId="Web-{7299C249-FE0C-80C4-204C-F9CE3985007B}" dt="2023-11-01T21:26:23.404" v="34"/>
          <ac:picMkLst>
            <pc:docMk/>
            <pc:sldMk cId="0" sldId="357"/>
            <ac:picMk id="4" creationId="{513529E9-B27C-7F3A-4C3C-F406590F8D37}"/>
          </ac:picMkLst>
        </pc:picChg>
        <pc:cxnChg chg="add del">
          <ac:chgData name="Johnson, Kathy" userId="S::kjohnson@gwinnetttech.edu::bc454295-a45c-4866-b0f4-dd150e906dc9" providerId="AD" clId="Web-{7299C249-FE0C-80C4-204C-F9CE3985007B}" dt="2023-11-01T21:26:23.404" v="34"/>
          <ac:cxnSpMkLst>
            <pc:docMk/>
            <pc:sldMk cId="0" sldId="357"/>
            <ac:cxnSpMk id="17420" creationId="{5AB158E9-1B40-4CD6-95F0-95CA11DF7B7A}"/>
          </ac:cxnSpMkLst>
        </pc:cxnChg>
        <pc:cxnChg chg="add">
          <ac:chgData name="Johnson, Kathy" userId="S::kjohnson@gwinnetttech.edu::bc454295-a45c-4866-b0f4-dd150e906dc9" providerId="AD" clId="Web-{7299C249-FE0C-80C4-204C-F9CE3985007B}" dt="2023-11-01T21:26:23.404" v="34"/>
          <ac:cxnSpMkLst>
            <pc:docMk/>
            <pc:sldMk cId="0" sldId="357"/>
            <ac:cxnSpMk id="17427" creationId="{C65F3E9C-EF11-4F8F-A621-399C7A3E6401}"/>
          </ac:cxnSpMkLst>
        </pc:cxnChg>
      </pc:sldChg>
      <pc:sldChg chg="addSp delSp modSp">
        <pc:chgData name="Johnson, Kathy" userId="S::kjohnson@gwinnetttech.edu::bc454295-a45c-4866-b0f4-dd150e906dc9" providerId="AD" clId="Web-{7299C249-FE0C-80C4-204C-F9CE3985007B}" dt="2023-11-01T21:22:01.679" v="21"/>
        <pc:sldMkLst>
          <pc:docMk/>
          <pc:sldMk cId="1713694629" sldId="360"/>
        </pc:sldMkLst>
        <pc:spChg chg="mod">
          <ac:chgData name="Johnson, Kathy" userId="S::kjohnson@gwinnetttech.edu::bc454295-a45c-4866-b0f4-dd150e906dc9" providerId="AD" clId="Web-{7299C249-FE0C-80C4-204C-F9CE3985007B}" dt="2023-11-01T21:22:01.679" v="21"/>
          <ac:spMkLst>
            <pc:docMk/>
            <pc:sldMk cId="1713694629" sldId="360"/>
            <ac:spMk id="2" creationId="{494CE3CB-FA69-405E-BA67-7DC3462E882F}"/>
          </ac:spMkLst>
        </pc:spChg>
        <pc:spChg chg="add del">
          <ac:chgData name="Johnson, Kathy" userId="S::kjohnson@gwinnetttech.edu::bc454295-a45c-4866-b0f4-dd150e906dc9" providerId="AD" clId="Web-{7299C249-FE0C-80C4-204C-F9CE3985007B}" dt="2023-11-01T21:20:48.817" v="18"/>
          <ac:spMkLst>
            <pc:docMk/>
            <pc:sldMk cId="1713694629" sldId="360"/>
            <ac:spMk id="72" creationId="{35230A27-1553-42F8-99D7-829868E13715}"/>
          </ac:spMkLst>
        </pc:spChg>
        <pc:spChg chg="add del">
          <ac:chgData name="Johnson, Kathy" userId="S::kjohnson@gwinnetttech.edu::bc454295-a45c-4866-b0f4-dd150e906dc9" providerId="AD" clId="Web-{7299C249-FE0C-80C4-204C-F9CE3985007B}" dt="2023-11-01T21:20:48.817" v="18"/>
          <ac:spMkLst>
            <pc:docMk/>
            <pc:sldMk cId="1713694629" sldId="360"/>
            <ac:spMk id="74" creationId="{A772232D-B4D6-429F-B3D1-2D9891B85E08}"/>
          </ac:spMkLst>
        </pc:spChg>
        <pc:spChg chg="mod ord">
          <ac:chgData name="Johnson, Kathy" userId="S::kjohnson@gwinnetttech.edu::bc454295-a45c-4866-b0f4-dd150e906dc9" providerId="AD" clId="Web-{7299C249-FE0C-80C4-204C-F9CE3985007B}" dt="2023-11-01T21:22:01.679" v="21"/>
          <ac:spMkLst>
            <pc:docMk/>
            <pc:sldMk cId="1713694629" sldId="360"/>
            <ac:spMk id="13315" creationId="{B94CAAE7-9E9C-43E2-9CE6-936BC723126F}"/>
          </ac:spMkLst>
        </pc:spChg>
        <pc:spChg chg="add del">
          <ac:chgData name="Johnson, Kathy" userId="S::kjohnson@gwinnetttech.edu::bc454295-a45c-4866-b0f4-dd150e906dc9" providerId="AD" clId="Web-{7299C249-FE0C-80C4-204C-F9CE3985007B}" dt="2023-11-01T21:20:48.802" v="17"/>
          <ac:spMkLst>
            <pc:docMk/>
            <pc:sldMk cId="1713694629" sldId="360"/>
            <ac:spMk id="13320" creationId="{52ABB703-2B0E-4C3B-B4A2-F3973548E561}"/>
          </ac:spMkLst>
        </pc:spChg>
        <pc:spChg chg="add del">
          <ac:chgData name="Johnson, Kathy" userId="S::kjohnson@gwinnetttech.edu::bc454295-a45c-4866-b0f4-dd150e906dc9" providerId="AD" clId="Web-{7299C249-FE0C-80C4-204C-F9CE3985007B}" dt="2023-11-01T21:20:48.802" v="17"/>
          <ac:spMkLst>
            <pc:docMk/>
            <pc:sldMk cId="1713694629" sldId="360"/>
            <ac:spMk id="13324" creationId="{E95DA498-D9A2-4DA9-B9DA-B3776E08CF7E}"/>
          </ac:spMkLst>
        </pc:spChg>
        <pc:spChg chg="add del">
          <ac:chgData name="Johnson, Kathy" userId="S::kjohnson@gwinnetttech.edu::bc454295-a45c-4866-b0f4-dd150e906dc9" providerId="AD" clId="Web-{7299C249-FE0C-80C4-204C-F9CE3985007B}" dt="2023-11-01T21:20:48.802" v="17"/>
          <ac:spMkLst>
            <pc:docMk/>
            <pc:sldMk cId="1713694629" sldId="360"/>
            <ac:spMk id="13326" creationId="{82A73093-4B9D-420D-B17E-52293703A1D4}"/>
          </ac:spMkLst>
        </pc:spChg>
        <pc:spChg chg="add del">
          <ac:chgData name="Johnson, Kathy" userId="S::kjohnson@gwinnetttech.edu::bc454295-a45c-4866-b0f4-dd150e906dc9" providerId="AD" clId="Web-{7299C249-FE0C-80C4-204C-F9CE3985007B}" dt="2023-11-01T21:22:01.679" v="21"/>
          <ac:spMkLst>
            <pc:docMk/>
            <pc:sldMk cId="1713694629" sldId="360"/>
            <ac:spMk id="13328" creationId="{990D0034-F768-41E7-85D4-F38C4DE85770}"/>
          </ac:spMkLst>
        </pc:spChg>
        <pc:spChg chg="add del">
          <ac:chgData name="Johnson, Kathy" userId="S::kjohnson@gwinnetttech.edu::bc454295-a45c-4866-b0f4-dd150e906dc9" providerId="AD" clId="Web-{7299C249-FE0C-80C4-204C-F9CE3985007B}" dt="2023-11-01T21:22:01.679" v="21"/>
          <ac:spMkLst>
            <pc:docMk/>
            <pc:sldMk cId="1713694629" sldId="360"/>
            <ac:spMk id="13329" creationId="{C4F7E42D-8B5A-4FC8-81CD-9E60171F7FA8}"/>
          </ac:spMkLst>
        </pc:spChg>
        <pc:spChg chg="add del">
          <ac:chgData name="Johnson, Kathy" userId="S::kjohnson@gwinnetttech.edu::bc454295-a45c-4866-b0f4-dd150e906dc9" providerId="AD" clId="Web-{7299C249-FE0C-80C4-204C-F9CE3985007B}" dt="2023-11-01T21:22:01.679" v="21"/>
          <ac:spMkLst>
            <pc:docMk/>
            <pc:sldMk cId="1713694629" sldId="360"/>
            <ac:spMk id="13330" creationId="{8C04651D-B9F4-4935-A02D-364153FBDF54}"/>
          </ac:spMkLst>
        </pc:spChg>
        <pc:spChg chg="add">
          <ac:chgData name="Johnson, Kathy" userId="S::kjohnson@gwinnetttech.edu::bc454295-a45c-4866-b0f4-dd150e906dc9" providerId="AD" clId="Web-{7299C249-FE0C-80C4-204C-F9CE3985007B}" dt="2023-11-01T21:22:01.679" v="21"/>
          <ac:spMkLst>
            <pc:docMk/>
            <pc:sldMk cId="1713694629" sldId="360"/>
            <ac:spMk id="13335" creationId="{10162E77-11AD-44A7-84EC-40C59EEFBD2E}"/>
          </ac:spMkLst>
        </pc:spChg>
        <pc:spChg chg="add">
          <ac:chgData name="Johnson, Kathy" userId="S::kjohnson@gwinnetttech.edu::bc454295-a45c-4866-b0f4-dd150e906dc9" providerId="AD" clId="Web-{7299C249-FE0C-80C4-204C-F9CE3985007B}" dt="2023-11-01T21:22:01.679" v="21"/>
          <ac:spMkLst>
            <pc:docMk/>
            <pc:sldMk cId="1713694629" sldId="360"/>
            <ac:spMk id="13339" creationId="{6329CBCE-21AE-419D-AC1F-8ACF510A6670}"/>
          </ac:spMkLst>
        </pc:spChg>
        <pc:spChg chg="add">
          <ac:chgData name="Johnson, Kathy" userId="S::kjohnson@gwinnetttech.edu::bc454295-a45c-4866-b0f4-dd150e906dc9" providerId="AD" clId="Web-{7299C249-FE0C-80C4-204C-F9CE3985007B}" dt="2023-11-01T21:22:01.679" v="21"/>
          <ac:spMkLst>
            <pc:docMk/>
            <pc:sldMk cId="1713694629" sldId="360"/>
            <ac:spMk id="13341" creationId="{FF2DA012-1414-493D-888F-5D99D0BDA322}"/>
          </ac:spMkLst>
        </pc:spChg>
        <pc:picChg chg="add del mod">
          <ac:chgData name="Johnson, Kathy" userId="S::kjohnson@gwinnetttech.edu::bc454295-a45c-4866-b0f4-dd150e906dc9" providerId="AD" clId="Web-{7299C249-FE0C-80C4-204C-F9CE3985007B}" dt="2023-11-01T21:21:47.834" v="19"/>
          <ac:picMkLst>
            <pc:docMk/>
            <pc:sldMk cId="1713694629" sldId="360"/>
            <ac:picMk id="3" creationId="{64775247-88F4-D0B9-C339-8F1F405DBF74}"/>
          </ac:picMkLst>
        </pc:picChg>
        <pc:picChg chg="add mod">
          <ac:chgData name="Johnson, Kathy" userId="S::kjohnson@gwinnetttech.edu::bc454295-a45c-4866-b0f4-dd150e906dc9" providerId="AD" clId="Web-{7299C249-FE0C-80C4-204C-F9CE3985007B}" dt="2023-11-01T21:22:01.679" v="21"/>
          <ac:picMkLst>
            <pc:docMk/>
            <pc:sldMk cId="1713694629" sldId="360"/>
            <ac:picMk id="5" creationId="{59FC3E97-09DE-3B58-0163-5F635BED295A}"/>
          </ac:picMkLst>
        </pc:picChg>
        <pc:cxnChg chg="add del">
          <ac:chgData name="Johnson, Kathy" userId="S::kjohnson@gwinnetttech.edu::bc454295-a45c-4866-b0f4-dd150e906dc9" providerId="AD" clId="Web-{7299C249-FE0C-80C4-204C-F9CE3985007B}" dt="2023-11-01T21:20:48.817" v="18"/>
          <ac:cxnSpMkLst>
            <pc:docMk/>
            <pc:sldMk cId="1713694629" sldId="360"/>
            <ac:cxnSpMk id="76" creationId="{02CC3441-26B3-4381-B3DF-8AE3C288BC0D}"/>
          </ac:cxnSpMkLst>
        </pc:cxnChg>
        <pc:cxnChg chg="add del">
          <ac:chgData name="Johnson, Kathy" userId="S::kjohnson@gwinnetttech.edu::bc454295-a45c-4866-b0f4-dd150e906dc9" providerId="AD" clId="Web-{7299C249-FE0C-80C4-204C-F9CE3985007B}" dt="2023-11-01T21:20:48.802" v="17"/>
          <ac:cxnSpMkLst>
            <pc:docMk/>
            <pc:sldMk cId="1713694629" sldId="360"/>
            <ac:cxnSpMk id="13322" creationId="{9C21570E-E159-49A6-9891-FA397B7A92D3}"/>
          </ac:cxnSpMkLst>
        </pc:cxnChg>
        <pc:cxnChg chg="add">
          <ac:chgData name="Johnson, Kathy" userId="S::kjohnson@gwinnetttech.edu::bc454295-a45c-4866-b0f4-dd150e906dc9" providerId="AD" clId="Web-{7299C249-FE0C-80C4-204C-F9CE3985007B}" dt="2023-11-01T21:22:01.679" v="21"/>
          <ac:cxnSpMkLst>
            <pc:docMk/>
            <pc:sldMk cId="1713694629" sldId="360"/>
            <ac:cxnSpMk id="13337" creationId="{5AB158E9-1B40-4CD6-95F0-95CA11DF7B7A}"/>
          </ac:cxnSpMkLst>
        </pc:cxnChg>
      </pc:sldChg>
    </pc:docChg>
  </pc:docChgLst>
  <pc:docChgLst>
    <pc:chgData name="Johnson, Kathy" userId="S::kjohnson@gwinnetttech.edu::bc454295-a45c-4866-b0f4-dd150e906dc9" providerId="AD" clId="Web-{2A848898-D923-E25A-00A2-9774F463E733}"/>
    <pc:docChg chg="modSld sldOrd">
      <pc:chgData name="Johnson, Kathy" userId="S::kjohnson@gwinnetttech.edu::bc454295-a45c-4866-b0f4-dd150e906dc9" providerId="AD" clId="Web-{2A848898-D923-E25A-00A2-9774F463E733}" dt="2020-08-26T20:42:21.306" v="86"/>
      <pc:docMkLst>
        <pc:docMk/>
      </pc:docMkLst>
      <pc:sldChg chg="addSp delSp modSp">
        <pc:chgData name="Johnson, Kathy" userId="S::kjohnson@gwinnetttech.edu::bc454295-a45c-4866-b0f4-dd150e906dc9" providerId="AD" clId="Web-{2A848898-D923-E25A-00A2-9774F463E733}" dt="2020-08-26T20:42:21.306" v="86"/>
        <pc:sldMkLst>
          <pc:docMk/>
          <pc:sldMk cId="0" sldId="308"/>
        </pc:sldMkLst>
        <pc:spChg chg="mod">
          <ac:chgData name="Johnson, Kathy" userId="S::kjohnson@gwinnetttech.edu::bc454295-a45c-4866-b0f4-dd150e906dc9" providerId="AD" clId="Web-{2A848898-D923-E25A-00A2-9774F463E733}" dt="2020-08-26T20:42:09.805" v="79" actId="20577"/>
          <ac:spMkLst>
            <pc:docMk/>
            <pc:sldMk cId="0" sldId="308"/>
            <ac:spMk id="2" creationId="{235DD865-3161-4918-996D-A8A6E26A738F}"/>
          </ac:spMkLst>
        </pc:spChg>
        <pc:spChg chg="add">
          <ac:chgData name="Johnson, Kathy" userId="S::kjohnson@gwinnetttech.edu::bc454295-a45c-4866-b0f4-dd150e906dc9" providerId="AD" clId="Web-{2A848898-D923-E25A-00A2-9774F463E733}" dt="2020-08-26T20:42:21.306" v="86"/>
          <ac:spMkLst>
            <pc:docMk/>
            <pc:sldMk cId="0" sldId="308"/>
            <ac:spMk id="77" creationId="{197CEB5D-9BB2-475C-BA8D-AC88BB8C976E}"/>
          </ac:spMkLst>
        </pc:spChg>
        <pc:spChg chg="mod">
          <ac:chgData name="Johnson, Kathy" userId="S::kjohnson@gwinnetttech.edu::bc454295-a45c-4866-b0f4-dd150e906dc9" providerId="AD" clId="Web-{2A848898-D923-E25A-00A2-9774F463E733}" dt="2020-08-26T20:42:21.024" v="84" actId="20577"/>
          <ac:spMkLst>
            <pc:docMk/>
            <pc:sldMk cId="0" sldId="308"/>
            <ac:spMk id="6146" creationId="{2DEC7CA3-A32C-45BD-B55A-40118EF6B80B}"/>
          </ac:spMkLst>
        </pc:spChg>
        <pc:spChg chg="del">
          <ac:chgData name="Johnson, Kathy" userId="S::kjohnson@gwinnetttech.edu::bc454295-a45c-4866-b0f4-dd150e906dc9" providerId="AD" clId="Web-{2A848898-D923-E25A-00A2-9774F463E733}" dt="2020-08-26T20:42:21.306" v="86"/>
          <ac:spMkLst>
            <pc:docMk/>
            <pc:sldMk cId="0" sldId="308"/>
            <ac:spMk id="6148" creationId="{F3B3B6C5-748F-437C-AE76-DB11FEA99E16}"/>
          </ac:spMkLst>
        </pc:spChg>
        <pc:spChg chg="del">
          <ac:chgData name="Johnson, Kathy" userId="S::kjohnson@gwinnetttech.edu::bc454295-a45c-4866-b0f4-dd150e906dc9" providerId="AD" clId="Web-{2A848898-D923-E25A-00A2-9774F463E733}" dt="2020-08-26T20:42:21.306" v="86"/>
          <ac:spMkLst>
            <pc:docMk/>
            <pc:sldMk cId="0" sldId="308"/>
            <ac:spMk id="6149" creationId="{197CEB5D-9BB2-475C-BA8D-AC88BB8C976E}"/>
          </ac:spMkLst>
        </pc:spChg>
        <pc:spChg chg="add">
          <ac:chgData name="Johnson, Kathy" userId="S::kjohnson@gwinnetttech.edu::bc454295-a45c-4866-b0f4-dd150e906dc9" providerId="AD" clId="Web-{2A848898-D923-E25A-00A2-9774F463E733}" dt="2020-08-26T20:42:21.306" v="86"/>
          <ac:spMkLst>
            <pc:docMk/>
            <pc:sldMk cId="0" sldId="308"/>
            <ac:spMk id="6152" creationId="{F3B3B6C5-748F-437C-AE76-DB11FEA99E16}"/>
          </ac:spMkLst>
        </pc:spChg>
        <pc:cxnChg chg="add">
          <ac:chgData name="Johnson, Kathy" userId="S::kjohnson@gwinnetttech.edu::bc454295-a45c-4866-b0f4-dd150e906dc9" providerId="AD" clId="Web-{2A848898-D923-E25A-00A2-9774F463E733}" dt="2020-08-26T20:42:21.306" v="86"/>
          <ac:cxnSpMkLst>
            <pc:docMk/>
            <pc:sldMk cId="0" sldId="308"/>
            <ac:cxnSpMk id="79" creationId="{BB14AD1F-ADD5-46E7-966F-4C0290232FF9}"/>
          </ac:cxnSpMkLst>
        </pc:cxnChg>
        <pc:cxnChg chg="del">
          <ac:chgData name="Johnson, Kathy" userId="S::kjohnson@gwinnetttech.edu::bc454295-a45c-4866-b0f4-dd150e906dc9" providerId="AD" clId="Web-{2A848898-D923-E25A-00A2-9774F463E733}" dt="2020-08-26T20:42:21.306" v="86"/>
          <ac:cxnSpMkLst>
            <pc:docMk/>
            <pc:sldMk cId="0" sldId="308"/>
            <ac:cxnSpMk id="6150" creationId="{BB14AD1F-ADD5-46E7-966F-4C0290232FF9}"/>
          </ac:cxnSpMkLst>
        </pc:cxnChg>
      </pc:sldChg>
      <pc:sldChg chg="addSp delSp modSp mod setBg">
        <pc:chgData name="Johnson, Kathy" userId="S::kjohnson@gwinnetttech.edu::bc454295-a45c-4866-b0f4-dd150e906dc9" providerId="AD" clId="Web-{2A848898-D923-E25A-00A2-9774F463E733}" dt="2020-08-26T18:37:26.763" v="7"/>
        <pc:sldMkLst>
          <pc:docMk/>
          <pc:sldMk cId="0" sldId="309"/>
        </pc:sldMkLst>
        <pc:spChg chg="mod">
          <ac:chgData name="Johnson, Kathy" userId="S::kjohnson@gwinnetttech.edu::bc454295-a45c-4866-b0f4-dd150e906dc9" providerId="AD" clId="Web-{2A848898-D923-E25A-00A2-9774F463E733}" dt="2020-08-26T18:37:26.763" v="7"/>
          <ac:spMkLst>
            <pc:docMk/>
            <pc:sldMk cId="0" sldId="309"/>
            <ac:spMk id="2" creationId="{79534D01-78EE-4F13-AEDF-3EF704456E91}"/>
          </ac:spMkLst>
        </pc:spChg>
        <pc:spChg chg="add">
          <ac:chgData name="Johnson, Kathy" userId="S::kjohnson@gwinnetttech.edu::bc454295-a45c-4866-b0f4-dd150e906dc9" providerId="AD" clId="Web-{2A848898-D923-E25A-00A2-9774F463E733}" dt="2020-08-26T18:37:26.763" v="7"/>
          <ac:spMkLst>
            <pc:docMk/>
            <pc:sldMk cId="0" sldId="309"/>
            <ac:spMk id="73" creationId="{25C8D2C1-DA83-420D-9635-D52CE066B5DA}"/>
          </ac:spMkLst>
        </pc:spChg>
        <pc:spChg chg="add">
          <ac:chgData name="Johnson, Kathy" userId="S::kjohnson@gwinnetttech.edu::bc454295-a45c-4866-b0f4-dd150e906dc9" providerId="AD" clId="Web-{2A848898-D923-E25A-00A2-9774F463E733}" dt="2020-08-26T18:37:26.763" v="7"/>
          <ac:spMkLst>
            <pc:docMk/>
            <pc:sldMk cId="0" sldId="309"/>
            <ac:spMk id="75" creationId="{434F74C9-6A0B-409E-AD1C-45B58BE91BB8}"/>
          </ac:spMkLst>
        </pc:spChg>
        <pc:spChg chg="add">
          <ac:chgData name="Johnson, Kathy" userId="S::kjohnson@gwinnetttech.edu::bc454295-a45c-4866-b0f4-dd150e906dc9" providerId="AD" clId="Web-{2A848898-D923-E25A-00A2-9774F463E733}" dt="2020-08-26T18:37:26.763" v="7"/>
          <ac:spMkLst>
            <pc:docMk/>
            <pc:sldMk cId="0" sldId="309"/>
            <ac:spMk id="79" creationId="{90AA6468-80AC-4DDF-9CFB-C7A9507E203F}"/>
          </ac:spMkLst>
        </pc:spChg>
        <pc:spChg chg="add">
          <ac:chgData name="Johnson, Kathy" userId="S::kjohnson@gwinnetttech.edu::bc454295-a45c-4866-b0f4-dd150e906dc9" providerId="AD" clId="Web-{2A848898-D923-E25A-00A2-9774F463E733}" dt="2020-08-26T18:37:26.763" v="7"/>
          <ac:spMkLst>
            <pc:docMk/>
            <pc:sldMk cId="0" sldId="309"/>
            <ac:spMk id="81" creationId="{4AB900CC-5074-4746-A1A4-AF640455BD43}"/>
          </ac:spMkLst>
        </pc:spChg>
        <pc:spChg chg="del">
          <ac:chgData name="Johnson, Kathy" userId="S::kjohnson@gwinnetttech.edu::bc454295-a45c-4866-b0f4-dd150e906dc9" providerId="AD" clId="Web-{2A848898-D923-E25A-00A2-9774F463E733}" dt="2020-08-26T18:37:26.763" v="7"/>
          <ac:spMkLst>
            <pc:docMk/>
            <pc:sldMk cId="0" sldId="309"/>
            <ac:spMk id="19459" creationId="{5B32E0D2-7E43-49F7-9423-4A7B7988FEAD}"/>
          </ac:spMkLst>
        </pc:spChg>
        <pc:picChg chg="mod">
          <ac:chgData name="Johnson, Kathy" userId="S::kjohnson@gwinnetttech.edu::bc454295-a45c-4866-b0f4-dd150e906dc9" providerId="AD" clId="Web-{2A848898-D923-E25A-00A2-9774F463E733}" dt="2020-08-26T18:37:26.763" v="7"/>
          <ac:picMkLst>
            <pc:docMk/>
            <pc:sldMk cId="0" sldId="309"/>
            <ac:picMk id="19460" creationId="{8EC13381-0A65-47E1-9580-3F7092480598}"/>
          </ac:picMkLst>
        </pc:picChg>
        <pc:cxnChg chg="add">
          <ac:chgData name="Johnson, Kathy" userId="S::kjohnson@gwinnetttech.edu::bc454295-a45c-4866-b0f4-dd150e906dc9" providerId="AD" clId="Web-{2A848898-D923-E25A-00A2-9774F463E733}" dt="2020-08-26T18:37:26.763" v="7"/>
          <ac:cxnSpMkLst>
            <pc:docMk/>
            <pc:sldMk cId="0" sldId="309"/>
            <ac:cxnSpMk id="77" creationId="{F5486A9D-1265-4B57-91E6-68E666B978BC}"/>
          </ac:cxnSpMkLst>
        </pc:cxnChg>
      </pc:sldChg>
      <pc:sldChg chg="addSp delSp modSp mod setBg">
        <pc:chgData name="Johnson, Kathy" userId="S::kjohnson@gwinnetttech.edu::bc454295-a45c-4866-b0f4-dd150e906dc9" providerId="AD" clId="Web-{2A848898-D923-E25A-00A2-9774F463E733}" dt="2020-08-26T18:37:45.827" v="8"/>
        <pc:sldMkLst>
          <pc:docMk/>
          <pc:sldMk cId="0" sldId="310"/>
        </pc:sldMkLst>
        <pc:spChg chg="del">
          <ac:chgData name="Johnson, Kathy" userId="S::kjohnson@gwinnetttech.edu::bc454295-a45c-4866-b0f4-dd150e906dc9" providerId="AD" clId="Web-{2A848898-D923-E25A-00A2-9774F463E733}" dt="2020-08-26T18:37:45.827" v="8"/>
          <ac:spMkLst>
            <pc:docMk/>
            <pc:sldMk cId="0" sldId="310"/>
            <ac:spMk id="20483" creationId="{335F109C-40BD-47C5-8032-87D9A59FE008}"/>
          </ac:spMkLst>
        </pc:spChg>
        <pc:spChg chg="mod">
          <ac:chgData name="Johnson, Kathy" userId="S::kjohnson@gwinnetttech.edu::bc454295-a45c-4866-b0f4-dd150e906dc9" providerId="AD" clId="Web-{2A848898-D923-E25A-00A2-9774F463E733}" dt="2020-08-26T18:37:45.827" v="8"/>
          <ac:spMkLst>
            <pc:docMk/>
            <pc:sldMk cId="0" sldId="310"/>
            <ac:spMk id="27650" creationId="{8FCFFBD7-C0B7-4F7F-A1D6-6F9B21C08ACE}"/>
          </ac:spMkLst>
        </pc:spChg>
        <pc:graphicFrameChg chg="add">
          <ac:chgData name="Johnson, Kathy" userId="S::kjohnson@gwinnetttech.edu::bc454295-a45c-4866-b0f4-dd150e906dc9" providerId="AD" clId="Web-{2A848898-D923-E25A-00A2-9774F463E733}" dt="2020-08-26T18:37:45.827" v="8"/>
          <ac:graphicFrameMkLst>
            <pc:docMk/>
            <pc:sldMk cId="0" sldId="310"/>
            <ac:graphicFrameMk id="27652" creationId="{9D3A94A0-EB13-4980-BEAA-709904C3E01F}"/>
          </ac:graphicFrameMkLst>
        </pc:graphicFrameChg>
      </pc:sldChg>
      <pc:sldChg chg="modSp">
        <pc:chgData name="Johnson, Kathy" userId="S::kjohnson@gwinnetttech.edu::bc454295-a45c-4866-b0f4-dd150e906dc9" providerId="AD" clId="Web-{2A848898-D923-E25A-00A2-9774F463E733}" dt="2020-08-26T18:38:16.750" v="9" actId="1076"/>
        <pc:sldMkLst>
          <pc:docMk/>
          <pc:sldMk cId="0" sldId="311"/>
        </pc:sldMkLst>
        <pc:spChg chg="mod">
          <ac:chgData name="Johnson, Kathy" userId="S::kjohnson@gwinnetttech.edu::bc454295-a45c-4866-b0f4-dd150e906dc9" providerId="AD" clId="Web-{2A848898-D923-E25A-00A2-9774F463E733}" dt="2020-08-26T18:38:16.750" v="9" actId="1076"/>
          <ac:spMkLst>
            <pc:docMk/>
            <pc:sldMk cId="0" sldId="311"/>
            <ac:spMk id="21521" creationId="{210C1949-3C11-40C9-BAFE-0ED2A56BF7DE}"/>
          </ac:spMkLst>
        </pc:spChg>
      </pc:sldChg>
      <pc:sldChg chg="addSp delSp modSp mod setBg">
        <pc:chgData name="Johnson, Kathy" userId="S::kjohnson@gwinnetttech.edu::bc454295-a45c-4866-b0f4-dd150e906dc9" providerId="AD" clId="Web-{2A848898-D923-E25A-00A2-9774F463E733}" dt="2020-08-26T18:38:57.596" v="14"/>
        <pc:sldMkLst>
          <pc:docMk/>
          <pc:sldMk cId="0" sldId="313"/>
        </pc:sldMkLst>
        <pc:spChg chg="add del">
          <ac:chgData name="Johnson, Kathy" userId="S::kjohnson@gwinnetttech.edu::bc454295-a45c-4866-b0f4-dd150e906dc9" providerId="AD" clId="Web-{2A848898-D923-E25A-00A2-9774F463E733}" dt="2020-08-26T18:38:49.285" v="11"/>
          <ac:spMkLst>
            <pc:docMk/>
            <pc:sldMk cId="0" sldId="313"/>
            <ac:spMk id="89" creationId="{4E4490D0-3672-446A-AC12-B4830333BDDD}"/>
          </ac:spMkLst>
        </pc:spChg>
        <pc:spChg chg="add del">
          <ac:chgData name="Johnson, Kathy" userId="S::kjohnson@gwinnetttech.edu::bc454295-a45c-4866-b0f4-dd150e906dc9" providerId="AD" clId="Web-{2A848898-D923-E25A-00A2-9774F463E733}" dt="2020-08-26T18:38:49.285" v="11"/>
          <ac:spMkLst>
            <pc:docMk/>
            <pc:sldMk cId="0" sldId="313"/>
            <ac:spMk id="91" creationId="{39CB82C2-DF65-4EC1-8280-F201D50F570B}"/>
          </ac:spMkLst>
        </pc:spChg>
        <pc:spChg chg="add del">
          <ac:chgData name="Johnson, Kathy" userId="S::kjohnson@gwinnetttech.edu::bc454295-a45c-4866-b0f4-dd150e906dc9" providerId="AD" clId="Web-{2A848898-D923-E25A-00A2-9774F463E733}" dt="2020-08-26T18:38:49.285" v="11"/>
          <ac:spMkLst>
            <pc:docMk/>
            <pc:sldMk cId="0" sldId="313"/>
            <ac:spMk id="95" creationId="{5AE6C737-FF55-4064-94B7-0B21D2EB6045}"/>
          </ac:spMkLst>
        </pc:spChg>
        <pc:spChg chg="add del">
          <ac:chgData name="Johnson, Kathy" userId="S::kjohnson@gwinnetttech.edu::bc454295-a45c-4866-b0f4-dd150e906dc9" providerId="AD" clId="Web-{2A848898-D923-E25A-00A2-9774F463E733}" dt="2020-08-26T18:38:49.285" v="11"/>
          <ac:spMkLst>
            <pc:docMk/>
            <pc:sldMk cId="0" sldId="313"/>
            <ac:spMk id="99" creationId="{D8218D9F-38B6-4AE0-9051-5434D19A5277}"/>
          </ac:spMkLst>
        </pc:spChg>
        <pc:spChg chg="add del">
          <ac:chgData name="Johnson, Kathy" userId="S::kjohnson@gwinnetttech.edu::bc454295-a45c-4866-b0f4-dd150e906dc9" providerId="AD" clId="Web-{2A848898-D923-E25A-00A2-9774F463E733}" dt="2020-08-26T18:38:49.285" v="11"/>
          <ac:spMkLst>
            <pc:docMk/>
            <pc:sldMk cId="0" sldId="313"/>
            <ac:spMk id="101" creationId="{2D3DCA99-84AF-487A-BF72-91C5FA6B0B70}"/>
          </ac:spMkLst>
        </pc:spChg>
        <pc:spChg chg="mod">
          <ac:chgData name="Johnson, Kathy" userId="S::kjohnson@gwinnetttech.edu::bc454295-a45c-4866-b0f4-dd150e906dc9" providerId="AD" clId="Web-{2A848898-D923-E25A-00A2-9774F463E733}" dt="2020-08-26T18:38:57.596" v="14"/>
          <ac:spMkLst>
            <pc:docMk/>
            <pc:sldMk cId="0" sldId="313"/>
            <ac:spMk id="42003" creationId="{7A0DC96D-06A6-4C4D-9703-0A40FB512EBF}"/>
          </ac:spMkLst>
        </pc:spChg>
        <pc:spChg chg="add del">
          <ac:chgData name="Johnson, Kathy" userId="S::kjohnson@gwinnetttech.edu::bc454295-a45c-4866-b0f4-dd150e906dc9" providerId="AD" clId="Web-{2A848898-D923-E25A-00A2-9774F463E733}" dt="2020-08-26T18:38:57.565" v="13"/>
          <ac:spMkLst>
            <pc:docMk/>
            <pc:sldMk cId="0" sldId="313"/>
            <ac:spMk id="42006" creationId="{4E4490D0-3672-446A-AC12-B4830333BDDD}"/>
          </ac:spMkLst>
        </pc:spChg>
        <pc:spChg chg="add del">
          <ac:chgData name="Johnson, Kathy" userId="S::kjohnson@gwinnetttech.edu::bc454295-a45c-4866-b0f4-dd150e906dc9" providerId="AD" clId="Web-{2A848898-D923-E25A-00A2-9774F463E733}" dt="2020-08-26T18:38:57.565" v="13"/>
          <ac:spMkLst>
            <pc:docMk/>
            <pc:sldMk cId="0" sldId="313"/>
            <ac:spMk id="42007" creationId="{39CB82C2-DF65-4EC1-8280-F201D50F570B}"/>
          </ac:spMkLst>
        </pc:spChg>
        <pc:spChg chg="add del">
          <ac:chgData name="Johnson, Kathy" userId="S::kjohnson@gwinnetttech.edu::bc454295-a45c-4866-b0f4-dd150e906dc9" providerId="AD" clId="Web-{2A848898-D923-E25A-00A2-9774F463E733}" dt="2020-08-26T18:38:57.565" v="13"/>
          <ac:spMkLst>
            <pc:docMk/>
            <pc:sldMk cId="0" sldId="313"/>
            <ac:spMk id="42009" creationId="{C4AAA502-5435-489E-9538-3A40E6C71461}"/>
          </ac:spMkLst>
        </pc:spChg>
        <pc:spChg chg="add del">
          <ac:chgData name="Johnson, Kathy" userId="S::kjohnson@gwinnetttech.edu::bc454295-a45c-4866-b0f4-dd150e906dc9" providerId="AD" clId="Web-{2A848898-D923-E25A-00A2-9774F463E733}" dt="2020-08-26T18:38:57.565" v="13"/>
          <ac:spMkLst>
            <pc:docMk/>
            <pc:sldMk cId="0" sldId="313"/>
            <ac:spMk id="42011" creationId="{DE42378B-2E28-4810-8421-7A473A40E376}"/>
          </ac:spMkLst>
        </pc:spChg>
        <pc:spChg chg="add del">
          <ac:chgData name="Johnson, Kathy" userId="S::kjohnson@gwinnetttech.edu::bc454295-a45c-4866-b0f4-dd150e906dc9" providerId="AD" clId="Web-{2A848898-D923-E25A-00A2-9774F463E733}" dt="2020-08-26T18:38:57.565" v="13"/>
          <ac:spMkLst>
            <pc:docMk/>
            <pc:sldMk cId="0" sldId="313"/>
            <ac:spMk id="42012" creationId="{0D91DD17-237F-4811-BC0E-128EB1BD7CFE}"/>
          </ac:spMkLst>
        </pc:spChg>
        <pc:spChg chg="add">
          <ac:chgData name="Johnson, Kathy" userId="S::kjohnson@gwinnetttech.edu::bc454295-a45c-4866-b0f4-dd150e906dc9" providerId="AD" clId="Web-{2A848898-D923-E25A-00A2-9774F463E733}" dt="2020-08-26T18:38:57.596" v="14"/>
          <ac:spMkLst>
            <pc:docMk/>
            <pc:sldMk cId="0" sldId="313"/>
            <ac:spMk id="42013" creationId="{4E4490D0-3672-446A-AC12-B4830333BDDD}"/>
          </ac:spMkLst>
        </pc:spChg>
        <pc:spChg chg="add">
          <ac:chgData name="Johnson, Kathy" userId="S::kjohnson@gwinnetttech.edu::bc454295-a45c-4866-b0f4-dd150e906dc9" providerId="AD" clId="Web-{2A848898-D923-E25A-00A2-9774F463E733}" dt="2020-08-26T18:38:57.596" v="14"/>
          <ac:spMkLst>
            <pc:docMk/>
            <pc:sldMk cId="0" sldId="313"/>
            <ac:spMk id="42014" creationId="{39CB82C2-DF65-4EC1-8280-F201D50F570B}"/>
          </ac:spMkLst>
        </pc:spChg>
        <pc:spChg chg="add">
          <ac:chgData name="Johnson, Kathy" userId="S::kjohnson@gwinnetttech.edu::bc454295-a45c-4866-b0f4-dd150e906dc9" providerId="AD" clId="Web-{2A848898-D923-E25A-00A2-9774F463E733}" dt="2020-08-26T18:38:57.596" v="14"/>
          <ac:spMkLst>
            <pc:docMk/>
            <pc:sldMk cId="0" sldId="313"/>
            <ac:spMk id="42016" creationId="{C4AAA502-5435-489E-9538-3A40E6C71461}"/>
          </ac:spMkLst>
        </pc:spChg>
        <pc:spChg chg="add">
          <ac:chgData name="Johnson, Kathy" userId="S::kjohnson@gwinnetttech.edu::bc454295-a45c-4866-b0f4-dd150e906dc9" providerId="AD" clId="Web-{2A848898-D923-E25A-00A2-9774F463E733}" dt="2020-08-26T18:38:57.596" v="14"/>
          <ac:spMkLst>
            <pc:docMk/>
            <pc:sldMk cId="0" sldId="313"/>
            <ac:spMk id="42018" creationId="{DE42378B-2E28-4810-8421-7A473A40E376}"/>
          </ac:spMkLst>
        </pc:spChg>
        <pc:spChg chg="add">
          <ac:chgData name="Johnson, Kathy" userId="S::kjohnson@gwinnetttech.edu::bc454295-a45c-4866-b0f4-dd150e906dc9" providerId="AD" clId="Web-{2A848898-D923-E25A-00A2-9774F463E733}" dt="2020-08-26T18:38:57.596" v="14"/>
          <ac:spMkLst>
            <pc:docMk/>
            <pc:sldMk cId="0" sldId="313"/>
            <ac:spMk id="42019" creationId="{0D91DD17-237F-4811-BC0E-128EB1BD7CFE}"/>
          </ac:spMkLst>
        </pc:spChg>
        <pc:graphicFrameChg chg="mod ord modGraphic">
          <ac:chgData name="Johnson, Kathy" userId="S::kjohnson@gwinnetttech.edu::bc454295-a45c-4866-b0f4-dd150e906dc9" providerId="AD" clId="Web-{2A848898-D923-E25A-00A2-9774F463E733}" dt="2020-08-26T18:38:57.596" v="14"/>
          <ac:graphicFrameMkLst>
            <pc:docMk/>
            <pc:sldMk cId="0" sldId="313"/>
            <ac:graphicFrameMk id="42004" creationId="{EDB507A1-1F14-4907-8507-4266DA6D0F46}"/>
          </ac:graphicFrameMkLst>
        </pc:graphicFrameChg>
        <pc:cxnChg chg="add del">
          <ac:chgData name="Johnson, Kathy" userId="S::kjohnson@gwinnetttech.edu::bc454295-a45c-4866-b0f4-dd150e906dc9" providerId="AD" clId="Web-{2A848898-D923-E25A-00A2-9774F463E733}" dt="2020-08-26T18:38:49.285" v="11"/>
          <ac:cxnSpMkLst>
            <pc:docMk/>
            <pc:sldMk cId="0" sldId="313"/>
            <ac:cxnSpMk id="93" creationId="{7E1D4427-852B-4B37-8E76-0E9F1810BA2A}"/>
          </ac:cxnSpMkLst>
        </pc:cxnChg>
        <pc:cxnChg chg="add del">
          <ac:chgData name="Johnson, Kathy" userId="S::kjohnson@gwinnetttech.edu::bc454295-a45c-4866-b0f4-dd150e906dc9" providerId="AD" clId="Web-{2A848898-D923-E25A-00A2-9774F463E733}" dt="2020-08-26T18:38:49.285" v="11"/>
          <ac:cxnSpMkLst>
            <pc:docMk/>
            <pc:sldMk cId="0" sldId="313"/>
            <ac:cxnSpMk id="97" creationId="{6B5B1DD8-6224-4137-8621-32982B00F9FC}"/>
          </ac:cxnSpMkLst>
        </pc:cxnChg>
        <pc:cxnChg chg="add del">
          <ac:chgData name="Johnson, Kathy" userId="S::kjohnson@gwinnetttech.edu::bc454295-a45c-4866-b0f4-dd150e906dc9" providerId="AD" clId="Web-{2A848898-D923-E25A-00A2-9774F463E733}" dt="2020-08-26T18:38:57.565" v="13"/>
          <ac:cxnSpMkLst>
            <pc:docMk/>
            <pc:sldMk cId="0" sldId="313"/>
            <ac:cxnSpMk id="42008" creationId="{7E1D4427-852B-4B37-8E76-0E9F1810BA2A}"/>
          </ac:cxnSpMkLst>
        </pc:cxnChg>
        <pc:cxnChg chg="add del">
          <ac:chgData name="Johnson, Kathy" userId="S::kjohnson@gwinnetttech.edu::bc454295-a45c-4866-b0f4-dd150e906dc9" providerId="AD" clId="Web-{2A848898-D923-E25A-00A2-9774F463E733}" dt="2020-08-26T18:38:57.565" v="13"/>
          <ac:cxnSpMkLst>
            <pc:docMk/>
            <pc:sldMk cId="0" sldId="313"/>
            <ac:cxnSpMk id="42010" creationId="{C9AC0290-4702-4519-B0F4-C2A46880997B}"/>
          </ac:cxnSpMkLst>
        </pc:cxnChg>
        <pc:cxnChg chg="add">
          <ac:chgData name="Johnson, Kathy" userId="S::kjohnson@gwinnetttech.edu::bc454295-a45c-4866-b0f4-dd150e906dc9" providerId="AD" clId="Web-{2A848898-D923-E25A-00A2-9774F463E733}" dt="2020-08-26T18:38:57.596" v="14"/>
          <ac:cxnSpMkLst>
            <pc:docMk/>
            <pc:sldMk cId="0" sldId="313"/>
            <ac:cxnSpMk id="42015" creationId="{7E1D4427-852B-4B37-8E76-0E9F1810BA2A}"/>
          </ac:cxnSpMkLst>
        </pc:cxnChg>
        <pc:cxnChg chg="add">
          <ac:chgData name="Johnson, Kathy" userId="S::kjohnson@gwinnetttech.edu::bc454295-a45c-4866-b0f4-dd150e906dc9" providerId="AD" clId="Web-{2A848898-D923-E25A-00A2-9774F463E733}" dt="2020-08-26T18:38:57.596" v="14"/>
          <ac:cxnSpMkLst>
            <pc:docMk/>
            <pc:sldMk cId="0" sldId="313"/>
            <ac:cxnSpMk id="42017" creationId="{C9AC0290-4702-4519-B0F4-C2A46880997B}"/>
          </ac:cxnSpMkLst>
        </pc:cxnChg>
      </pc:sldChg>
      <pc:sldChg chg="modSp">
        <pc:chgData name="Johnson, Kathy" userId="S::kjohnson@gwinnetttech.edu::bc454295-a45c-4866-b0f4-dd150e906dc9" providerId="AD" clId="Web-{2A848898-D923-E25A-00A2-9774F463E733}" dt="2020-08-26T18:39:16.956" v="15" actId="1076"/>
        <pc:sldMkLst>
          <pc:docMk/>
          <pc:sldMk cId="0" sldId="314"/>
        </pc:sldMkLst>
        <pc:spChg chg="mod">
          <ac:chgData name="Johnson, Kathy" userId="S::kjohnson@gwinnetttech.edu::bc454295-a45c-4866-b0f4-dd150e906dc9" providerId="AD" clId="Web-{2A848898-D923-E25A-00A2-9774F463E733}" dt="2020-08-26T18:39:16.956" v="15" actId="1076"/>
          <ac:spMkLst>
            <pc:docMk/>
            <pc:sldMk cId="0" sldId="314"/>
            <ac:spMk id="24627" creationId="{F411CA6C-3D1A-46E8-BE8C-7EEBFC01284C}"/>
          </ac:spMkLst>
        </pc:spChg>
      </pc:sldChg>
      <pc:sldChg chg="addSp delSp modSp mod setBg">
        <pc:chgData name="Johnson, Kathy" userId="S::kjohnson@gwinnetttech.edu::bc454295-a45c-4866-b0f4-dd150e906dc9" providerId="AD" clId="Web-{2A848898-D923-E25A-00A2-9774F463E733}" dt="2020-08-26T20:40:10.456" v="46" actId="20577"/>
        <pc:sldMkLst>
          <pc:docMk/>
          <pc:sldMk cId="0" sldId="315"/>
        </pc:sldMkLst>
        <pc:spChg chg="mod">
          <ac:chgData name="Johnson, Kathy" userId="S::kjohnson@gwinnetttech.edu::bc454295-a45c-4866-b0f4-dd150e906dc9" providerId="AD" clId="Web-{2A848898-D923-E25A-00A2-9774F463E733}" dt="2020-08-26T20:40:02.846" v="45" actId="14100"/>
          <ac:spMkLst>
            <pc:docMk/>
            <pc:sldMk cId="0" sldId="315"/>
            <ac:spMk id="2" creationId="{C14CF257-45F2-414F-82EA-FA935994BC2A}"/>
          </ac:spMkLst>
        </pc:spChg>
        <pc:spChg chg="add del">
          <ac:chgData name="Johnson, Kathy" userId="S::kjohnson@gwinnetttech.edu::bc454295-a45c-4866-b0f4-dd150e906dc9" providerId="AD" clId="Web-{2A848898-D923-E25A-00A2-9774F463E733}" dt="2020-08-26T20:39:52.127" v="43"/>
          <ac:spMkLst>
            <pc:docMk/>
            <pc:sldMk cId="0" sldId="315"/>
            <ac:spMk id="72" creationId="{13FE9996-7EAC-4679-B37D-C1045F42F954}"/>
          </ac:spMkLst>
        </pc:spChg>
        <pc:spChg chg="add del">
          <ac:chgData name="Johnson, Kathy" userId="S::kjohnson@gwinnetttech.edu::bc454295-a45c-4866-b0f4-dd150e906dc9" providerId="AD" clId="Web-{2A848898-D923-E25A-00A2-9774F463E733}" dt="2020-08-26T20:39:52.127" v="43"/>
          <ac:spMkLst>
            <pc:docMk/>
            <pc:sldMk cId="0" sldId="315"/>
            <ac:spMk id="74" creationId="{761DF1FE-5CC8-43D2-A76C-93C76EEDE1E9}"/>
          </ac:spMkLst>
        </pc:spChg>
        <pc:spChg chg="add del">
          <ac:chgData name="Johnson, Kathy" userId="S::kjohnson@gwinnetttech.edu::bc454295-a45c-4866-b0f4-dd150e906dc9" providerId="AD" clId="Web-{2A848898-D923-E25A-00A2-9774F463E733}" dt="2020-08-26T20:39:52.127" v="43"/>
          <ac:spMkLst>
            <pc:docMk/>
            <pc:sldMk cId="0" sldId="315"/>
            <ac:spMk id="78" creationId="{3741B58E-3B65-4A01-A276-975AB2CF8A08}"/>
          </ac:spMkLst>
        </pc:spChg>
        <pc:spChg chg="add del">
          <ac:chgData name="Johnson, Kathy" userId="S::kjohnson@gwinnetttech.edu::bc454295-a45c-4866-b0f4-dd150e906dc9" providerId="AD" clId="Web-{2A848898-D923-E25A-00A2-9774F463E733}" dt="2020-08-26T20:39:52.127" v="43"/>
          <ac:spMkLst>
            <pc:docMk/>
            <pc:sldMk cId="0" sldId="315"/>
            <ac:spMk id="80" creationId="{7AAC67C3-831B-4AB1-A259-DFB839CAFAFC}"/>
          </ac:spMkLst>
        </pc:spChg>
        <pc:spChg chg="add del">
          <ac:chgData name="Johnson, Kathy" userId="S::kjohnson@gwinnetttech.edu::bc454295-a45c-4866-b0f4-dd150e906dc9" providerId="AD" clId="Web-{2A848898-D923-E25A-00A2-9774F463E733}" dt="2020-08-26T20:39:52.127" v="43"/>
          <ac:spMkLst>
            <pc:docMk/>
            <pc:sldMk cId="0" sldId="315"/>
            <ac:spMk id="82" creationId="{054B3F04-9EAC-45C0-B3CE-0387EEA10A0C}"/>
          </ac:spMkLst>
        </pc:spChg>
        <pc:spChg chg="mod">
          <ac:chgData name="Johnson, Kathy" userId="S::kjohnson@gwinnetttech.edu::bc454295-a45c-4866-b0f4-dd150e906dc9" providerId="AD" clId="Web-{2A848898-D923-E25A-00A2-9774F463E733}" dt="2020-08-26T20:40:10.456" v="46" actId="20577"/>
          <ac:spMkLst>
            <pc:docMk/>
            <pc:sldMk cId="0" sldId="315"/>
            <ac:spMk id="25603" creationId="{1DC1D8F4-31B5-4845-B6C9-26915E35074F}"/>
          </ac:spMkLst>
        </pc:spChg>
        <pc:spChg chg="del mod">
          <ac:chgData name="Johnson, Kathy" userId="S::kjohnson@gwinnetttech.edu::bc454295-a45c-4866-b0f4-dd150e906dc9" providerId="AD" clId="Web-{2A848898-D923-E25A-00A2-9774F463E733}" dt="2020-08-26T20:39:08.046" v="40"/>
          <ac:spMkLst>
            <pc:docMk/>
            <pc:sldMk cId="0" sldId="315"/>
            <ac:spMk id="25604" creationId="{7DC3E575-8862-40B3-95F2-BE0975F97F77}"/>
          </ac:spMkLst>
        </pc:spChg>
        <pc:spChg chg="add">
          <ac:chgData name="Johnson, Kathy" userId="S::kjohnson@gwinnetttech.edu::bc454295-a45c-4866-b0f4-dd150e906dc9" providerId="AD" clId="Web-{2A848898-D923-E25A-00A2-9774F463E733}" dt="2020-08-26T20:39:52.142" v="44"/>
          <ac:spMkLst>
            <pc:docMk/>
            <pc:sldMk cId="0" sldId="315"/>
            <ac:spMk id="25605" creationId="{13FE9996-7EAC-4679-B37D-C1045F42F954}"/>
          </ac:spMkLst>
        </pc:spChg>
        <pc:spChg chg="add">
          <ac:chgData name="Johnson, Kathy" userId="S::kjohnson@gwinnetttech.edu::bc454295-a45c-4866-b0f4-dd150e906dc9" providerId="AD" clId="Web-{2A848898-D923-E25A-00A2-9774F463E733}" dt="2020-08-26T20:39:52.142" v="44"/>
          <ac:spMkLst>
            <pc:docMk/>
            <pc:sldMk cId="0" sldId="315"/>
            <ac:spMk id="25606" creationId="{761DF1FE-5CC8-43D2-A76C-93C76EEDE1E9}"/>
          </ac:spMkLst>
        </pc:spChg>
        <pc:spChg chg="add">
          <ac:chgData name="Johnson, Kathy" userId="S::kjohnson@gwinnetttech.edu::bc454295-a45c-4866-b0f4-dd150e906dc9" providerId="AD" clId="Web-{2A848898-D923-E25A-00A2-9774F463E733}" dt="2020-08-26T20:39:52.142" v="44"/>
          <ac:spMkLst>
            <pc:docMk/>
            <pc:sldMk cId="0" sldId="315"/>
            <ac:spMk id="25608" creationId="{CECF0FC6-D57B-48B6-9036-F4FFD91A4B34}"/>
          </ac:spMkLst>
        </pc:spChg>
        <pc:spChg chg="add">
          <ac:chgData name="Johnson, Kathy" userId="S::kjohnson@gwinnetttech.edu::bc454295-a45c-4866-b0f4-dd150e906dc9" providerId="AD" clId="Web-{2A848898-D923-E25A-00A2-9774F463E733}" dt="2020-08-26T20:39:52.142" v="44"/>
          <ac:spMkLst>
            <pc:docMk/>
            <pc:sldMk cId="0" sldId="315"/>
            <ac:spMk id="25609" creationId="{717A211C-5863-4303-AC3D-AEBFDF6D6A4C}"/>
          </ac:spMkLst>
        </pc:spChg>
        <pc:spChg chg="add">
          <ac:chgData name="Johnson, Kathy" userId="S::kjohnson@gwinnetttech.edu::bc454295-a45c-4866-b0f4-dd150e906dc9" providerId="AD" clId="Web-{2A848898-D923-E25A-00A2-9774F463E733}" dt="2020-08-26T20:39:52.142" v="44"/>
          <ac:spMkLst>
            <pc:docMk/>
            <pc:sldMk cId="0" sldId="315"/>
            <ac:spMk id="25610" creationId="{087519CD-2FFF-42E3-BB0C-FEAA828BA5DB}"/>
          </ac:spMkLst>
        </pc:spChg>
        <pc:cxnChg chg="add del">
          <ac:chgData name="Johnson, Kathy" userId="S::kjohnson@gwinnetttech.edu::bc454295-a45c-4866-b0f4-dd150e906dc9" providerId="AD" clId="Web-{2A848898-D923-E25A-00A2-9774F463E733}" dt="2020-08-26T20:39:52.127" v="43"/>
          <ac:cxnSpMkLst>
            <pc:docMk/>
            <pc:sldMk cId="0" sldId="315"/>
            <ac:cxnSpMk id="76" creationId="{E161BEBD-A23C-409E-ABC7-73F9EDC02F20}"/>
          </ac:cxnSpMkLst>
        </pc:cxnChg>
        <pc:cxnChg chg="add">
          <ac:chgData name="Johnson, Kathy" userId="S::kjohnson@gwinnetttech.edu::bc454295-a45c-4866-b0f4-dd150e906dc9" providerId="AD" clId="Web-{2A848898-D923-E25A-00A2-9774F463E733}" dt="2020-08-26T20:39:52.142" v="44"/>
          <ac:cxnSpMkLst>
            <pc:docMk/>
            <pc:sldMk cId="0" sldId="315"/>
            <ac:cxnSpMk id="25607" creationId="{E161BEBD-A23C-409E-ABC7-73F9EDC02F20}"/>
          </ac:cxnSpMkLst>
        </pc:cxnChg>
      </pc:sldChg>
      <pc:sldChg chg="addSp delSp modSp mod setBg">
        <pc:chgData name="Johnson, Kathy" userId="S::kjohnson@gwinnetttech.edu::bc454295-a45c-4866-b0f4-dd150e906dc9" providerId="AD" clId="Web-{2A848898-D923-E25A-00A2-9774F463E733}" dt="2020-08-26T20:39:23.125" v="41"/>
        <pc:sldMkLst>
          <pc:docMk/>
          <pc:sldMk cId="0" sldId="316"/>
        </pc:sldMkLst>
        <pc:spChg chg="del">
          <ac:chgData name="Johnson, Kathy" userId="S::kjohnson@gwinnetttech.edu::bc454295-a45c-4866-b0f4-dd150e906dc9" providerId="AD" clId="Web-{2A848898-D923-E25A-00A2-9774F463E733}" dt="2020-08-26T20:39:23.125" v="41"/>
          <ac:spMkLst>
            <pc:docMk/>
            <pc:sldMk cId="0" sldId="316"/>
            <ac:spMk id="2" creationId="{9300CE20-8C71-4A3E-B68C-905B64582DDF}"/>
          </ac:spMkLst>
        </pc:spChg>
        <pc:spChg chg="add">
          <ac:chgData name="Johnson, Kathy" userId="S::kjohnson@gwinnetttech.edu::bc454295-a45c-4866-b0f4-dd150e906dc9" providerId="AD" clId="Web-{2A848898-D923-E25A-00A2-9774F463E733}" dt="2020-08-26T20:39:23.125" v="41"/>
          <ac:spMkLst>
            <pc:docMk/>
            <pc:sldMk cId="0" sldId="316"/>
            <ac:spMk id="72" creationId="{C2579DAE-C141-48DB-810E-C070C300819E}"/>
          </ac:spMkLst>
        </pc:spChg>
        <pc:spChg chg="add">
          <ac:chgData name="Johnson, Kathy" userId="S::kjohnson@gwinnetttech.edu::bc454295-a45c-4866-b0f4-dd150e906dc9" providerId="AD" clId="Web-{2A848898-D923-E25A-00A2-9774F463E733}" dt="2020-08-26T20:39:23.125" v="41"/>
          <ac:spMkLst>
            <pc:docMk/>
            <pc:sldMk cId="0" sldId="316"/>
            <ac:spMk id="74" creationId="{02FD90C3-6350-4D5B-9738-6E94EDF30F74}"/>
          </ac:spMkLst>
        </pc:spChg>
        <pc:spChg chg="add">
          <ac:chgData name="Johnson, Kathy" userId="S::kjohnson@gwinnetttech.edu::bc454295-a45c-4866-b0f4-dd150e906dc9" providerId="AD" clId="Web-{2A848898-D923-E25A-00A2-9774F463E733}" dt="2020-08-26T20:39:23.125" v="41"/>
          <ac:spMkLst>
            <pc:docMk/>
            <pc:sldMk cId="0" sldId="316"/>
            <ac:spMk id="76" creationId="{BCD2D517-BC35-4439-AC31-06DF764F25FC}"/>
          </ac:spMkLst>
        </pc:spChg>
        <pc:spChg chg="add">
          <ac:chgData name="Johnson, Kathy" userId="S::kjohnson@gwinnetttech.edu::bc454295-a45c-4866-b0f4-dd150e906dc9" providerId="AD" clId="Web-{2A848898-D923-E25A-00A2-9774F463E733}" dt="2020-08-26T20:39:23.125" v="41"/>
          <ac:spMkLst>
            <pc:docMk/>
            <pc:sldMk cId="0" sldId="316"/>
            <ac:spMk id="78" creationId="{2DD3F846-0483-40F5-A881-0C1AD2A0CAD7}"/>
          </ac:spMkLst>
        </pc:spChg>
        <pc:picChg chg="mod">
          <ac:chgData name="Johnson, Kathy" userId="S::kjohnson@gwinnetttech.edu::bc454295-a45c-4866-b0f4-dd150e906dc9" providerId="AD" clId="Web-{2A848898-D923-E25A-00A2-9774F463E733}" dt="2020-08-26T20:39:23.125" v="41"/>
          <ac:picMkLst>
            <pc:docMk/>
            <pc:sldMk cId="0" sldId="316"/>
            <ac:picMk id="26627" creationId="{B6258B74-71D9-4287-9247-FD313E3E7775}"/>
          </ac:picMkLst>
        </pc:picChg>
      </pc:sldChg>
      <pc:sldChg chg="addSp modSp mod setBg setClrOvrMap">
        <pc:chgData name="Johnson, Kathy" userId="S::kjohnson@gwinnetttech.edu::bc454295-a45c-4866-b0f4-dd150e906dc9" providerId="AD" clId="Web-{2A848898-D923-E25A-00A2-9774F463E733}" dt="2020-08-26T20:40:20.847" v="49"/>
        <pc:sldMkLst>
          <pc:docMk/>
          <pc:sldMk cId="0" sldId="317"/>
        </pc:sldMkLst>
        <pc:spChg chg="add">
          <ac:chgData name="Johnson, Kathy" userId="S::kjohnson@gwinnetttech.edu::bc454295-a45c-4866-b0f4-dd150e906dc9" providerId="AD" clId="Web-{2A848898-D923-E25A-00A2-9774F463E733}" dt="2020-08-26T20:40:20.847" v="49"/>
          <ac:spMkLst>
            <pc:docMk/>
            <pc:sldMk cId="0" sldId="317"/>
            <ac:spMk id="72" creationId="{C8DD82D3-D002-45B0-B16A-82B3DA4EFDDB}"/>
          </ac:spMkLst>
        </pc:spChg>
        <pc:spChg chg="add">
          <ac:chgData name="Johnson, Kathy" userId="S::kjohnson@gwinnetttech.edu::bc454295-a45c-4866-b0f4-dd150e906dc9" providerId="AD" clId="Web-{2A848898-D923-E25A-00A2-9774F463E733}" dt="2020-08-26T20:40:20.847" v="49"/>
          <ac:spMkLst>
            <pc:docMk/>
            <pc:sldMk cId="0" sldId="317"/>
            <ac:spMk id="76" creationId="{4C15B19B-E7BB-4060-B12F-3CDA8EF16A52}"/>
          </ac:spMkLst>
        </pc:spChg>
        <pc:spChg chg="mod">
          <ac:chgData name="Johnson, Kathy" userId="S::kjohnson@gwinnetttech.edu::bc454295-a45c-4866-b0f4-dd150e906dc9" providerId="AD" clId="Web-{2A848898-D923-E25A-00A2-9774F463E733}" dt="2020-08-26T20:40:20.847" v="49"/>
          <ac:spMkLst>
            <pc:docMk/>
            <pc:sldMk cId="0" sldId="317"/>
            <ac:spMk id="27651" creationId="{7380BFE5-2510-41F5-AE77-BCD1EFE90744}"/>
          </ac:spMkLst>
        </pc:spChg>
        <pc:spChg chg="mod">
          <ac:chgData name="Johnson, Kathy" userId="S::kjohnson@gwinnetttech.edu::bc454295-a45c-4866-b0f4-dd150e906dc9" providerId="AD" clId="Web-{2A848898-D923-E25A-00A2-9774F463E733}" dt="2020-08-26T20:40:20.847" v="49"/>
          <ac:spMkLst>
            <pc:docMk/>
            <pc:sldMk cId="0" sldId="317"/>
            <ac:spMk id="174082" creationId="{65F4E191-AC68-454F-AF77-EDB27F00F854}"/>
          </ac:spMkLst>
        </pc:spChg>
        <pc:cxnChg chg="add">
          <ac:chgData name="Johnson, Kathy" userId="S::kjohnson@gwinnetttech.edu::bc454295-a45c-4866-b0f4-dd150e906dc9" providerId="AD" clId="Web-{2A848898-D923-E25A-00A2-9774F463E733}" dt="2020-08-26T20:40:20.847" v="49"/>
          <ac:cxnSpMkLst>
            <pc:docMk/>
            <pc:sldMk cId="0" sldId="317"/>
            <ac:cxnSpMk id="74" creationId="{9F09C252-16FE-4557-AD6D-BB5CA773496C}"/>
          </ac:cxnSpMkLst>
        </pc:cxnChg>
      </pc:sldChg>
      <pc:sldChg chg="addSp modSp mod setBg setClrOvrMap">
        <pc:chgData name="Johnson, Kathy" userId="S::kjohnson@gwinnetttech.edu::bc454295-a45c-4866-b0f4-dd150e906dc9" providerId="AD" clId="Web-{2A848898-D923-E25A-00A2-9774F463E733}" dt="2020-08-26T20:40:32.379" v="50"/>
        <pc:sldMkLst>
          <pc:docMk/>
          <pc:sldMk cId="0" sldId="318"/>
        </pc:sldMkLst>
        <pc:spChg chg="add">
          <ac:chgData name="Johnson, Kathy" userId="S::kjohnson@gwinnetttech.edu::bc454295-a45c-4866-b0f4-dd150e906dc9" providerId="AD" clId="Web-{2A848898-D923-E25A-00A2-9774F463E733}" dt="2020-08-26T20:40:32.379" v="50"/>
          <ac:spMkLst>
            <pc:docMk/>
            <pc:sldMk cId="0" sldId="318"/>
            <ac:spMk id="135" creationId="{C8DD82D3-D002-45B0-B16A-82B3DA4EFDDB}"/>
          </ac:spMkLst>
        </pc:spChg>
        <pc:spChg chg="add">
          <ac:chgData name="Johnson, Kathy" userId="S::kjohnson@gwinnetttech.edu::bc454295-a45c-4866-b0f4-dd150e906dc9" providerId="AD" clId="Web-{2A848898-D923-E25A-00A2-9774F463E733}" dt="2020-08-26T20:40:32.379" v="50"/>
          <ac:spMkLst>
            <pc:docMk/>
            <pc:sldMk cId="0" sldId="318"/>
            <ac:spMk id="139" creationId="{4C15B19B-E7BB-4060-B12F-3CDA8EF16A52}"/>
          </ac:spMkLst>
        </pc:spChg>
        <pc:spChg chg="mod">
          <ac:chgData name="Johnson, Kathy" userId="S::kjohnson@gwinnetttech.edu::bc454295-a45c-4866-b0f4-dd150e906dc9" providerId="AD" clId="Web-{2A848898-D923-E25A-00A2-9774F463E733}" dt="2020-08-26T20:40:32.379" v="50"/>
          <ac:spMkLst>
            <pc:docMk/>
            <pc:sldMk cId="0" sldId="318"/>
            <ac:spMk id="28675" creationId="{9A93256D-544E-4340-8940-FE46821E065D}"/>
          </ac:spMkLst>
        </pc:spChg>
        <pc:spChg chg="mod">
          <ac:chgData name="Johnson, Kathy" userId="S::kjohnson@gwinnetttech.edu::bc454295-a45c-4866-b0f4-dd150e906dc9" providerId="AD" clId="Web-{2A848898-D923-E25A-00A2-9774F463E733}" dt="2020-08-26T20:40:32.379" v="50"/>
          <ac:spMkLst>
            <pc:docMk/>
            <pc:sldMk cId="0" sldId="318"/>
            <ac:spMk id="175106" creationId="{FAF903F7-2822-487A-8AC9-B559B75EBDEE}"/>
          </ac:spMkLst>
        </pc:spChg>
        <pc:cxnChg chg="add">
          <ac:chgData name="Johnson, Kathy" userId="S::kjohnson@gwinnetttech.edu::bc454295-a45c-4866-b0f4-dd150e906dc9" providerId="AD" clId="Web-{2A848898-D923-E25A-00A2-9774F463E733}" dt="2020-08-26T20:40:32.379" v="50"/>
          <ac:cxnSpMkLst>
            <pc:docMk/>
            <pc:sldMk cId="0" sldId="318"/>
            <ac:cxnSpMk id="137" creationId="{9F09C252-16FE-4557-AD6D-BB5CA773496C}"/>
          </ac:cxnSpMkLst>
        </pc:cxnChg>
      </pc:sldChg>
      <pc:sldChg chg="addSp modSp mod setBg">
        <pc:chgData name="Johnson, Kathy" userId="S::kjohnson@gwinnetttech.edu::bc454295-a45c-4866-b0f4-dd150e906dc9" providerId="AD" clId="Web-{2A848898-D923-E25A-00A2-9774F463E733}" dt="2020-08-26T20:41:26.912" v="53"/>
        <pc:sldMkLst>
          <pc:docMk/>
          <pc:sldMk cId="0" sldId="320"/>
        </pc:sldMkLst>
        <pc:spChg chg="mod">
          <ac:chgData name="Johnson, Kathy" userId="S::kjohnson@gwinnetttech.edu::bc454295-a45c-4866-b0f4-dd150e906dc9" providerId="AD" clId="Web-{2A848898-D923-E25A-00A2-9774F463E733}" dt="2020-08-26T20:41:26.912" v="53"/>
          <ac:spMkLst>
            <pc:docMk/>
            <pc:sldMk cId="0" sldId="320"/>
            <ac:spMk id="2" creationId="{DE05053F-A700-454F-979B-F13AB932E040}"/>
          </ac:spMkLst>
        </pc:spChg>
        <pc:spChg chg="add">
          <ac:chgData name="Johnson, Kathy" userId="S::kjohnson@gwinnetttech.edu::bc454295-a45c-4866-b0f4-dd150e906dc9" providerId="AD" clId="Web-{2A848898-D923-E25A-00A2-9774F463E733}" dt="2020-08-26T20:41:26.912" v="53"/>
          <ac:spMkLst>
            <pc:docMk/>
            <pc:sldMk cId="0" sldId="320"/>
            <ac:spMk id="72" creationId="{25C8D2C1-DA83-420D-9635-D52CE066B5DA}"/>
          </ac:spMkLst>
        </pc:spChg>
        <pc:spChg chg="add">
          <ac:chgData name="Johnson, Kathy" userId="S::kjohnson@gwinnetttech.edu::bc454295-a45c-4866-b0f4-dd150e906dc9" providerId="AD" clId="Web-{2A848898-D923-E25A-00A2-9774F463E733}" dt="2020-08-26T20:41:26.912" v="53"/>
          <ac:spMkLst>
            <pc:docMk/>
            <pc:sldMk cId="0" sldId="320"/>
            <ac:spMk id="74" creationId="{434F74C9-6A0B-409E-AD1C-45B58BE91BB8}"/>
          </ac:spMkLst>
        </pc:spChg>
        <pc:spChg chg="add">
          <ac:chgData name="Johnson, Kathy" userId="S::kjohnson@gwinnetttech.edu::bc454295-a45c-4866-b0f4-dd150e906dc9" providerId="AD" clId="Web-{2A848898-D923-E25A-00A2-9774F463E733}" dt="2020-08-26T20:41:26.912" v="53"/>
          <ac:spMkLst>
            <pc:docMk/>
            <pc:sldMk cId="0" sldId="320"/>
            <ac:spMk id="78" creationId="{BE268116-E2A7-4F98-8812-192B4975E49B}"/>
          </ac:spMkLst>
        </pc:spChg>
        <pc:spChg chg="add">
          <ac:chgData name="Johnson, Kathy" userId="S::kjohnson@gwinnetttech.edu::bc454295-a45c-4866-b0f4-dd150e906dc9" providerId="AD" clId="Web-{2A848898-D923-E25A-00A2-9774F463E733}" dt="2020-08-26T20:41:26.912" v="53"/>
          <ac:spMkLst>
            <pc:docMk/>
            <pc:sldMk cId="0" sldId="320"/>
            <ac:spMk id="82" creationId="{FBEFFA83-BC6D-4CD2-A2BA-98AD67423BF2}"/>
          </ac:spMkLst>
        </pc:spChg>
        <pc:spChg chg="add">
          <ac:chgData name="Johnson, Kathy" userId="S::kjohnson@gwinnetttech.edu::bc454295-a45c-4866-b0f4-dd150e906dc9" providerId="AD" clId="Web-{2A848898-D923-E25A-00A2-9774F463E733}" dt="2020-08-26T20:41:26.912" v="53"/>
          <ac:spMkLst>
            <pc:docMk/>
            <pc:sldMk cId="0" sldId="320"/>
            <ac:spMk id="84" creationId="{AB5696BF-D495-4CAC-AA8A-4EBFF2C32A55}"/>
          </ac:spMkLst>
        </pc:spChg>
        <pc:picChg chg="mod">
          <ac:chgData name="Johnson, Kathy" userId="S::kjohnson@gwinnetttech.edu::bc454295-a45c-4866-b0f4-dd150e906dc9" providerId="AD" clId="Web-{2A848898-D923-E25A-00A2-9774F463E733}" dt="2020-08-26T20:41:26.912" v="53"/>
          <ac:picMkLst>
            <pc:docMk/>
            <pc:sldMk cId="0" sldId="320"/>
            <ac:picMk id="31747" creationId="{BAF9A09E-867F-4E07-A38B-0E3165229A08}"/>
          </ac:picMkLst>
        </pc:picChg>
        <pc:cxnChg chg="add">
          <ac:chgData name="Johnson, Kathy" userId="S::kjohnson@gwinnetttech.edu::bc454295-a45c-4866-b0f4-dd150e906dc9" providerId="AD" clId="Web-{2A848898-D923-E25A-00A2-9774F463E733}" dt="2020-08-26T20:41:26.912" v="53"/>
          <ac:cxnSpMkLst>
            <pc:docMk/>
            <pc:sldMk cId="0" sldId="320"/>
            <ac:cxnSpMk id="76" creationId="{F5486A9D-1265-4B57-91E6-68E666B978BC}"/>
          </ac:cxnSpMkLst>
        </pc:cxnChg>
        <pc:cxnChg chg="add">
          <ac:chgData name="Johnson, Kathy" userId="S::kjohnson@gwinnetttech.edu::bc454295-a45c-4866-b0f4-dd150e906dc9" providerId="AD" clId="Web-{2A848898-D923-E25A-00A2-9774F463E733}" dt="2020-08-26T20:41:26.912" v="53"/>
          <ac:cxnSpMkLst>
            <pc:docMk/>
            <pc:sldMk cId="0" sldId="320"/>
            <ac:cxnSpMk id="80" creationId="{73D8893D-DEBE-4F67-901F-166F75E9C6E7}"/>
          </ac:cxnSpMkLst>
        </pc:cxnChg>
      </pc:sldChg>
      <pc:sldChg chg="addSp modSp mod ord setBg">
        <pc:chgData name="Johnson, Kathy" userId="S::kjohnson@gwinnetttech.edu::bc454295-a45c-4866-b0f4-dd150e906dc9" providerId="AD" clId="Web-{2A848898-D923-E25A-00A2-9774F463E733}" dt="2020-08-26T20:41:10.959" v="52"/>
        <pc:sldMkLst>
          <pc:docMk/>
          <pc:sldMk cId="0" sldId="347"/>
        </pc:sldMkLst>
        <pc:spChg chg="mod">
          <ac:chgData name="Johnson, Kathy" userId="S::kjohnson@gwinnetttech.edu::bc454295-a45c-4866-b0f4-dd150e906dc9" providerId="AD" clId="Web-{2A848898-D923-E25A-00A2-9774F463E733}" dt="2020-08-26T20:40:49.786" v="51"/>
          <ac:spMkLst>
            <pc:docMk/>
            <pc:sldMk cId="0" sldId="347"/>
            <ac:spMk id="2" creationId="{43FEB9D8-D1EB-4F6C-A4B6-E2CE4BEA5626}"/>
          </ac:spMkLst>
        </pc:spChg>
        <pc:spChg chg="add">
          <ac:chgData name="Johnson, Kathy" userId="S::kjohnson@gwinnetttech.edu::bc454295-a45c-4866-b0f4-dd150e906dc9" providerId="AD" clId="Web-{2A848898-D923-E25A-00A2-9774F463E733}" dt="2020-08-26T20:40:49.786" v="51"/>
          <ac:spMkLst>
            <pc:docMk/>
            <pc:sldMk cId="0" sldId="347"/>
            <ac:spMk id="72" creationId="{35230A27-1553-42F8-99D7-829868E13715}"/>
          </ac:spMkLst>
        </pc:spChg>
        <pc:spChg chg="add">
          <ac:chgData name="Johnson, Kathy" userId="S::kjohnson@gwinnetttech.edu::bc454295-a45c-4866-b0f4-dd150e906dc9" providerId="AD" clId="Web-{2A848898-D923-E25A-00A2-9774F463E733}" dt="2020-08-26T20:40:49.786" v="51"/>
          <ac:spMkLst>
            <pc:docMk/>
            <pc:sldMk cId="0" sldId="347"/>
            <ac:spMk id="74" creationId="{A772232D-B4D6-429F-B3D1-2D9891B85E08}"/>
          </ac:spMkLst>
        </pc:spChg>
        <pc:spChg chg="mod">
          <ac:chgData name="Johnson, Kathy" userId="S::kjohnson@gwinnetttech.edu::bc454295-a45c-4866-b0f4-dd150e906dc9" providerId="AD" clId="Web-{2A848898-D923-E25A-00A2-9774F463E733}" dt="2020-08-26T20:40:49.786" v="51"/>
          <ac:spMkLst>
            <pc:docMk/>
            <pc:sldMk cId="0" sldId="347"/>
            <ac:spMk id="30723" creationId="{8D16BD12-385C-49C2-9705-1C68C51AC878}"/>
          </ac:spMkLst>
        </pc:spChg>
        <pc:cxnChg chg="add">
          <ac:chgData name="Johnson, Kathy" userId="S::kjohnson@gwinnetttech.edu::bc454295-a45c-4866-b0f4-dd150e906dc9" providerId="AD" clId="Web-{2A848898-D923-E25A-00A2-9774F463E733}" dt="2020-08-26T20:40:49.786" v="51"/>
          <ac:cxnSpMkLst>
            <pc:docMk/>
            <pc:sldMk cId="0" sldId="347"/>
            <ac:cxnSpMk id="76" creationId="{02CC3441-26B3-4381-B3DF-8AE3C288BC0D}"/>
          </ac:cxnSpMkLst>
        </pc:cxnChg>
      </pc:sldChg>
      <pc:sldChg chg="addSp delSp modSp mod setBg">
        <pc:chgData name="Johnson, Kathy" userId="S::kjohnson@gwinnetttech.edu::bc454295-a45c-4866-b0f4-dd150e906dc9" providerId="AD" clId="Web-{2A848898-D923-E25A-00A2-9774F463E733}" dt="2020-08-26T18:37:08.794" v="6"/>
        <pc:sldMkLst>
          <pc:docMk/>
          <pc:sldMk cId="0" sldId="358"/>
        </pc:sldMkLst>
        <pc:spChg chg="mod ord">
          <ac:chgData name="Johnson, Kathy" userId="S::kjohnson@gwinnetttech.edu::bc454295-a45c-4866-b0f4-dd150e906dc9" providerId="AD" clId="Web-{2A848898-D923-E25A-00A2-9774F463E733}" dt="2020-08-26T18:37:08.794" v="6"/>
          <ac:spMkLst>
            <pc:docMk/>
            <pc:sldMk cId="0" sldId="358"/>
            <ac:spMk id="2" creationId="{5C444178-5180-4A91-B2E6-2D3A4C2BCF34}"/>
          </ac:spMkLst>
        </pc:spChg>
        <pc:spChg chg="add del">
          <ac:chgData name="Johnson, Kathy" userId="S::kjohnson@gwinnetttech.edu::bc454295-a45c-4866-b0f4-dd150e906dc9" providerId="AD" clId="Web-{2A848898-D923-E25A-00A2-9774F463E733}" dt="2020-08-26T18:36:54.762" v="1"/>
          <ac:spMkLst>
            <pc:docMk/>
            <pc:sldMk cId="0" sldId="358"/>
            <ac:spMk id="72" creationId="{25C8D2C1-DA83-420D-9635-D52CE066B5DA}"/>
          </ac:spMkLst>
        </pc:spChg>
        <pc:spChg chg="add del">
          <ac:chgData name="Johnson, Kathy" userId="S::kjohnson@gwinnetttech.edu::bc454295-a45c-4866-b0f4-dd150e906dc9" providerId="AD" clId="Web-{2A848898-D923-E25A-00A2-9774F463E733}" dt="2020-08-26T18:36:54.762" v="1"/>
          <ac:spMkLst>
            <pc:docMk/>
            <pc:sldMk cId="0" sldId="358"/>
            <ac:spMk id="74" creationId="{434F74C9-6A0B-409E-AD1C-45B58BE91BB8}"/>
          </ac:spMkLst>
        </pc:spChg>
        <pc:spChg chg="add del">
          <ac:chgData name="Johnson, Kathy" userId="S::kjohnson@gwinnetttech.edu::bc454295-a45c-4866-b0f4-dd150e906dc9" providerId="AD" clId="Web-{2A848898-D923-E25A-00A2-9774F463E733}" dt="2020-08-26T18:36:54.762" v="1"/>
          <ac:spMkLst>
            <pc:docMk/>
            <pc:sldMk cId="0" sldId="358"/>
            <ac:spMk id="78" creationId="{A9286AD2-18A9-4868-A4E3-7A2097A20810}"/>
          </ac:spMkLst>
        </pc:spChg>
        <pc:spChg chg="add">
          <ac:chgData name="Johnson, Kathy" userId="S::kjohnson@gwinnetttech.edu::bc454295-a45c-4866-b0f4-dd150e906dc9" providerId="AD" clId="Web-{2A848898-D923-E25A-00A2-9774F463E733}" dt="2020-08-26T18:37:08.794" v="6"/>
          <ac:spMkLst>
            <pc:docMk/>
            <pc:sldMk cId="0" sldId="358"/>
            <ac:spMk id="82" creationId="{6D2F28D1-82F9-40FE-935C-85ECF7660D2D}"/>
          </ac:spMkLst>
        </pc:spChg>
        <pc:spChg chg="add">
          <ac:chgData name="Johnson, Kathy" userId="S::kjohnson@gwinnetttech.edu::bc454295-a45c-4866-b0f4-dd150e906dc9" providerId="AD" clId="Web-{2A848898-D923-E25A-00A2-9774F463E733}" dt="2020-08-26T18:37:08.794" v="6"/>
          <ac:spMkLst>
            <pc:docMk/>
            <pc:sldMk cId="0" sldId="358"/>
            <ac:spMk id="84" creationId="{4B670E93-2F53-48FC-AB6C-E99E22D17F31}"/>
          </ac:spMkLst>
        </pc:spChg>
        <pc:spChg chg="add del">
          <ac:chgData name="Johnson, Kathy" userId="S::kjohnson@gwinnetttech.edu::bc454295-a45c-4866-b0f4-dd150e906dc9" providerId="AD" clId="Web-{2A848898-D923-E25A-00A2-9774F463E733}" dt="2020-08-26T18:36:57.762" v="3"/>
          <ac:spMkLst>
            <pc:docMk/>
            <pc:sldMk cId="0" sldId="358"/>
            <ac:spMk id="18437" creationId="{F4C359F3-25B2-4E2B-8713-5583EAF4C18E}"/>
          </ac:spMkLst>
        </pc:spChg>
        <pc:spChg chg="add del">
          <ac:chgData name="Johnson, Kathy" userId="S::kjohnson@gwinnetttech.edu::bc454295-a45c-4866-b0f4-dd150e906dc9" providerId="AD" clId="Web-{2A848898-D923-E25A-00A2-9774F463E733}" dt="2020-08-26T18:36:57.762" v="3"/>
          <ac:spMkLst>
            <pc:docMk/>
            <pc:sldMk cId="0" sldId="358"/>
            <ac:spMk id="18438" creationId="{B026EB53-A064-438C-B0CD-AC1503631ACC}"/>
          </ac:spMkLst>
        </pc:spChg>
        <pc:spChg chg="add del">
          <ac:chgData name="Johnson, Kathy" userId="S::kjohnson@gwinnetttech.edu::bc454295-a45c-4866-b0f4-dd150e906dc9" providerId="AD" clId="Web-{2A848898-D923-E25A-00A2-9774F463E733}" dt="2020-08-26T18:36:57.762" v="3"/>
          <ac:spMkLst>
            <pc:docMk/>
            <pc:sldMk cId="0" sldId="358"/>
            <ac:spMk id="18439" creationId="{DF985E2F-DC31-4196-9C6A-7EA1AC919661}"/>
          </ac:spMkLst>
        </pc:spChg>
        <pc:spChg chg="add del">
          <ac:chgData name="Johnson, Kathy" userId="S::kjohnson@gwinnetttech.edu::bc454295-a45c-4866-b0f4-dd150e906dc9" providerId="AD" clId="Web-{2A848898-D923-E25A-00A2-9774F463E733}" dt="2020-08-26T18:37:08.779" v="5"/>
          <ac:spMkLst>
            <pc:docMk/>
            <pc:sldMk cId="0" sldId="358"/>
            <ac:spMk id="18440" creationId="{52ABB703-2B0E-4C3B-B4A2-F3973548E561}"/>
          </ac:spMkLst>
        </pc:spChg>
        <pc:spChg chg="add del">
          <ac:chgData name="Johnson, Kathy" userId="S::kjohnson@gwinnetttech.edu::bc454295-a45c-4866-b0f4-dd150e906dc9" providerId="AD" clId="Web-{2A848898-D923-E25A-00A2-9774F463E733}" dt="2020-08-26T18:37:08.779" v="5"/>
          <ac:spMkLst>
            <pc:docMk/>
            <pc:sldMk cId="0" sldId="358"/>
            <ac:spMk id="18442" creationId="{F5766893-F75F-4865-8B63-D2216610B537}"/>
          </ac:spMkLst>
        </pc:spChg>
        <pc:spChg chg="add del">
          <ac:chgData name="Johnson, Kathy" userId="S::kjohnson@gwinnetttech.edu::bc454295-a45c-4866-b0f4-dd150e906dc9" providerId="AD" clId="Web-{2A848898-D923-E25A-00A2-9774F463E733}" dt="2020-08-26T18:37:08.779" v="5"/>
          <ac:spMkLst>
            <pc:docMk/>
            <pc:sldMk cId="0" sldId="358"/>
            <ac:spMk id="18443" creationId="{E95DA498-D9A2-4DA9-B9DA-B3776E08CF7E}"/>
          </ac:spMkLst>
        </pc:spChg>
        <pc:spChg chg="add del">
          <ac:chgData name="Johnson, Kathy" userId="S::kjohnson@gwinnetttech.edu::bc454295-a45c-4866-b0f4-dd150e906dc9" providerId="AD" clId="Web-{2A848898-D923-E25A-00A2-9774F463E733}" dt="2020-08-26T18:37:08.779" v="5"/>
          <ac:spMkLst>
            <pc:docMk/>
            <pc:sldMk cId="0" sldId="358"/>
            <ac:spMk id="18444" creationId="{82A73093-4B9D-420D-B17E-52293703A1D4}"/>
          </ac:spMkLst>
        </pc:spChg>
        <pc:spChg chg="add">
          <ac:chgData name="Johnson, Kathy" userId="S::kjohnson@gwinnetttech.edu::bc454295-a45c-4866-b0f4-dd150e906dc9" providerId="AD" clId="Web-{2A848898-D923-E25A-00A2-9774F463E733}" dt="2020-08-26T18:37:08.794" v="6"/>
          <ac:spMkLst>
            <pc:docMk/>
            <pc:sldMk cId="0" sldId="358"/>
            <ac:spMk id="18445" creationId="{4E4490D0-3672-446A-AC12-B4830333BDDD}"/>
          </ac:spMkLst>
        </pc:spChg>
        <pc:spChg chg="add">
          <ac:chgData name="Johnson, Kathy" userId="S::kjohnson@gwinnetttech.edu::bc454295-a45c-4866-b0f4-dd150e906dc9" providerId="AD" clId="Web-{2A848898-D923-E25A-00A2-9774F463E733}" dt="2020-08-26T18:37:08.794" v="6"/>
          <ac:spMkLst>
            <pc:docMk/>
            <pc:sldMk cId="0" sldId="358"/>
            <ac:spMk id="18446" creationId="{39CB82C2-DF65-4EC1-8280-F201D50F570B}"/>
          </ac:spMkLst>
        </pc:spChg>
        <pc:spChg chg="add">
          <ac:chgData name="Johnson, Kathy" userId="S::kjohnson@gwinnetttech.edu::bc454295-a45c-4866-b0f4-dd150e906dc9" providerId="AD" clId="Web-{2A848898-D923-E25A-00A2-9774F463E733}" dt="2020-08-26T18:37:08.794" v="6"/>
          <ac:spMkLst>
            <pc:docMk/>
            <pc:sldMk cId="0" sldId="358"/>
            <ac:spMk id="18448" creationId="{EB1836F0-F9E0-4D93-9BDD-7EEC6EA05F7B}"/>
          </ac:spMkLst>
        </pc:spChg>
        <pc:picChg chg="mod">
          <ac:chgData name="Johnson, Kathy" userId="S::kjohnson@gwinnetttech.edu::bc454295-a45c-4866-b0f4-dd150e906dc9" providerId="AD" clId="Web-{2A848898-D923-E25A-00A2-9774F463E733}" dt="2020-08-26T18:37:08.794" v="6"/>
          <ac:picMkLst>
            <pc:docMk/>
            <pc:sldMk cId="0" sldId="358"/>
            <ac:picMk id="18435" creationId="{FE685B06-0C0C-4043-BD69-C2083B140933}"/>
          </ac:picMkLst>
        </pc:picChg>
        <pc:cxnChg chg="add del">
          <ac:chgData name="Johnson, Kathy" userId="S::kjohnson@gwinnetttech.edu::bc454295-a45c-4866-b0f4-dd150e906dc9" providerId="AD" clId="Web-{2A848898-D923-E25A-00A2-9774F463E733}" dt="2020-08-26T18:36:54.762" v="1"/>
          <ac:cxnSpMkLst>
            <pc:docMk/>
            <pc:sldMk cId="0" sldId="358"/>
            <ac:cxnSpMk id="76" creationId="{F5486A9D-1265-4B57-91E6-68E666B978BC}"/>
          </ac:cxnSpMkLst>
        </pc:cxnChg>
        <pc:cxnChg chg="add del">
          <ac:chgData name="Johnson, Kathy" userId="S::kjohnson@gwinnetttech.edu::bc454295-a45c-4866-b0f4-dd150e906dc9" providerId="AD" clId="Web-{2A848898-D923-E25A-00A2-9774F463E733}" dt="2020-08-26T18:36:54.762" v="1"/>
          <ac:cxnSpMkLst>
            <pc:docMk/>
            <pc:sldMk cId="0" sldId="358"/>
            <ac:cxnSpMk id="80" creationId="{E7A7CD63-7EC3-44F3-95D0-595C4019FF24}"/>
          </ac:cxnSpMkLst>
        </pc:cxnChg>
        <pc:cxnChg chg="add del">
          <ac:chgData name="Johnson, Kathy" userId="S::kjohnson@gwinnetttech.edu::bc454295-a45c-4866-b0f4-dd150e906dc9" providerId="AD" clId="Web-{2A848898-D923-E25A-00A2-9774F463E733}" dt="2020-08-26T18:37:08.779" v="5"/>
          <ac:cxnSpMkLst>
            <pc:docMk/>
            <pc:sldMk cId="0" sldId="358"/>
            <ac:cxnSpMk id="18441" creationId="{9C21570E-E159-49A6-9891-FA397B7A92D3}"/>
          </ac:cxnSpMkLst>
        </pc:cxnChg>
        <pc:cxnChg chg="add">
          <ac:chgData name="Johnson, Kathy" userId="S::kjohnson@gwinnetttech.edu::bc454295-a45c-4866-b0f4-dd150e906dc9" providerId="AD" clId="Web-{2A848898-D923-E25A-00A2-9774F463E733}" dt="2020-08-26T18:37:08.794" v="6"/>
          <ac:cxnSpMkLst>
            <pc:docMk/>
            <pc:sldMk cId="0" sldId="358"/>
            <ac:cxnSpMk id="18447" creationId="{7E1D4427-852B-4B37-8E76-0E9F1810BA2A}"/>
          </ac:cxnSpMkLst>
        </pc:cxnChg>
        <pc:cxnChg chg="add">
          <ac:chgData name="Johnson, Kathy" userId="S::kjohnson@gwinnetttech.edu::bc454295-a45c-4866-b0f4-dd150e906dc9" providerId="AD" clId="Web-{2A848898-D923-E25A-00A2-9774F463E733}" dt="2020-08-26T18:37:08.794" v="6"/>
          <ac:cxnSpMkLst>
            <pc:docMk/>
            <pc:sldMk cId="0" sldId="358"/>
            <ac:cxnSpMk id="18449" creationId="{7A49EFD3-A806-4D59-99F1-AA9AFAE4EF71}"/>
          </ac:cxnSpMkLst>
        </pc:cxnChg>
      </pc:sldChg>
    </pc:docChg>
  </pc:docChgLst>
  <pc:docChgLst>
    <pc:chgData name="Johnson, Kathy" userId="S::kjohnson@gwinnetttech.edu::bc454295-a45c-4866-b0f4-dd150e906dc9" providerId="AD" clId="Web-{A26679E4-27FF-81E7-5655-5E2DB2A2E496}"/>
    <pc:docChg chg="modSld">
      <pc:chgData name="Johnson, Kathy" userId="S::kjohnson@gwinnetttech.edu::bc454295-a45c-4866-b0f4-dd150e906dc9" providerId="AD" clId="Web-{A26679E4-27FF-81E7-5655-5E2DB2A2E496}" dt="2021-09-02T14:22:48.076" v="3" actId="1076"/>
      <pc:docMkLst>
        <pc:docMk/>
      </pc:docMkLst>
      <pc:sldChg chg="modSp">
        <pc:chgData name="Johnson, Kathy" userId="S::kjohnson@gwinnetttech.edu::bc454295-a45c-4866-b0f4-dd150e906dc9" providerId="AD" clId="Web-{A26679E4-27FF-81E7-5655-5E2DB2A2E496}" dt="2021-09-02T14:15:51.549" v="1" actId="1076"/>
        <pc:sldMkLst>
          <pc:docMk/>
          <pc:sldMk cId="0" sldId="320"/>
        </pc:sldMkLst>
        <pc:picChg chg="mod">
          <ac:chgData name="Johnson, Kathy" userId="S::kjohnson@gwinnetttech.edu::bc454295-a45c-4866-b0f4-dd150e906dc9" providerId="AD" clId="Web-{A26679E4-27FF-81E7-5655-5E2DB2A2E496}" dt="2021-09-02T14:15:51.549" v="1" actId="1076"/>
          <ac:picMkLst>
            <pc:docMk/>
            <pc:sldMk cId="0" sldId="320"/>
            <ac:picMk id="31747" creationId="{BAF9A09E-867F-4E07-A38B-0E3165229A08}"/>
          </ac:picMkLst>
        </pc:picChg>
      </pc:sldChg>
      <pc:sldChg chg="modSp">
        <pc:chgData name="Johnson, Kathy" userId="S::kjohnson@gwinnetttech.edu::bc454295-a45c-4866-b0f4-dd150e906dc9" providerId="AD" clId="Web-{A26679E4-27FF-81E7-5655-5E2DB2A2E496}" dt="2021-09-02T14:22:48.076" v="3" actId="1076"/>
        <pc:sldMkLst>
          <pc:docMk/>
          <pc:sldMk cId="0" sldId="322"/>
        </pc:sldMkLst>
        <pc:cxnChg chg="mod">
          <ac:chgData name="Johnson, Kathy" userId="S::kjohnson@gwinnetttech.edu::bc454295-a45c-4866-b0f4-dd150e906dc9" providerId="AD" clId="Web-{A26679E4-27FF-81E7-5655-5E2DB2A2E496}" dt="2021-09-02T14:22:48.076" v="3" actId="1076"/>
          <ac:cxnSpMkLst>
            <pc:docMk/>
            <pc:sldMk cId="0" sldId="322"/>
            <ac:cxnSpMk id="33797" creationId="{4871008A-8122-48A7-BB99-7DA68D78250F}"/>
          </ac:cxnSpMkLst>
        </pc:cxnChg>
      </pc:sldChg>
      <pc:sldChg chg="modSp">
        <pc:chgData name="Johnson, Kathy" userId="S::kjohnson@gwinnetttech.edu::bc454295-a45c-4866-b0f4-dd150e906dc9" providerId="AD" clId="Web-{A26679E4-27FF-81E7-5655-5E2DB2A2E496}" dt="2021-09-02T13:51:44.948" v="0" actId="1076"/>
        <pc:sldMkLst>
          <pc:docMk/>
          <pc:sldMk cId="0" sldId="352"/>
        </pc:sldMkLst>
        <pc:picChg chg="mod">
          <ac:chgData name="Johnson, Kathy" userId="S::kjohnson@gwinnetttech.edu::bc454295-a45c-4866-b0f4-dd150e906dc9" providerId="AD" clId="Web-{A26679E4-27FF-81E7-5655-5E2DB2A2E496}" dt="2021-09-02T13:51:44.948" v="0" actId="1076"/>
          <ac:picMkLst>
            <pc:docMk/>
            <pc:sldMk cId="0" sldId="352"/>
            <ac:picMk id="12291" creationId="{100CEFC4-A7E4-4AF1-BBCD-3199A74E8A46}"/>
          </ac:picMkLst>
        </pc:picChg>
      </pc:sldChg>
    </pc:docChg>
  </pc:docChgLst>
  <pc:docChgLst>
    <pc:chgData name="Johnson, Kathy" userId="S::kjohnson@gwinnetttech.edu::bc454295-a45c-4866-b0f4-dd150e906dc9" providerId="AD" clId="Web-{65F0516B-4A39-9DDD-5C4E-185201B7366E}"/>
    <pc:docChg chg="modSld">
      <pc:chgData name="Johnson, Kathy" userId="S::kjohnson@gwinnetttech.edu::bc454295-a45c-4866-b0f4-dd150e906dc9" providerId="AD" clId="Web-{65F0516B-4A39-9DDD-5C4E-185201B7366E}" dt="2020-09-02T00:48:38.186" v="142" actId="20577"/>
      <pc:docMkLst>
        <pc:docMk/>
      </pc:docMkLst>
      <pc:sldChg chg="modSp">
        <pc:chgData name="Johnson, Kathy" userId="S::kjohnson@gwinnetttech.edu::bc454295-a45c-4866-b0f4-dd150e906dc9" providerId="AD" clId="Web-{65F0516B-4A39-9DDD-5C4E-185201B7366E}" dt="2020-09-02T00:48:37.202" v="140" actId="20577"/>
        <pc:sldMkLst>
          <pc:docMk/>
          <pc:sldMk cId="0" sldId="317"/>
        </pc:sldMkLst>
        <pc:spChg chg="mod">
          <ac:chgData name="Johnson, Kathy" userId="S::kjohnson@gwinnetttech.edu::bc454295-a45c-4866-b0f4-dd150e906dc9" providerId="AD" clId="Web-{65F0516B-4A39-9DDD-5C4E-185201B7366E}" dt="2020-09-02T00:48:37.202" v="140" actId="20577"/>
          <ac:spMkLst>
            <pc:docMk/>
            <pc:sldMk cId="0" sldId="317"/>
            <ac:spMk id="27651" creationId="{7380BFE5-2510-41F5-AE77-BCD1EFE90744}"/>
          </ac:spMkLst>
        </pc:spChg>
      </pc:sldChg>
      <pc:sldChg chg="modSp">
        <pc:chgData name="Johnson, Kathy" userId="S::kjohnson@gwinnetttech.edu::bc454295-a45c-4866-b0f4-dd150e906dc9" providerId="AD" clId="Web-{65F0516B-4A39-9DDD-5C4E-185201B7366E}" dt="2020-09-02T00:40:49.455" v="119" actId="1076"/>
        <pc:sldMkLst>
          <pc:docMk/>
          <pc:sldMk cId="0" sldId="321"/>
        </pc:sldMkLst>
        <pc:spChg chg="mod">
          <ac:chgData name="Johnson, Kathy" userId="S::kjohnson@gwinnetttech.edu::bc454295-a45c-4866-b0f4-dd150e906dc9" providerId="AD" clId="Web-{65F0516B-4A39-9DDD-5C4E-185201B7366E}" dt="2020-09-02T00:40:49.455" v="119" actId="1076"/>
          <ac:spMkLst>
            <pc:docMk/>
            <pc:sldMk cId="0" sldId="321"/>
            <ac:spMk id="32808" creationId="{C98BA938-5B82-4717-96C6-1CD35FB163CA}"/>
          </ac:spMkLst>
        </pc:spChg>
        <pc:spChg chg="mod">
          <ac:chgData name="Johnson, Kathy" userId="S::kjohnson@gwinnetttech.edu::bc454295-a45c-4866-b0f4-dd150e906dc9" providerId="AD" clId="Web-{65F0516B-4A39-9DDD-5C4E-185201B7366E}" dt="2020-09-02T00:40:37.080" v="118" actId="14100"/>
          <ac:spMkLst>
            <pc:docMk/>
            <pc:sldMk cId="0" sldId="321"/>
            <ac:spMk id="32809" creationId="{D733ED56-5C7C-4714-AC64-50140073F2CB}"/>
          </ac:spMkLst>
        </pc:spChg>
      </pc:sldChg>
      <pc:sldChg chg="modSp">
        <pc:chgData name="Johnson, Kathy" userId="S::kjohnson@gwinnetttech.edu::bc454295-a45c-4866-b0f4-dd150e906dc9" providerId="AD" clId="Web-{65F0516B-4A39-9DDD-5C4E-185201B7366E}" dt="2020-09-02T00:44:26.617" v="120" actId="14100"/>
        <pc:sldMkLst>
          <pc:docMk/>
          <pc:sldMk cId="0" sldId="322"/>
        </pc:sldMkLst>
        <pc:spChg chg="mod">
          <ac:chgData name="Johnson, Kathy" userId="S::kjohnson@gwinnetttech.edu::bc454295-a45c-4866-b0f4-dd150e906dc9" providerId="AD" clId="Web-{65F0516B-4A39-9DDD-5C4E-185201B7366E}" dt="2020-09-02T00:44:26.617" v="120" actId="14100"/>
          <ac:spMkLst>
            <pc:docMk/>
            <pc:sldMk cId="0" sldId="322"/>
            <ac:spMk id="33832" creationId="{F1D4B99A-041C-4306-92D2-EFCA2A930D33}"/>
          </ac:spMkLst>
        </pc:spChg>
      </pc:sldChg>
      <pc:sldChg chg="modSp">
        <pc:chgData name="Johnson, Kathy" userId="S::kjohnson@gwinnetttech.edu::bc454295-a45c-4866-b0f4-dd150e906dc9" providerId="AD" clId="Web-{65F0516B-4A39-9DDD-5C4E-185201B7366E}" dt="2020-09-02T00:45:14.524" v="121" actId="14100"/>
        <pc:sldMkLst>
          <pc:docMk/>
          <pc:sldMk cId="0" sldId="323"/>
        </pc:sldMkLst>
        <pc:spChg chg="mod">
          <ac:chgData name="Johnson, Kathy" userId="S::kjohnson@gwinnetttech.edu::bc454295-a45c-4866-b0f4-dd150e906dc9" providerId="AD" clId="Web-{65F0516B-4A39-9DDD-5C4E-185201B7366E}" dt="2020-09-02T00:45:14.524" v="121" actId="14100"/>
          <ac:spMkLst>
            <pc:docMk/>
            <pc:sldMk cId="0" sldId="323"/>
            <ac:spMk id="34856" creationId="{15E7402F-892E-4C0B-8627-9AB308467FF5}"/>
          </ac:spMkLst>
        </pc:spChg>
      </pc:sldChg>
      <pc:sldChg chg="modSp">
        <pc:chgData name="Johnson, Kathy" userId="S::kjohnson@gwinnetttech.edu::bc454295-a45c-4866-b0f4-dd150e906dc9" providerId="AD" clId="Web-{65F0516B-4A39-9DDD-5C4E-185201B7366E}" dt="2020-09-02T00:45:37.338" v="122" actId="14100"/>
        <pc:sldMkLst>
          <pc:docMk/>
          <pc:sldMk cId="0" sldId="325"/>
        </pc:sldMkLst>
        <pc:spChg chg="mod">
          <ac:chgData name="Johnson, Kathy" userId="S::kjohnson@gwinnetttech.edu::bc454295-a45c-4866-b0f4-dd150e906dc9" providerId="AD" clId="Web-{65F0516B-4A39-9DDD-5C4E-185201B7366E}" dt="2020-09-02T00:45:37.338" v="122" actId="14100"/>
          <ac:spMkLst>
            <pc:docMk/>
            <pc:sldMk cId="0" sldId="325"/>
            <ac:spMk id="36895" creationId="{2327780E-EEAC-43B9-87A6-AB1DC1248F6C}"/>
          </ac:spMkLst>
        </pc:spChg>
      </pc:sldChg>
      <pc:sldChg chg="modSp">
        <pc:chgData name="Johnson, Kathy" userId="S::kjohnson@gwinnetttech.edu::bc454295-a45c-4866-b0f4-dd150e906dc9" providerId="AD" clId="Web-{65F0516B-4A39-9DDD-5C4E-185201B7366E}" dt="2020-09-02T00:46:04.885" v="125" actId="14100"/>
        <pc:sldMkLst>
          <pc:docMk/>
          <pc:sldMk cId="0" sldId="326"/>
        </pc:sldMkLst>
        <pc:spChg chg="mod">
          <ac:chgData name="Johnson, Kathy" userId="S::kjohnson@gwinnetttech.edu::bc454295-a45c-4866-b0f4-dd150e906dc9" providerId="AD" clId="Web-{65F0516B-4A39-9DDD-5C4E-185201B7366E}" dt="2020-09-02T00:46:04.885" v="125" actId="14100"/>
          <ac:spMkLst>
            <pc:docMk/>
            <pc:sldMk cId="0" sldId="326"/>
            <ac:spMk id="37926" creationId="{358E1ABD-A3CF-4407-8533-30A51F9CA2A3}"/>
          </ac:spMkLst>
        </pc:spChg>
      </pc:sldChg>
      <pc:sldChg chg="modSp">
        <pc:chgData name="Johnson, Kathy" userId="S::kjohnson@gwinnetttech.edu::bc454295-a45c-4866-b0f4-dd150e906dc9" providerId="AD" clId="Web-{65F0516B-4A39-9DDD-5C4E-185201B7366E}" dt="2020-09-02T00:47:00.496" v="131" actId="1076"/>
        <pc:sldMkLst>
          <pc:docMk/>
          <pc:sldMk cId="0" sldId="327"/>
        </pc:sldMkLst>
        <pc:spChg chg="mod">
          <ac:chgData name="Johnson, Kathy" userId="S::kjohnson@gwinnetttech.edu::bc454295-a45c-4866-b0f4-dd150e906dc9" providerId="AD" clId="Web-{65F0516B-4A39-9DDD-5C4E-185201B7366E}" dt="2020-09-02T00:47:00.496" v="131" actId="1076"/>
          <ac:spMkLst>
            <pc:docMk/>
            <pc:sldMk cId="0" sldId="327"/>
            <ac:spMk id="38946" creationId="{F2A36FD3-CD3C-4BF3-BC3E-CC174C2CD943}"/>
          </ac:spMkLst>
        </pc:spChg>
      </pc:sldChg>
      <pc:sldChg chg="modSp">
        <pc:chgData name="Johnson, Kathy" userId="S::kjohnson@gwinnetttech.edu::bc454295-a45c-4866-b0f4-dd150e906dc9" providerId="AD" clId="Web-{65F0516B-4A39-9DDD-5C4E-185201B7366E}" dt="2020-09-01T21:48:12.249" v="105" actId="20577"/>
        <pc:sldMkLst>
          <pc:docMk/>
          <pc:sldMk cId="0" sldId="348"/>
        </pc:sldMkLst>
        <pc:graphicFrameChg chg="modGraphic">
          <ac:chgData name="Johnson, Kathy" userId="S::kjohnson@gwinnetttech.edu::bc454295-a45c-4866-b0f4-dd150e906dc9" providerId="AD" clId="Web-{65F0516B-4A39-9DDD-5C4E-185201B7366E}" dt="2020-09-01T21:48:12.249" v="105" actId="20577"/>
          <ac:graphicFrameMkLst>
            <pc:docMk/>
            <pc:sldMk cId="0" sldId="348"/>
            <ac:graphicFrameMk id="8197" creationId="{F7B6C1FD-CB6E-4B88-97A7-807CD1A959AC}"/>
          </ac:graphicFrameMkLst>
        </pc:graphicFrameChg>
      </pc:sldChg>
      <pc:sldChg chg="modSp">
        <pc:chgData name="Johnson, Kathy" userId="S::kjohnson@gwinnetttech.edu::bc454295-a45c-4866-b0f4-dd150e906dc9" providerId="AD" clId="Web-{65F0516B-4A39-9DDD-5C4E-185201B7366E}" dt="2020-09-02T00:01:34.921" v="117" actId="14100"/>
        <pc:sldMkLst>
          <pc:docMk/>
          <pc:sldMk cId="0" sldId="357"/>
        </pc:sldMkLst>
        <pc:spChg chg="mod">
          <ac:chgData name="Johnson, Kathy" userId="S::kjohnson@gwinnetttech.edu::bc454295-a45c-4866-b0f4-dd150e906dc9" providerId="AD" clId="Web-{65F0516B-4A39-9DDD-5C4E-185201B7366E}" dt="2020-09-02T00:01:34.921" v="117" actId="14100"/>
          <ac:spMkLst>
            <pc:docMk/>
            <pc:sldMk cId="0" sldId="357"/>
            <ac:spMk id="17411" creationId="{410BAFB9-434D-4070-AA65-C719F7627DC5}"/>
          </ac:spMkLst>
        </pc:spChg>
      </pc:sldChg>
      <pc:sldChg chg="modSp">
        <pc:chgData name="Johnson, Kathy" userId="S::kjohnson@gwinnetttech.edu::bc454295-a45c-4866-b0f4-dd150e906dc9" providerId="AD" clId="Web-{65F0516B-4A39-9DDD-5C4E-185201B7366E}" dt="2020-09-01T21:45:38.152" v="74" actId="20577"/>
        <pc:sldMkLst>
          <pc:docMk/>
          <pc:sldMk cId="0" sldId="359"/>
        </pc:sldMkLst>
        <pc:spChg chg="mod">
          <ac:chgData name="Johnson, Kathy" userId="S::kjohnson@gwinnetttech.edu::bc454295-a45c-4866-b0f4-dd150e906dc9" providerId="AD" clId="Web-{65F0516B-4A39-9DDD-5C4E-185201B7366E}" dt="2020-09-01T21:45:38.152" v="74" actId="20577"/>
          <ac:spMkLst>
            <pc:docMk/>
            <pc:sldMk cId="0" sldId="359"/>
            <ac:spMk id="3" creationId="{E2F07B0E-87C0-4F9D-A108-D7FDD3B19749}"/>
          </ac:spMkLst>
        </pc:spChg>
      </pc:sldChg>
      <pc:sldChg chg="modSp">
        <pc:chgData name="Johnson, Kathy" userId="S::kjohnson@gwinnetttech.edu::bc454295-a45c-4866-b0f4-dd150e906dc9" providerId="AD" clId="Web-{65F0516B-4A39-9DDD-5C4E-185201B7366E}" dt="2020-09-01T22:18:50.173" v="112" actId="20577"/>
        <pc:sldMkLst>
          <pc:docMk/>
          <pc:sldMk cId="1713694629" sldId="360"/>
        </pc:sldMkLst>
        <pc:spChg chg="mod">
          <ac:chgData name="Johnson, Kathy" userId="S::kjohnson@gwinnetttech.edu::bc454295-a45c-4866-b0f4-dd150e906dc9" providerId="AD" clId="Web-{65F0516B-4A39-9DDD-5C4E-185201B7366E}" dt="2020-09-01T22:18:50.173" v="112" actId="20577"/>
          <ac:spMkLst>
            <pc:docMk/>
            <pc:sldMk cId="1713694629" sldId="360"/>
            <ac:spMk id="13315" creationId="{B94CAAE7-9E9C-43E2-9CE6-936BC723126F}"/>
          </ac:spMkLst>
        </pc:spChg>
      </pc:sldChg>
    </pc:docChg>
  </pc:docChgLst>
  <pc:docChgLst>
    <pc:chgData name="Johnson, Kathy" userId="S::kjohnson@gwinnetttech.edu::bc454295-a45c-4866-b0f4-dd150e906dc9" providerId="AD" clId="Web-{13177EF1-4E4C-7EFA-7EB4-A22124D6EBC9}"/>
    <pc:docChg chg="modSld sldOrd">
      <pc:chgData name="Johnson, Kathy" userId="S::kjohnson@gwinnetttech.edu::bc454295-a45c-4866-b0f4-dd150e906dc9" providerId="AD" clId="Web-{13177EF1-4E4C-7EFA-7EB4-A22124D6EBC9}" dt="2020-09-02T23:08:46.312" v="54"/>
      <pc:docMkLst>
        <pc:docMk/>
      </pc:docMkLst>
      <pc:sldChg chg="modSp">
        <pc:chgData name="Johnson, Kathy" userId="S::kjohnson@gwinnetttech.edu::bc454295-a45c-4866-b0f4-dd150e906dc9" providerId="AD" clId="Web-{13177EF1-4E4C-7EFA-7EB4-A22124D6EBC9}" dt="2020-09-02T23:02:14.208" v="46" actId="14100"/>
        <pc:sldMkLst>
          <pc:docMk/>
          <pc:sldMk cId="0" sldId="311"/>
        </pc:sldMkLst>
        <pc:spChg chg="mod">
          <ac:chgData name="Johnson, Kathy" userId="S::kjohnson@gwinnetttech.edu::bc454295-a45c-4866-b0f4-dd150e906dc9" providerId="AD" clId="Web-{13177EF1-4E4C-7EFA-7EB4-A22124D6EBC9}" dt="2020-09-02T23:02:14.208" v="46" actId="14100"/>
          <ac:spMkLst>
            <pc:docMk/>
            <pc:sldMk cId="0" sldId="311"/>
            <ac:spMk id="21521" creationId="{210C1949-3C11-40C9-BAFE-0ED2A56BF7DE}"/>
          </ac:spMkLst>
        </pc:spChg>
      </pc:sldChg>
      <pc:sldChg chg="addSp delSp modSp">
        <pc:chgData name="Johnson, Kathy" userId="S::kjohnson@gwinnetttech.edu::bc454295-a45c-4866-b0f4-dd150e906dc9" providerId="AD" clId="Web-{13177EF1-4E4C-7EFA-7EB4-A22124D6EBC9}" dt="2020-09-02T23:03:33.447" v="47"/>
        <pc:sldMkLst>
          <pc:docMk/>
          <pc:sldMk cId="0" sldId="315"/>
        </pc:sldMkLst>
        <pc:spChg chg="mod">
          <ac:chgData name="Johnson, Kathy" userId="S::kjohnson@gwinnetttech.edu::bc454295-a45c-4866-b0f4-dd150e906dc9" providerId="AD" clId="Web-{13177EF1-4E4C-7EFA-7EB4-A22124D6EBC9}" dt="2020-09-02T23:03:33.447" v="47"/>
          <ac:spMkLst>
            <pc:docMk/>
            <pc:sldMk cId="0" sldId="315"/>
            <ac:spMk id="2" creationId="{C14CF257-45F2-414F-82EA-FA935994BC2A}"/>
          </ac:spMkLst>
        </pc:spChg>
        <pc:spChg chg="add">
          <ac:chgData name="Johnson, Kathy" userId="S::kjohnson@gwinnetttech.edu::bc454295-a45c-4866-b0f4-dd150e906dc9" providerId="AD" clId="Web-{13177EF1-4E4C-7EFA-7EB4-A22124D6EBC9}" dt="2020-09-02T23:03:33.447" v="47"/>
          <ac:spMkLst>
            <pc:docMk/>
            <pc:sldMk cId="0" sldId="315"/>
            <ac:spMk id="79" creationId="{13FE9996-7EAC-4679-B37D-C1045F42F954}"/>
          </ac:spMkLst>
        </pc:spChg>
        <pc:spChg chg="add">
          <ac:chgData name="Johnson, Kathy" userId="S::kjohnson@gwinnetttech.edu::bc454295-a45c-4866-b0f4-dd150e906dc9" providerId="AD" clId="Web-{13177EF1-4E4C-7EFA-7EB4-A22124D6EBC9}" dt="2020-09-02T23:03:33.447" v="47"/>
          <ac:spMkLst>
            <pc:docMk/>
            <pc:sldMk cId="0" sldId="315"/>
            <ac:spMk id="81" creationId="{761DF1FE-5CC8-43D2-A76C-93C76EEDE1E9}"/>
          </ac:spMkLst>
        </pc:spChg>
        <pc:spChg chg="add">
          <ac:chgData name="Johnson, Kathy" userId="S::kjohnson@gwinnetttech.edu::bc454295-a45c-4866-b0f4-dd150e906dc9" providerId="AD" clId="Web-{13177EF1-4E4C-7EFA-7EB4-A22124D6EBC9}" dt="2020-09-02T23:03:33.447" v="47"/>
          <ac:spMkLst>
            <pc:docMk/>
            <pc:sldMk cId="0" sldId="315"/>
            <ac:spMk id="85" creationId="{35230A27-1553-42F8-99D7-829868E13715}"/>
          </ac:spMkLst>
        </pc:spChg>
        <pc:spChg chg="add">
          <ac:chgData name="Johnson, Kathy" userId="S::kjohnson@gwinnetttech.edu::bc454295-a45c-4866-b0f4-dd150e906dc9" providerId="AD" clId="Web-{13177EF1-4E4C-7EFA-7EB4-A22124D6EBC9}" dt="2020-09-02T23:03:33.447" v="47"/>
          <ac:spMkLst>
            <pc:docMk/>
            <pc:sldMk cId="0" sldId="315"/>
            <ac:spMk id="87" creationId="{A772232D-B4D6-429F-B3D1-2D9891B85E08}"/>
          </ac:spMkLst>
        </pc:spChg>
        <pc:spChg chg="mod">
          <ac:chgData name="Johnson, Kathy" userId="S::kjohnson@gwinnetttech.edu::bc454295-a45c-4866-b0f4-dd150e906dc9" providerId="AD" clId="Web-{13177EF1-4E4C-7EFA-7EB4-A22124D6EBC9}" dt="2020-09-02T23:03:33.447" v="47"/>
          <ac:spMkLst>
            <pc:docMk/>
            <pc:sldMk cId="0" sldId="315"/>
            <ac:spMk id="25603" creationId="{1DC1D8F4-31B5-4845-B6C9-26915E35074F}"/>
          </ac:spMkLst>
        </pc:spChg>
        <pc:spChg chg="del">
          <ac:chgData name="Johnson, Kathy" userId="S::kjohnson@gwinnetttech.edu::bc454295-a45c-4866-b0f4-dd150e906dc9" providerId="AD" clId="Web-{13177EF1-4E4C-7EFA-7EB4-A22124D6EBC9}" dt="2020-09-02T23:03:33.447" v="47"/>
          <ac:spMkLst>
            <pc:docMk/>
            <pc:sldMk cId="0" sldId="315"/>
            <ac:spMk id="25605" creationId="{13FE9996-7EAC-4679-B37D-C1045F42F954}"/>
          </ac:spMkLst>
        </pc:spChg>
        <pc:spChg chg="del">
          <ac:chgData name="Johnson, Kathy" userId="S::kjohnson@gwinnetttech.edu::bc454295-a45c-4866-b0f4-dd150e906dc9" providerId="AD" clId="Web-{13177EF1-4E4C-7EFA-7EB4-A22124D6EBC9}" dt="2020-09-02T23:03:33.447" v="47"/>
          <ac:spMkLst>
            <pc:docMk/>
            <pc:sldMk cId="0" sldId="315"/>
            <ac:spMk id="25606" creationId="{761DF1FE-5CC8-43D2-A76C-93C76EEDE1E9}"/>
          </ac:spMkLst>
        </pc:spChg>
        <pc:spChg chg="del">
          <ac:chgData name="Johnson, Kathy" userId="S::kjohnson@gwinnetttech.edu::bc454295-a45c-4866-b0f4-dd150e906dc9" providerId="AD" clId="Web-{13177EF1-4E4C-7EFA-7EB4-A22124D6EBC9}" dt="2020-09-02T23:03:33.447" v="47"/>
          <ac:spMkLst>
            <pc:docMk/>
            <pc:sldMk cId="0" sldId="315"/>
            <ac:spMk id="25608" creationId="{CECF0FC6-D57B-48B6-9036-F4FFD91A4B34}"/>
          </ac:spMkLst>
        </pc:spChg>
        <pc:spChg chg="del">
          <ac:chgData name="Johnson, Kathy" userId="S::kjohnson@gwinnetttech.edu::bc454295-a45c-4866-b0f4-dd150e906dc9" providerId="AD" clId="Web-{13177EF1-4E4C-7EFA-7EB4-A22124D6EBC9}" dt="2020-09-02T23:03:33.447" v="47"/>
          <ac:spMkLst>
            <pc:docMk/>
            <pc:sldMk cId="0" sldId="315"/>
            <ac:spMk id="25609" creationId="{717A211C-5863-4303-AC3D-AEBFDF6D6A4C}"/>
          </ac:spMkLst>
        </pc:spChg>
        <pc:spChg chg="del">
          <ac:chgData name="Johnson, Kathy" userId="S::kjohnson@gwinnetttech.edu::bc454295-a45c-4866-b0f4-dd150e906dc9" providerId="AD" clId="Web-{13177EF1-4E4C-7EFA-7EB4-A22124D6EBC9}" dt="2020-09-02T23:03:33.447" v="47"/>
          <ac:spMkLst>
            <pc:docMk/>
            <pc:sldMk cId="0" sldId="315"/>
            <ac:spMk id="25610" creationId="{087519CD-2FFF-42E3-BB0C-FEAA828BA5DB}"/>
          </ac:spMkLst>
        </pc:spChg>
        <pc:cxnChg chg="add">
          <ac:chgData name="Johnson, Kathy" userId="S::kjohnson@gwinnetttech.edu::bc454295-a45c-4866-b0f4-dd150e906dc9" providerId="AD" clId="Web-{13177EF1-4E4C-7EFA-7EB4-A22124D6EBC9}" dt="2020-09-02T23:03:33.447" v="47"/>
          <ac:cxnSpMkLst>
            <pc:docMk/>
            <pc:sldMk cId="0" sldId="315"/>
            <ac:cxnSpMk id="83" creationId="{E161BEBD-A23C-409E-ABC7-73F9EDC02F20}"/>
          </ac:cxnSpMkLst>
        </pc:cxnChg>
        <pc:cxnChg chg="add">
          <ac:chgData name="Johnson, Kathy" userId="S::kjohnson@gwinnetttech.edu::bc454295-a45c-4866-b0f4-dd150e906dc9" providerId="AD" clId="Web-{13177EF1-4E4C-7EFA-7EB4-A22124D6EBC9}" dt="2020-09-02T23:03:33.447" v="47"/>
          <ac:cxnSpMkLst>
            <pc:docMk/>
            <pc:sldMk cId="0" sldId="315"/>
            <ac:cxnSpMk id="89" creationId="{02CC3441-26B3-4381-B3DF-8AE3C288BC0D}"/>
          </ac:cxnSpMkLst>
        </pc:cxnChg>
        <pc:cxnChg chg="del">
          <ac:chgData name="Johnson, Kathy" userId="S::kjohnson@gwinnetttech.edu::bc454295-a45c-4866-b0f4-dd150e906dc9" providerId="AD" clId="Web-{13177EF1-4E4C-7EFA-7EB4-A22124D6EBC9}" dt="2020-09-02T23:03:33.447" v="47"/>
          <ac:cxnSpMkLst>
            <pc:docMk/>
            <pc:sldMk cId="0" sldId="315"/>
            <ac:cxnSpMk id="25607" creationId="{E161BEBD-A23C-409E-ABC7-73F9EDC02F20}"/>
          </ac:cxnSpMkLst>
        </pc:cxnChg>
      </pc:sldChg>
      <pc:sldChg chg="modSp">
        <pc:chgData name="Johnson, Kathy" userId="S::kjohnson@gwinnetttech.edu::bc454295-a45c-4866-b0f4-dd150e906dc9" providerId="AD" clId="Web-{13177EF1-4E4C-7EFA-7EB4-A22124D6EBC9}" dt="2020-09-02T23:06:20.458" v="52" actId="14100"/>
        <pc:sldMkLst>
          <pc:docMk/>
          <pc:sldMk cId="0" sldId="319"/>
        </pc:sldMkLst>
        <pc:spChg chg="mod">
          <ac:chgData name="Johnson, Kathy" userId="S::kjohnson@gwinnetttech.edu::bc454295-a45c-4866-b0f4-dd150e906dc9" providerId="AD" clId="Web-{13177EF1-4E4C-7EFA-7EB4-A22124D6EBC9}" dt="2020-09-02T23:06:20.458" v="52" actId="14100"/>
          <ac:spMkLst>
            <pc:docMk/>
            <pc:sldMk cId="0" sldId="319"/>
            <ac:spMk id="29706" creationId="{F48E8054-5728-4C46-81E3-B9F9F61AF6C1}"/>
          </ac:spMkLst>
        </pc:spChg>
      </pc:sldChg>
      <pc:sldChg chg="addSp delSp modSp mod ord setBg setClrOvrMap">
        <pc:chgData name="Johnson, Kathy" userId="S::kjohnson@gwinnetttech.edu::bc454295-a45c-4866-b0f4-dd150e906dc9" providerId="AD" clId="Web-{13177EF1-4E4C-7EFA-7EB4-A22124D6EBC9}" dt="2020-09-02T23:07:21.681" v="53"/>
        <pc:sldMkLst>
          <pc:docMk/>
          <pc:sldMk cId="0" sldId="320"/>
        </pc:sldMkLst>
        <pc:spChg chg="mod ord">
          <ac:chgData name="Johnson, Kathy" userId="S::kjohnson@gwinnetttech.edu::bc454295-a45c-4866-b0f4-dd150e906dc9" providerId="AD" clId="Web-{13177EF1-4E4C-7EFA-7EB4-A22124D6EBC9}" dt="2020-09-02T22:56:54.906" v="21"/>
          <ac:spMkLst>
            <pc:docMk/>
            <pc:sldMk cId="0" sldId="320"/>
            <ac:spMk id="2" creationId="{DE05053F-A700-454F-979B-F13AB932E040}"/>
          </ac:spMkLst>
        </pc:spChg>
        <pc:spChg chg="add mod">
          <ac:chgData name="Johnson, Kathy" userId="S::kjohnson@gwinnetttech.edu::bc454295-a45c-4866-b0f4-dd150e906dc9" providerId="AD" clId="Web-{13177EF1-4E4C-7EFA-7EB4-A22124D6EBC9}" dt="2020-09-02T22:57:14.579" v="28" actId="20577"/>
          <ac:spMkLst>
            <pc:docMk/>
            <pc:sldMk cId="0" sldId="320"/>
            <ac:spMk id="3" creationId="{3DC940A4-8073-48A4-8EAB-4E631D26035F}"/>
          </ac:spMkLst>
        </pc:spChg>
        <pc:spChg chg="add del">
          <ac:chgData name="Johnson, Kathy" userId="S::kjohnson@gwinnetttech.edu::bc454295-a45c-4866-b0f4-dd150e906dc9" providerId="AD" clId="Web-{13177EF1-4E4C-7EFA-7EB4-A22124D6EBC9}" dt="2020-09-02T22:56:54.906" v="21"/>
          <ac:spMkLst>
            <pc:docMk/>
            <pc:sldMk cId="0" sldId="320"/>
            <ac:spMk id="72" creationId="{25C8D2C1-DA83-420D-9635-D52CE066B5DA}"/>
          </ac:spMkLst>
        </pc:spChg>
        <pc:spChg chg="add del">
          <ac:chgData name="Johnson, Kathy" userId="S::kjohnson@gwinnetttech.edu::bc454295-a45c-4866-b0f4-dd150e906dc9" providerId="AD" clId="Web-{13177EF1-4E4C-7EFA-7EB4-A22124D6EBC9}" dt="2020-09-02T22:56:54.906" v="21"/>
          <ac:spMkLst>
            <pc:docMk/>
            <pc:sldMk cId="0" sldId="320"/>
            <ac:spMk id="74" creationId="{434F74C9-6A0B-409E-AD1C-45B58BE91BB8}"/>
          </ac:spMkLst>
        </pc:spChg>
        <pc:spChg chg="add del">
          <ac:chgData name="Johnson, Kathy" userId="S::kjohnson@gwinnetttech.edu::bc454295-a45c-4866-b0f4-dd150e906dc9" providerId="AD" clId="Web-{13177EF1-4E4C-7EFA-7EB4-A22124D6EBC9}" dt="2020-09-02T22:56:54.906" v="21"/>
          <ac:spMkLst>
            <pc:docMk/>
            <pc:sldMk cId="0" sldId="320"/>
            <ac:spMk id="78" creationId="{BE268116-E2A7-4F98-8812-192B4975E49B}"/>
          </ac:spMkLst>
        </pc:spChg>
        <pc:spChg chg="add del">
          <ac:chgData name="Johnson, Kathy" userId="S::kjohnson@gwinnetttech.edu::bc454295-a45c-4866-b0f4-dd150e906dc9" providerId="AD" clId="Web-{13177EF1-4E4C-7EFA-7EB4-A22124D6EBC9}" dt="2020-09-02T22:56:54.906" v="21"/>
          <ac:spMkLst>
            <pc:docMk/>
            <pc:sldMk cId="0" sldId="320"/>
            <ac:spMk id="82" creationId="{FBEFFA83-BC6D-4CD2-A2BA-98AD67423BF2}"/>
          </ac:spMkLst>
        </pc:spChg>
        <pc:spChg chg="add del">
          <ac:chgData name="Johnson, Kathy" userId="S::kjohnson@gwinnetttech.edu::bc454295-a45c-4866-b0f4-dd150e906dc9" providerId="AD" clId="Web-{13177EF1-4E4C-7EFA-7EB4-A22124D6EBC9}" dt="2020-09-02T22:56:54.906" v="21"/>
          <ac:spMkLst>
            <pc:docMk/>
            <pc:sldMk cId="0" sldId="320"/>
            <ac:spMk id="84" creationId="{AB5696BF-D495-4CAC-AA8A-4EBFF2C32A55}"/>
          </ac:spMkLst>
        </pc:spChg>
        <pc:spChg chg="add del">
          <ac:chgData name="Johnson, Kathy" userId="S::kjohnson@gwinnetttech.edu::bc454295-a45c-4866-b0f4-dd150e906dc9" providerId="AD" clId="Web-{13177EF1-4E4C-7EFA-7EB4-A22124D6EBC9}" dt="2020-09-02T22:56:49.530" v="18"/>
          <ac:spMkLst>
            <pc:docMk/>
            <pc:sldMk cId="0" sldId="320"/>
            <ac:spMk id="136" creationId="{10162E77-11AD-44A7-84EC-40C59EEFBD2E}"/>
          </ac:spMkLst>
        </pc:spChg>
        <pc:spChg chg="add del">
          <ac:chgData name="Johnson, Kathy" userId="S::kjohnson@gwinnetttech.edu::bc454295-a45c-4866-b0f4-dd150e906dc9" providerId="AD" clId="Web-{13177EF1-4E4C-7EFA-7EB4-A22124D6EBC9}" dt="2020-09-02T22:56:49.530" v="18"/>
          <ac:spMkLst>
            <pc:docMk/>
            <pc:sldMk cId="0" sldId="320"/>
            <ac:spMk id="140" creationId="{6329CBCE-21AE-419D-AC1F-8ACF510A6670}"/>
          </ac:spMkLst>
        </pc:spChg>
        <pc:spChg chg="add del">
          <ac:chgData name="Johnson, Kathy" userId="S::kjohnson@gwinnetttech.edu::bc454295-a45c-4866-b0f4-dd150e906dc9" providerId="AD" clId="Web-{13177EF1-4E4C-7EFA-7EB4-A22124D6EBC9}" dt="2020-09-02T22:56:49.530" v="18"/>
          <ac:spMkLst>
            <pc:docMk/>
            <pc:sldMk cId="0" sldId="320"/>
            <ac:spMk id="142" creationId="{FF2DA012-1414-493D-888F-5D99D0BDA322}"/>
          </ac:spMkLst>
        </pc:spChg>
        <pc:spChg chg="add del">
          <ac:chgData name="Johnson, Kathy" userId="S::kjohnson@gwinnetttech.edu::bc454295-a45c-4866-b0f4-dd150e906dc9" providerId="AD" clId="Web-{13177EF1-4E4C-7EFA-7EB4-A22124D6EBC9}" dt="2020-09-02T22:56:54.890" v="20"/>
          <ac:spMkLst>
            <pc:docMk/>
            <pc:sldMk cId="0" sldId="320"/>
            <ac:spMk id="31750" creationId="{C609E9FA-BDDE-45C4-8F5E-974D4208D2EA}"/>
          </ac:spMkLst>
        </pc:spChg>
        <pc:spChg chg="add del">
          <ac:chgData name="Johnson, Kathy" userId="S::kjohnson@gwinnetttech.edu::bc454295-a45c-4866-b0f4-dd150e906dc9" providerId="AD" clId="Web-{13177EF1-4E4C-7EFA-7EB4-A22124D6EBC9}" dt="2020-09-02T22:56:54.890" v="20"/>
          <ac:spMkLst>
            <pc:docMk/>
            <pc:sldMk cId="0" sldId="320"/>
            <ac:spMk id="31751" creationId="{7737E529-E43B-4948-B3C4-7F6B806FCCFD}"/>
          </ac:spMkLst>
        </pc:spChg>
        <pc:spChg chg="add">
          <ac:chgData name="Johnson, Kathy" userId="S::kjohnson@gwinnetttech.edu::bc454295-a45c-4866-b0f4-dd150e906dc9" providerId="AD" clId="Web-{13177EF1-4E4C-7EFA-7EB4-A22124D6EBC9}" dt="2020-09-02T22:56:54.906" v="21"/>
          <ac:spMkLst>
            <pc:docMk/>
            <pc:sldMk cId="0" sldId="320"/>
            <ac:spMk id="31752" creationId="{990D0034-F768-41E7-85D4-F38C4DE85770}"/>
          </ac:spMkLst>
        </pc:spChg>
        <pc:spChg chg="add">
          <ac:chgData name="Johnson, Kathy" userId="S::kjohnson@gwinnetttech.edu::bc454295-a45c-4866-b0f4-dd150e906dc9" providerId="AD" clId="Web-{13177EF1-4E4C-7EFA-7EB4-A22124D6EBC9}" dt="2020-09-02T22:56:54.906" v="21"/>
          <ac:spMkLst>
            <pc:docMk/>
            <pc:sldMk cId="0" sldId="320"/>
            <ac:spMk id="31753" creationId="{C4F7E42D-8B5A-4FC8-81CD-9E60171F7FA8}"/>
          </ac:spMkLst>
        </pc:spChg>
        <pc:spChg chg="add">
          <ac:chgData name="Johnson, Kathy" userId="S::kjohnson@gwinnetttech.edu::bc454295-a45c-4866-b0f4-dd150e906dc9" providerId="AD" clId="Web-{13177EF1-4E4C-7EFA-7EB4-A22124D6EBC9}" dt="2020-09-02T22:56:54.906" v="21"/>
          <ac:spMkLst>
            <pc:docMk/>
            <pc:sldMk cId="0" sldId="320"/>
            <ac:spMk id="31754" creationId="{8C04651D-B9F4-4935-A02D-364153FBDF54}"/>
          </ac:spMkLst>
        </pc:spChg>
        <pc:picChg chg="mod ord">
          <ac:chgData name="Johnson, Kathy" userId="S::kjohnson@gwinnetttech.edu::bc454295-a45c-4866-b0f4-dd150e906dc9" providerId="AD" clId="Web-{13177EF1-4E4C-7EFA-7EB4-A22124D6EBC9}" dt="2020-09-02T22:56:54.906" v="21"/>
          <ac:picMkLst>
            <pc:docMk/>
            <pc:sldMk cId="0" sldId="320"/>
            <ac:picMk id="31747" creationId="{BAF9A09E-867F-4E07-A38B-0E3165229A08}"/>
          </ac:picMkLst>
        </pc:picChg>
        <pc:cxnChg chg="add del">
          <ac:chgData name="Johnson, Kathy" userId="S::kjohnson@gwinnetttech.edu::bc454295-a45c-4866-b0f4-dd150e906dc9" providerId="AD" clId="Web-{13177EF1-4E4C-7EFA-7EB4-A22124D6EBC9}" dt="2020-09-02T22:56:54.906" v="21"/>
          <ac:cxnSpMkLst>
            <pc:docMk/>
            <pc:sldMk cId="0" sldId="320"/>
            <ac:cxnSpMk id="76" creationId="{F5486A9D-1265-4B57-91E6-68E666B978BC}"/>
          </ac:cxnSpMkLst>
        </pc:cxnChg>
        <pc:cxnChg chg="add del">
          <ac:chgData name="Johnson, Kathy" userId="S::kjohnson@gwinnetttech.edu::bc454295-a45c-4866-b0f4-dd150e906dc9" providerId="AD" clId="Web-{13177EF1-4E4C-7EFA-7EB4-A22124D6EBC9}" dt="2020-09-02T22:56:54.906" v="21"/>
          <ac:cxnSpMkLst>
            <pc:docMk/>
            <pc:sldMk cId="0" sldId="320"/>
            <ac:cxnSpMk id="80" creationId="{73D8893D-DEBE-4F67-901F-166F75E9C6E7}"/>
          </ac:cxnSpMkLst>
        </pc:cxnChg>
        <pc:cxnChg chg="add del">
          <ac:chgData name="Johnson, Kathy" userId="S::kjohnson@gwinnetttech.edu::bc454295-a45c-4866-b0f4-dd150e906dc9" providerId="AD" clId="Web-{13177EF1-4E4C-7EFA-7EB4-A22124D6EBC9}" dt="2020-09-02T22:56:49.530" v="18"/>
          <ac:cxnSpMkLst>
            <pc:docMk/>
            <pc:sldMk cId="0" sldId="320"/>
            <ac:cxnSpMk id="138" creationId="{5AB158E9-1B40-4CD6-95F0-95CA11DF7B7A}"/>
          </ac:cxnSpMkLst>
        </pc:cxnChg>
        <pc:cxnChg chg="add del">
          <ac:chgData name="Johnson, Kathy" userId="S::kjohnson@gwinnetttech.edu::bc454295-a45c-4866-b0f4-dd150e906dc9" providerId="AD" clId="Web-{13177EF1-4E4C-7EFA-7EB4-A22124D6EBC9}" dt="2020-09-02T22:56:54.890" v="20"/>
          <ac:cxnSpMkLst>
            <pc:docMk/>
            <pc:sldMk cId="0" sldId="320"/>
            <ac:cxnSpMk id="31749" creationId="{45549E29-E797-4A00-B030-3AB01640CFDC}"/>
          </ac:cxnSpMkLst>
        </pc:cxnChg>
      </pc:sldChg>
      <pc:sldChg chg="ord">
        <pc:chgData name="Johnson, Kathy" userId="S::kjohnson@gwinnetttech.edu::bc454295-a45c-4866-b0f4-dd150e906dc9" providerId="AD" clId="Web-{13177EF1-4E4C-7EFA-7EB4-A22124D6EBC9}" dt="2020-09-02T23:08:46.312" v="54"/>
        <pc:sldMkLst>
          <pc:docMk/>
          <pc:sldMk cId="0" sldId="330"/>
        </pc:sldMkLst>
      </pc:sldChg>
      <pc:sldChg chg="addSp delSp modSp">
        <pc:chgData name="Johnson, Kathy" userId="S::kjohnson@gwinnetttech.edu::bc454295-a45c-4866-b0f4-dd150e906dc9" providerId="AD" clId="Web-{13177EF1-4E4C-7EFA-7EB4-A22124D6EBC9}" dt="2020-09-02T23:00:03.590" v="45"/>
        <pc:sldMkLst>
          <pc:docMk/>
          <pc:sldMk cId="0" sldId="356"/>
        </pc:sldMkLst>
        <pc:spChg chg="mod">
          <ac:chgData name="Johnson, Kathy" userId="S::kjohnson@gwinnetttech.edu::bc454295-a45c-4866-b0f4-dd150e906dc9" providerId="AD" clId="Web-{13177EF1-4E4C-7EFA-7EB4-A22124D6EBC9}" dt="2020-09-02T23:00:03.590" v="45"/>
          <ac:spMkLst>
            <pc:docMk/>
            <pc:sldMk cId="0" sldId="356"/>
            <ac:spMk id="2" creationId="{E6FCD0DD-769C-4BB9-91AC-C611539C06EF}"/>
          </ac:spMkLst>
        </pc:spChg>
        <pc:spChg chg="del">
          <ac:chgData name="Johnson, Kathy" userId="S::kjohnson@gwinnetttech.edu::bc454295-a45c-4866-b0f4-dd150e906dc9" providerId="AD" clId="Web-{13177EF1-4E4C-7EFA-7EB4-A22124D6EBC9}" dt="2020-09-02T22:59:41.073" v="31"/>
          <ac:spMkLst>
            <pc:docMk/>
            <pc:sldMk cId="0" sldId="356"/>
            <ac:spMk id="72" creationId="{25C8D2C1-DA83-420D-9635-D52CE066B5DA}"/>
          </ac:spMkLst>
        </pc:spChg>
        <pc:spChg chg="del">
          <ac:chgData name="Johnson, Kathy" userId="S::kjohnson@gwinnetttech.edu::bc454295-a45c-4866-b0f4-dd150e906dc9" providerId="AD" clId="Web-{13177EF1-4E4C-7EFA-7EB4-A22124D6EBC9}" dt="2020-09-02T22:59:41.073" v="31"/>
          <ac:spMkLst>
            <pc:docMk/>
            <pc:sldMk cId="0" sldId="356"/>
            <ac:spMk id="74" creationId="{434F74C9-6A0B-409E-AD1C-45B58BE91BB8}"/>
          </ac:spMkLst>
        </pc:spChg>
        <pc:spChg chg="del">
          <ac:chgData name="Johnson, Kathy" userId="S::kjohnson@gwinnetttech.edu::bc454295-a45c-4866-b0f4-dd150e906dc9" providerId="AD" clId="Web-{13177EF1-4E4C-7EFA-7EB4-A22124D6EBC9}" dt="2020-09-02T22:59:41.073" v="31"/>
          <ac:spMkLst>
            <pc:docMk/>
            <pc:sldMk cId="0" sldId="356"/>
            <ac:spMk id="78" creationId="{B76D919A-FC3E-4B4E-BAF0-ED6CFB8DC4AE}"/>
          </ac:spMkLst>
        </pc:spChg>
        <pc:spChg chg="del">
          <ac:chgData name="Johnson, Kathy" userId="S::kjohnson@gwinnetttech.edu::bc454295-a45c-4866-b0f4-dd150e906dc9" providerId="AD" clId="Web-{13177EF1-4E4C-7EFA-7EB4-A22124D6EBC9}" dt="2020-09-02T22:59:41.073" v="31"/>
          <ac:spMkLst>
            <pc:docMk/>
            <pc:sldMk cId="0" sldId="356"/>
            <ac:spMk id="80" creationId="{8F66ACBD-1C82-4782-AA7C-05504DD7DE77}"/>
          </ac:spMkLst>
        </pc:spChg>
        <pc:spChg chg="add del">
          <ac:chgData name="Johnson, Kathy" userId="S::kjohnson@gwinnetttech.edu::bc454295-a45c-4866-b0f4-dd150e906dc9" providerId="AD" clId="Web-{13177EF1-4E4C-7EFA-7EB4-A22124D6EBC9}" dt="2020-09-02T23:00:03.590" v="45"/>
          <ac:spMkLst>
            <pc:docMk/>
            <pc:sldMk cId="0" sldId="356"/>
            <ac:spMk id="138" creationId="{10162E77-11AD-44A7-84EC-40C59EEFBD2E}"/>
          </ac:spMkLst>
        </pc:spChg>
        <pc:spChg chg="add del">
          <ac:chgData name="Johnson, Kathy" userId="S::kjohnson@gwinnetttech.edu::bc454295-a45c-4866-b0f4-dd150e906dc9" providerId="AD" clId="Web-{13177EF1-4E4C-7EFA-7EB4-A22124D6EBC9}" dt="2020-09-02T23:00:03.590" v="45"/>
          <ac:spMkLst>
            <pc:docMk/>
            <pc:sldMk cId="0" sldId="356"/>
            <ac:spMk id="142" creationId="{6329CBCE-21AE-419D-AC1F-8ACF510A6670}"/>
          </ac:spMkLst>
        </pc:spChg>
        <pc:spChg chg="add del">
          <ac:chgData name="Johnson, Kathy" userId="S::kjohnson@gwinnetttech.edu::bc454295-a45c-4866-b0f4-dd150e906dc9" providerId="AD" clId="Web-{13177EF1-4E4C-7EFA-7EB4-A22124D6EBC9}" dt="2020-09-02T23:00:03.590" v="45"/>
          <ac:spMkLst>
            <pc:docMk/>
            <pc:sldMk cId="0" sldId="356"/>
            <ac:spMk id="144" creationId="{FF2DA012-1414-493D-888F-5D99D0BDA322}"/>
          </ac:spMkLst>
        </pc:spChg>
        <pc:spChg chg="add">
          <ac:chgData name="Johnson, Kathy" userId="S::kjohnson@gwinnetttech.edu::bc454295-a45c-4866-b0f4-dd150e906dc9" providerId="AD" clId="Web-{13177EF1-4E4C-7EFA-7EB4-A22124D6EBC9}" dt="2020-09-02T23:00:03.590" v="45"/>
          <ac:spMkLst>
            <pc:docMk/>
            <pc:sldMk cId="0" sldId="356"/>
            <ac:spMk id="192" creationId="{4E4490D0-3672-446A-AC12-B4830333BDDD}"/>
          </ac:spMkLst>
        </pc:spChg>
        <pc:spChg chg="add">
          <ac:chgData name="Johnson, Kathy" userId="S::kjohnson@gwinnetttech.edu::bc454295-a45c-4866-b0f4-dd150e906dc9" providerId="AD" clId="Web-{13177EF1-4E4C-7EFA-7EB4-A22124D6EBC9}" dt="2020-09-02T23:00:03.590" v="45"/>
          <ac:spMkLst>
            <pc:docMk/>
            <pc:sldMk cId="0" sldId="356"/>
            <ac:spMk id="193" creationId="{39CB82C2-DF65-4EC1-8280-F201D50F570B}"/>
          </ac:spMkLst>
        </pc:spChg>
        <pc:spChg chg="add">
          <ac:chgData name="Johnson, Kathy" userId="S::kjohnson@gwinnetttech.edu::bc454295-a45c-4866-b0f4-dd150e906dc9" providerId="AD" clId="Web-{13177EF1-4E4C-7EFA-7EB4-A22124D6EBC9}" dt="2020-09-02T23:00:03.590" v="45"/>
          <ac:spMkLst>
            <pc:docMk/>
            <pc:sldMk cId="0" sldId="356"/>
            <ac:spMk id="195" creationId="{5AE6C737-FF55-4064-94B7-0B21D2EB6045}"/>
          </ac:spMkLst>
        </pc:spChg>
        <pc:spChg chg="add">
          <ac:chgData name="Johnson, Kathy" userId="S::kjohnson@gwinnetttech.edu::bc454295-a45c-4866-b0f4-dd150e906dc9" providerId="AD" clId="Web-{13177EF1-4E4C-7EFA-7EB4-A22124D6EBC9}" dt="2020-09-02T23:00:03.590" v="45"/>
          <ac:spMkLst>
            <pc:docMk/>
            <pc:sldMk cId="0" sldId="356"/>
            <ac:spMk id="197" creationId="{D8218D9F-38B6-4AE0-9051-5434D19A5277}"/>
          </ac:spMkLst>
        </pc:spChg>
        <pc:spChg chg="add">
          <ac:chgData name="Johnson, Kathy" userId="S::kjohnson@gwinnetttech.edu::bc454295-a45c-4866-b0f4-dd150e906dc9" providerId="AD" clId="Web-{13177EF1-4E4C-7EFA-7EB4-A22124D6EBC9}" dt="2020-09-02T23:00:03.590" v="45"/>
          <ac:spMkLst>
            <pc:docMk/>
            <pc:sldMk cId="0" sldId="356"/>
            <ac:spMk id="198" creationId="{2D3DCA99-84AF-487A-BF72-91C5FA6B0B70}"/>
          </ac:spMkLst>
        </pc:spChg>
        <pc:spChg chg="add del">
          <ac:chgData name="Johnson, Kathy" userId="S::kjohnson@gwinnetttech.edu::bc454295-a45c-4866-b0f4-dd150e906dc9" providerId="AD" clId="Web-{13177EF1-4E4C-7EFA-7EB4-A22124D6EBC9}" dt="2020-09-02T23:00:03.590" v="45"/>
          <ac:spMkLst>
            <pc:docMk/>
            <pc:sldMk cId="0" sldId="356"/>
            <ac:spMk id="16391" creationId="{00E1DDA0-5B79-4F88-BD04-A890FE936971}"/>
          </ac:spMkLst>
        </pc:spChg>
        <pc:picChg chg="mod ord">
          <ac:chgData name="Johnson, Kathy" userId="S::kjohnson@gwinnetttech.edu::bc454295-a45c-4866-b0f4-dd150e906dc9" providerId="AD" clId="Web-{13177EF1-4E4C-7EFA-7EB4-A22124D6EBC9}" dt="2020-09-02T23:00:03.590" v="45"/>
          <ac:picMkLst>
            <pc:docMk/>
            <pc:sldMk cId="0" sldId="356"/>
            <ac:picMk id="16387" creationId="{088CE41F-505D-4F89-BAA3-21BD4197D005}"/>
          </ac:picMkLst>
        </pc:picChg>
        <pc:cxnChg chg="del">
          <ac:chgData name="Johnson, Kathy" userId="S::kjohnson@gwinnetttech.edu::bc454295-a45c-4866-b0f4-dd150e906dc9" providerId="AD" clId="Web-{13177EF1-4E4C-7EFA-7EB4-A22124D6EBC9}" dt="2020-09-02T22:59:41.073" v="31"/>
          <ac:cxnSpMkLst>
            <pc:docMk/>
            <pc:sldMk cId="0" sldId="356"/>
            <ac:cxnSpMk id="76" creationId="{F5486A9D-1265-4B57-91E6-68E666B978BC}"/>
          </ac:cxnSpMkLst>
        </pc:cxnChg>
        <pc:cxnChg chg="add del">
          <ac:chgData name="Johnson, Kathy" userId="S::kjohnson@gwinnetttech.edu::bc454295-a45c-4866-b0f4-dd150e906dc9" providerId="AD" clId="Web-{13177EF1-4E4C-7EFA-7EB4-A22124D6EBC9}" dt="2020-09-02T23:00:03.590" v="45"/>
          <ac:cxnSpMkLst>
            <pc:docMk/>
            <pc:sldMk cId="0" sldId="356"/>
            <ac:cxnSpMk id="140" creationId="{5AB158E9-1B40-4CD6-95F0-95CA11DF7B7A}"/>
          </ac:cxnSpMkLst>
        </pc:cxnChg>
        <pc:cxnChg chg="add">
          <ac:chgData name="Johnson, Kathy" userId="S::kjohnson@gwinnetttech.edu::bc454295-a45c-4866-b0f4-dd150e906dc9" providerId="AD" clId="Web-{13177EF1-4E4C-7EFA-7EB4-A22124D6EBC9}" dt="2020-09-02T23:00:03.590" v="45"/>
          <ac:cxnSpMkLst>
            <pc:docMk/>
            <pc:sldMk cId="0" sldId="356"/>
            <ac:cxnSpMk id="194" creationId="{7E1D4427-852B-4B37-8E76-0E9F1810BA2A}"/>
          </ac:cxnSpMkLst>
        </pc:cxnChg>
        <pc:cxnChg chg="add">
          <ac:chgData name="Johnson, Kathy" userId="S::kjohnson@gwinnetttech.edu::bc454295-a45c-4866-b0f4-dd150e906dc9" providerId="AD" clId="Web-{13177EF1-4E4C-7EFA-7EB4-A22124D6EBC9}" dt="2020-09-02T23:00:03.590" v="45"/>
          <ac:cxnSpMkLst>
            <pc:docMk/>
            <pc:sldMk cId="0" sldId="356"/>
            <ac:cxnSpMk id="196" creationId="{6B5B1DD8-6224-4137-8621-32982B00F9FC}"/>
          </ac:cxnSpMkLst>
        </pc:cxnChg>
      </pc:sldChg>
      <pc:sldChg chg="modSp">
        <pc:chgData name="Johnson, Kathy" userId="S::kjohnson@gwinnetttech.edu::bc454295-a45c-4866-b0f4-dd150e906dc9" providerId="AD" clId="Web-{13177EF1-4E4C-7EFA-7EB4-A22124D6EBC9}" dt="2020-09-02T22:21:35.793" v="10" actId="20577"/>
        <pc:sldMkLst>
          <pc:docMk/>
          <pc:sldMk cId="0" sldId="359"/>
        </pc:sldMkLst>
        <pc:spChg chg="mod">
          <ac:chgData name="Johnson, Kathy" userId="S::kjohnson@gwinnetttech.edu::bc454295-a45c-4866-b0f4-dd150e906dc9" providerId="AD" clId="Web-{13177EF1-4E4C-7EFA-7EB4-A22124D6EBC9}" dt="2020-09-02T22:21:35.793" v="10" actId="20577"/>
          <ac:spMkLst>
            <pc:docMk/>
            <pc:sldMk cId="0" sldId="359"/>
            <ac:spMk id="3" creationId="{E2F07B0E-87C0-4F9D-A108-D7FDD3B19749}"/>
          </ac:spMkLst>
        </pc:spChg>
      </pc:sldChg>
      <pc:sldChg chg="modSp">
        <pc:chgData name="Johnson, Kathy" userId="S::kjohnson@gwinnetttech.edu::bc454295-a45c-4866-b0f4-dd150e906dc9" providerId="AD" clId="Web-{13177EF1-4E4C-7EFA-7EB4-A22124D6EBC9}" dt="2020-09-02T22:55:52.886" v="12" actId="20577"/>
        <pc:sldMkLst>
          <pc:docMk/>
          <pc:sldMk cId="1713694629" sldId="360"/>
        </pc:sldMkLst>
        <pc:spChg chg="mod">
          <ac:chgData name="Johnson, Kathy" userId="S::kjohnson@gwinnetttech.edu::bc454295-a45c-4866-b0f4-dd150e906dc9" providerId="AD" clId="Web-{13177EF1-4E4C-7EFA-7EB4-A22124D6EBC9}" dt="2020-09-02T22:55:52.886" v="12" actId="20577"/>
          <ac:spMkLst>
            <pc:docMk/>
            <pc:sldMk cId="1713694629" sldId="360"/>
            <ac:spMk id="13315" creationId="{B94CAAE7-9E9C-43E2-9CE6-936BC723126F}"/>
          </ac:spMkLst>
        </pc:spChg>
      </pc:sldChg>
    </pc:docChg>
  </pc:docChgLst>
  <pc:docChgLst>
    <pc:chgData name="Johnson, Kathy" userId="S::kjohnson@gwinnetttech.edu::bc454295-a45c-4866-b0f4-dd150e906dc9" providerId="AD" clId="Web-{798ABC1B-845D-9DE0-D955-5903BCB42B65}"/>
    <pc:docChg chg="addSld delSld modSld addMainMaster delMainMaster">
      <pc:chgData name="Johnson, Kathy" userId="S::kjohnson@gwinnetttech.edu::bc454295-a45c-4866-b0f4-dd150e906dc9" providerId="AD" clId="Web-{798ABC1B-845D-9DE0-D955-5903BCB42B65}" dt="2020-08-26T18:35:40.173" v="142"/>
      <pc:docMkLst>
        <pc:docMk/>
      </pc:docMkLst>
      <pc:sldChg chg="addSp delSp modSp mod setBg modClrScheme setClrOvrMap chgLayout">
        <pc:chgData name="Johnson, Kathy" userId="S::kjohnson@gwinnetttech.edu::bc454295-a45c-4866-b0f4-dd150e906dc9" providerId="AD" clId="Web-{798ABC1B-845D-9DE0-D955-5903BCB42B65}" dt="2020-08-26T17:39:18.402" v="20" actId="20577"/>
        <pc:sldMkLst>
          <pc:docMk/>
          <pc:sldMk cId="0" sldId="308"/>
        </pc:sldMkLst>
        <pc:spChg chg="mod ord">
          <ac:chgData name="Johnson, Kathy" userId="S::kjohnson@gwinnetttech.edu::bc454295-a45c-4866-b0f4-dd150e906dc9" providerId="AD" clId="Web-{798ABC1B-845D-9DE0-D955-5903BCB42B65}" dt="2020-08-26T17:39:03.652" v="17"/>
          <ac:spMkLst>
            <pc:docMk/>
            <pc:sldMk cId="0" sldId="308"/>
            <ac:spMk id="2" creationId="{235DD865-3161-4918-996D-A8A6E26A738F}"/>
          </ac:spMkLst>
        </pc:spChg>
        <pc:spChg chg="add del">
          <ac:chgData name="Johnson, Kathy" userId="S::kjohnson@gwinnetttech.edu::bc454295-a45c-4866-b0f4-dd150e906dc9" providerId="AD" clId="Web-{798ABC1B-845D-9DE0-D955-5903BCB42B65}" dt="2020-08-26T17:39:03.636" v="16"/>
          <ac:spMkLst>
            <pc:docMk/>
            <pc:sldMk cId="0" sldId="308"/>
            <ac:spMk id="71" creationId="{8C6E698C-8155-4B8B-BDC9-B7299772B509}"/>
          </ac:spMkLst>
        </pc:spChg>
        <pc:spChg chg="add del">
          <ac:chgData name="Johnson, Kathy" userId="S::kjohnson@gwinnetttech.edu::bc454295-a45c-4866-b0f4-dd150e906dc9" providerId="AD" clId="Web-{798ABC1B-845D-9DE0-D955-5903BCB42B65}" dt="2020-08-26T17:39:03.636" v="16"/>
          <ac:spMkLst>
            <pc:docMk/>
            <pc:sldMk cId="0" sldId="308"/>
            <ac:spMk id="75" creationId="{A05250E5-90D0-4E41-B9BD-FF661DE54040}"/>
          </ac:spMkLst>
        </pc:spChg>
        <pc:spChg chg="mod ord">
          <ac:chgData name="Johnson, Kathy" userId="S::kjohnson@gwinnetttech.edu::bc454295-a45c-4866-b0f4-dd150e906dc9" providerId="AD" clId="Web-{798ABC1B-845D-9DE0-D955-5903BCB42B65}" dt="2020-08-26T17:39:18.402" v="20" actId="20577"/>
          <ac:spMkLst>
            <pc:docMk/>
            <pc:sldMk cId="0" sldId="308"/>
            <ac:spMk id="6146" creationId="{2DEC7CA3-A32C-45BD-B55A-40118EF6B80B}"/>
          </ac:spMkLst>
        </pc:spChg>
        <pc:spChg chg="add">
          <ac:chgData name="Johnson, Kathy" userId="S::kjohnson@gwinnetttech.edu::bc454295-a45c-4866-b0f4-dd150e906dc9" providerId="AD" clId="Web-{798ABC1B-845D-9DE0-D955-5903BCB42B65}" dt="2020-08-26T17:39:03.652" v="17"/>
          <ac:spMkLst>
            <pc:docMk/>
            <pc:sldMk cId="0" sldId="308"/>
            <ac:spMk id="6148" creationId="{F3B3B6C5-748F-437C-AE76-DB11FEA99E16}"/>
          </ac:spMkLst>
        </pc:spChg>
        <pc:spChg chg="add">
          <ac:chgData name="Johnson, Kathy" userId="S::kjohnson@gwinnetttech.edu::bc454295-a45c-4866-b0f4-dd150e906dc9" providerId="AD" clId="Web-{798ABC1B-845D-9DE0-D955-5903BCB42B65}" dt="2020-08-26T17:39:03.652" v="17"/>
          <ac:spMkLst>
            <pc:docMk/>
            <pc:sldMk cId="0" sldId="308"/>
            <ac:spMk id="6149" creationId="{197CEB5D-9BB2-475C-BA8D-AC88BB8C976E}"/>
          </ac:spMkLst>
        </pc:spChg>
        <pc:cxnChg chg="add del">
          <ac:chgData name="Johnson, Kathy" userId="S::kjohnson@gwinnetttech.edu::bc454295-a45c-4866-b0f4-dd150e906dc9" providerId="AD" clId="Web-{798ABC1B-845D-9DE0-D955-5903BCB42B65}" dt="2020-08-26T17:39:03.636" v="16"/>
          <ac:cxnSpMkLst>
            <pc:docMk/>
            <pc:sldMk cId="0" sldId="308"/>
            <ac:cxnSpMk id="73" creationId="{09525C9A-1972-4836-BA7A-706C946EF4DA}"/>
          </ac:cxnSpMkLst>
        </pc:cxnChg>
        <pc:cxnChg chg="add">
          <ac:chgData name="Johnson, Kathy" userId="S::kjohnson@gwinnetttech.edu::bc454295-a45c-4866-b0f4-dd150e906dc9" providerId="AD" clId="Web-{798ABC1B-845D-9DE0-D955-5903BCB42B65}" dt="2020-08-26T17:39:03.652" v="17"/>
          <ac:cxnSpMkLst>
            <pc:docMk/>
            <pc:sldMk cId="0" sldId="308"/>
            <ac:cxnSpMk id="6150" creationId="{BB14AD1F-ADD5-46E7-966F-4C0290232FF9}"/>
          </ac:cxnSpMkLst>
        </pc:cxnChg>
      </pc:sldChg>
      <pc:sldChg chg="modSp mod modClrScheme chgLayout">
        <pc:chgData name="Johnson, Kathy" userId="S::kjohnson@gwinnetttech.edu::bc454295-a45c-4866-b0f4-dd150e906dc9" providerId="AD" clId="Web-{798ABC1B-845D-9DE0-D955-5903BCB42B65}" dt="2020-08-26T17:38:25.808" v="14"/>
        <pc:sldMkLst>
          <pc:docMk/>
          <pc:sldMk cId="0" sldId="309"/>
        </pc:sldMkLst>
        <pc:spChg chg="mod ord">
          <ac:chgData name="Johnson, Kathy" userId="S::kjohnson@gwinnetttech.edu::bc454295-a45c-4866-b0f4-dd150e906dc9" providerId="AD" clId="Web-{798ABC1B-845D-9DE0-D955-5903BCB42B65}" dt="2020-08-26T17:38:25.808" v="14"/>
          <ac:spMkLst>
            <pc:docMk/>
            <pc:sldMk cId="0" sldId="309"/>
            <ac:spMk id="2" creationId="{79534D01-78EE-4F13-AEDF-3EF704456E91}"/>
          </ac:spMkLst>
        </pc:spChg>
        <pc:spChg chg="mod ord">
          <ac:chgData name="Johnson, Kathy" userId="S::kjohnson@gwinnetttech.edu::bc454295-a45c-4866-b0f4-dd150e906dc9" providerId="AD" clId="Web-{798ABC1B-845D-9DE0-D955-5903BCB42B65}" dt="2020-08-26T17:38:25.808" v="14"/>
          <ac:spMkLst>
            <pc:docMk/>
            <pc:sldMk cId="0" sldId="309"/>
            <ac:spMk id="19459" creationId="{5B32E0D2-7E43-49F7-9423-4A7B7988FEAD}"/>
          </ac:spMkLst>
        </pc:spChg>
      </pc:sldChg>
      <pc:sldChg chg="modSp mod modClrScheme chgLayout">
        <pc:chgData name="Johnson, Kathy" userId="S::kjohnson@gwinnetttech.edu::bc454295-a45c-4866-b0f4-dd150e906dc9" providerId="AD" clId="Web-{798ABC1B-845D-9DE0-D955-5903BCB42B65}" dt="2020-08-26T17:38:25.808" v="14"/>
        <pc:sldMkLst>
          <pc:docMk/>
          <pc:sldMk cId="0" sldId="310"/>
        </pc:sldMkLst>
        <pc:spChg chg="mod ord">
          <ac:chgData name="Johnson, Kathy" userId="S::kjohnson@gwinnetttech.edu::bc454295-a45c-4866-b0f4-dd150e906dc9" providerId="AD" clId="Web-{798ABC1B-845D-9DE0-D955-5903BCB42B65}" dt="2020-08-26T17:38:25.808" v="14"/>
          <ac:spMkLst>
            <pc:docMk/>
            <pc:sldMk cId="0" sldId="310"/>
            <ac:spMk id="20483" creationId="{335F109C-40BD-47C5-8032-87D9A59FE008}"/>
          </ac:spMkLst>
        </pc:spChg>
        <pc:spChg chg="mod ord">
          <ac:chgData name="Johnson, Kathy" userId="S::kjohnson@gwinnetttech.edu::bc454295-a45c-4866-b0f4-dd150e906dc9" providerId="AD" clId="Web-{798ABC1B-845D-9DE0-D955-5903BCB42B65}" dt="2020-08-26T17:38:25.808" v="14"/>
          <ac:spMkLst>
            <pc:docMk/>
            <pc:sldMk cId="0" sldId="310"/>
            <ac:spMk id="27650" creationId="{8FCFFBD7-C0B7-4F7F-A1D6-6F9B21C08ACE}"/>
          </ac:spMkLst>
        </pc:spChg>
      </pc:sldChg>
      <pc:sldChg chg="mod modClrScheme chgLayout">
        <pc:chgData name="Johnson, Kathy" userId="S::kjohnson@gwinnetttech.edu::bc454295-a45c-4866-b0f4-dd150e906dc9" providerId="AD" clId="Web-{798ABC1B-845D-9DE0-D955-5903BCB42B65}" dt="2020-08-26T17:38:25.808" v="14"/>
        <pc:sldMkLst>
          <pc:docMk/>
          <pc:sldMk cId="0" sldId="311"/>
        </pc:sldMkLst>
      </pc:sldChg>
      <pc:sldChg chg="modSp mod modClrScheme chgLayout">
        <pc:chgData name="Johnson, Kathy" userId="S::kjohnson@gwinnetttech.edu::bc454295-a45c-4866-b0f4-dd150e906dc9" providerId="AD" clId="Web-{798ABC1B-845D-9DE0-D955-5903BCB42B65}" dt="2020-08-26T17:38:25.808" v="14"/>
        <pc:sldMkLst>
          <pc:docMk/>
          <pc:sldMk cId="0" sldId="312"/>
        </pc:sldMkLst>
        <pc:spChg chg="mod ord">
          <ac:chgData name="Johnson, Kathy" userId="S::kjohnson@gwinnetttech.edu::bc454295-a45c-4866-b0f4-dd150e906dc9" providerId="AD" clId="Web-{798ABC1B-845D-9DE0-D955-5903BCB42B65}" dt="2020-08-26T17:38:25.808" v="14"/>
          <ac:spMkLst>
            <pc:docMk/>
            <pc:sldMk cId="0" sldId="312"/>
            <ac:spMk id="90123" creationId="{C595BE3F-DC74-49F9-B5E4-0AEAEF953AAD}"/>
          </ac:spMkLst>
        </pc:spChg>
      </pc:sldChg>
      <pc:sldChg chg="modSp mod modClrScheme chgLayout">
        <pc:chgData name="Johnson, Kathy" userId="S::kjohnson@gwinnetttech.edu::bc454295-a45c-4866-b0f4-dd150e906dc9" providerId="AD" clId="Web-{798ABC1B-845D-9DE0-D955-5903BCB42B65}" dt="2020-08-26T17:38:25.808" v="14"/>
        <pc:sldMkLst>
          <pc:docMk/>
          <pc:sldMk cId="0" sldId="313"/>
        </pc:sldMkLst>
        <pc:spChg chg="mod ord">
          <ac:chgData name="Johnson, Kathy" userId="S::kjohnson@gwinnetttech.edu::bc454295-a45c-4866-b0f4-dd150e906dc9" providerId="AD" clId="Web-{798ABC1B-845D-9DE0-D955-5903BCB42B65}" dt="2020-08-26T17:38:25.808" v="14"/>
          <ac:spMkLst>
            <pc:docMk/>
            <pc:sldMk cId="0" sldId="313"/>
            <ac:spMk id="42003" creationId="{7A0DC96D-06A6-4C4D-9703-0A40FB512EBF}"/>
          </ac:spMkLst>
        </pc:spChg>
      </pc:sldChg>
      <pc:sldChg chg="modSp mod modClrScheme chgLayout">
        <pc:chgData name="Johnson, Kathy" userId="S::kjohnson@gwinnetttech.edu::bc454295-a45c-4866-b0f4-dd150e906dc9" providerId="AD" clId="Web-{798ABC1B-845D-9DE0-D955-5903BCB42B65}" dt="2020-08-26T17:38:25.808" v="14"/>
        <pc:sldMkLst>
          <pc:docMk/>
          <pc:sldMk cId="0" sldId="314"/>
        </pc:sldMkLst>
        <pc:spChg chg="mod ord">
          <ac:chgData name="Johnson, Kathy" userId="S::kjohnson@gwinnetttech.edu::bc454295-a45c-4866-b0f4-dd150e906dc9" providerId="AD" clId="Web-{798ABC1B-845D-9DE0-D955-5903BCB42B65}" dt="2020-08-26T17:38:25.808" v="14"/>
          <ac:spMkLst>
            <pc:docMk/>
            <pc:sldMk cId="0" sldId="314"/>
            <ac:spMk id="70667" creationId="{BC7CDB9B-425F-4A50-B4B6-D207E8067F7B}"/>
          </ac:spMkLst>
        </pc:spChg>
      </pc:sldChg>
      <pc:sldChg chg="modSp mod modClrScheme chgLayout">
        <pc:chgData name="Johnson, Kathy" userId="S::kjohnson@gwinnetttech.edu::bc454295-a45c-4866-b0f4-dd150e906dc9" providerId="AD" clId="Web-{798ABC1B-845D-9DE0-D955-5903BCB42B65}" dt="2020-08-26T17:38:25.808" v="14"/>
        <pc:sldMkLst>
          <pc:docMk/>
          <pc:sldMk cId="0" sldId="315"/>
        </pc:sldMkLst>
        <pc:spChg chg="mod ord">
          <ac:chgData name="Johnson, Kathy" userId="S::kjohnson@gwinnetttech.edu::bc454295-a45c-4866-b0f4-dd150e906dc9" providerId="AD" clId="Web-{798ABC1B-845D-9DE0-D955-5903BCB42B65}" dt="2020-08-26T17:38:25.808" v="14"/>
          <ac:spMkLst>
            <pc:docMk/>
            <pc:sldMk cId="0" sldId="315"/>
            <ac:spMk id="2" creationId="{C14CF257-45F2-414F-82EA-FA935994BC2A}"/>
          </ac:spMkLst>
        </pc:spChg>
      </pc:sldChg>
      <pc:sldChg chg="modSp mod modClrScheme chgLayout">
        <pc:chgData name="Johnson, Kathy" userId="S::kjohnson@gwinnetttech.edu::bc454295-a45c-4866-b0f4-dd150e906dc9" providerId="AD" clId="Web-{798ABC1B-845D-9DE0-D955-5903BCB42B65}" dt="2020-08-26T17:38:25.808" v="14"/>
        <pc:sldMkLst>
          <pc:docMk/>
          <pc:sldMk cId="0" sldId="316"/>
        </pc:sldMkLst>
        <pc:spChg chg="mod ord">
          <ac:chgData name="Johnson, Kathy" userId="S::kjohnson@gwinnetttech.edu::bc454295-a45c-4866-b0f4-dd150e906dc9" providerId="AD" clId="Web-{798ABC1B-845D-9DE0-D955-5903BCB42B65}" dt="2020-08-26T17:38:25.808" v="14"/>
          <ac:spMkLst>
            <pc:docMk/>
            <pc:sldMk cId="0" sldId="316"/>
            <ac:spMk id="2" creationId="{9300CE20-8C71-4A3E-B68C-905B64582DDF}"/>
          </ac:spMkLst>
        </pc:spChg>
        <pc:picChg chg="mod ord">
          <ac:chgData name="Johnson, Kathy" userId="S::kjohnson@gwinnetttech.edu::bc454295-a45c-4866-b0f4-dd150e906dc9" providerId="AD" clId="Web-{798ABC1B-845D-9DE0-D955-5903BCB42B65}" dt="2020-08-26T17:38:25.808" v="14"/>
          <ac:picMkLst>
            <pc:docMk/>
            <pc:sldMk cId="0" sldId="316"/>
            <ac:picMk id="26627" creationId="{B6258B74-71D9-4287-9247-FD313E3E7775}"/>
          </ac:picMkLst>
        </pc:picChg>
      </pc:sldChg>
      <pc:sldChg chg="modSp mod modClrScheme chgLayout">
        <pc:chgData name="Johnson, Kathy" userId="S::kjohnson@gwinnetttech.edu::bc454295-a45c-4866-b0f4-dd150e906dc9" providerId="AD" clId="Web-{798ABC1B-845D-9DE0-D955-5903BCB42B65}" dt="2020-08-26T17:38:25.808" v="14"/>
        <pc:sldMkLst>
          <pc:docMk/>
          <pc:sldMk cId="0" sldId="317"/>
        </pc:sldMkLst>
        <pc:spChg chg="mod ord">
          <ac:chgData name="Johnson, Kathy" userId="S::kjohnson@gwinnetttech.edu::bc454295-a45c-4866-b0f4-dd150e906dc9" providerId="AD" clId="Web-{798ABC1B-845D-9DE0-D955-5903BCB42B65}" dt="2020-08-26T17:38:25.808" v="14"/>
          <ac:spMkLst>
            <pc:docMk/>
            <pc:sldMk cId="0" sldId="317"/>
            <ac:spMk id="27651" creationId="{7380BFE5-2510-41F5-AE77-BCD1EFE90744}"/>
          </ac:spMkLst>
        </pc:spChg>
        <pc:spChg chg="mod ord">
          <ac:chgData name="Johnson, Kathy" userId="S::kjohnson@gwinnetttech.edu::bc454295-a45c-4866-b0f4-dd150e906dc9" providerId="AD" clId="Web-{798ABC1B-845D-9DE0-D955-5903BCB42B65}" dt="2020-08-26T17:38:25.808" v="14"/>
          <ac:spMkLst>
            <pc:docMk/>
            <pc:sldMk cId="0" sldId="317"/>
            <ac:spMk id="174082" creationId="{65F4E191-AC68-454F-AF77-EDB27F00F854}"/>
          </ac:spMkLst>
        </pc:spChg>
      </pc:sldChg>
      <pc:sldChg chg="modSp mod modClrScheme chgLayout">
        <pc:chgData name="Johnson, Kathy" userId="S::kjohnson@gwinnetttech.edu::bc454295-a45c-4866-b0f4-dd150e906dc9" providerId="AD" clId="Web-{798ABC1B-845D-9DE0-D955-5903BCB42B65}" dt="2020-08-26T17:38:25.808" v="14"/>
        <pc:sldMkLst>
          <pc:docMk/>
          <pc:sldMk cId="0" sldId="318"/>
        </pc:sldMkLst>
        <pc:spChg chg="mod ord">
          <ac:chgData name="Johnson, Kathy" userId="S::kjohnson@gwinnetttech.edu::bc454295-a45c-4866-b0f4-dd150e906dc9" providerId="AD" clId="Web-{798ABC1B-845D-9DE0-D955-5903BCB42B65}" dt="2020-08-26T17:38:25.808" v="14"/>
          <ac:spMkLst>
            <pc:docMk/>
            <pc:sldMk cId="0" sldId="318"/>
            <ac:spMk id="28675" creationId="{9A93256D-544E-4340-8940-FE46821E065D}"/>
          </ac:spMkLst>
        </pc:spChg>
        <pc:spChg chg="mod ord">
          <ac:chgData name="Johnson, Kathy" userId="S::kjohnson@gwinnetttech.edu::bc454295-a45c-4866-b0f4-dd150e906dc9" providerId="AD" clId="Web-{798ABC1B-845D-9DE0-D955-5903BCB42B65}" dt="2020-08-26T17:38:25.808" v="14"/>
          <ac:spMkLst>
            <pc:docMk/>
            <pc:sldMk cId="0" sldId="318"/>
            <ac:spMk id="175106" creationId="{FAF903F7-2822-487A-8AC9-B559B75EBDEE}"/>
          </ac:spMkLst>
        </pc:spChg>
      </pc:sldChg>
      <pc:sldChg chg="modSp mod modClrScheme chgLayout">
        <pc:chgData name="Johnson, Kathy" userId="S::kjohnson@gwinnetttech.edu::bc454295-a45c-4866-b0f4-dd150e906dc9" providerId="AD" clId="Web-{798ABC1B-845D-9DE0-D955-5903BCB42B65}" dt="2020-08-26T17:38:25.808" v="14"/>
        <pc:sldMkLst>
          <pc:docMk/>
          <pc:sldMk cId="0" sldId="319"/>
        </pc:sldMkLst>
        <pc:spChg chg="mod ord">
          <ac:chgData name="Johnson, Kathy" userId="S::kjohnson@gwinnetttech.edu::bc454295-a45c-4866-b0f4-dd150e906dc9" providerId="AD" clId="Web-{798ABC1B-845D-9DE0-D955-5903BCB42B65}" dt="2020-08-26T17:38:25.808" v="14"/>
          <ac:spMkLst>
            <pc:docMk/>
            <pc:sldMk cId="0" sldId="319"/>
            <ac:spMk id="95243" creationId="{DEBCDF71-5AF2-4B46-BE0B-A75ACA74A4C9}"/>
          </ac:spMkLst>
        </pc:spChg>
      </pc:sldChg>
      <pc:sldChg chg="modSp mod modClrScheme chgLayout">
        <pc:chgData name="Johnson, Kathy" userId="S::kjohnson@gwinnetttech.edu::bc454295-a45c-4866-b0f4-dd150e906dc9" providerId="AD" clId="Web-{798ABC1B-845D-9DE0-D955-5903BCB42B65}" dt="2020-08-26T17:38:25.808" v="14"/>
        <pc:sldMkLst>
          <pc:docMk/>
          <pc:sldMk cId="0" sldId="320"/>
        </pc:sldMkLst>
        <pc:spChg chg="mod ord">
          <ac:chgData name="Johnson, Kathy" userId="S::kjohnson@gwinnetttech.edu::bc454295-a45c-4866-b0f4-dd150e906dc9" providerId="AD" clId="Web-{798ABC1B-845D-9DE0-D955-5903BCB42B65}" dt="2020-08-26T17:38:25.808" v="14"/>
          <ac:spMkLst>
            <pc:docMk/>
            <pc:sldMk cId="0" sldId="320"/>
            <ac:spMk id="2" creationId="{DE05053F-A700-454F-979B-F13AB932E040}"/>
          </ac:spMkLst>
        </pc:spChg>
        <pc:picChg chg="mod ord">
          <ac:chgData name="Johnson, Kathy" userId="S::kjohnson@gwinnetttech.edu::bc454295-a45c-4866-b0f4-dd150e906dc9" providerId="AD" clId="Web-{798ABC1B-845D-9DE0-D955-5903BCB42B65}" dt="2020-08-26T17:38:25.808" v="14"/>
          <ac:picMkLst>
            <pc:docMk/>
            <pc:sldMk cId="0" sldId="320"/>
            <ac:picMk id="31747" creationId="{BAF9A09E-867F-4E07-A38B-0E3165229A08}"/>
          </ac:picMkLst>
        </pc:picChg>
      </pc:sldChg>
      <pc:sldChg chg="modSp mod modClrScheme chgLayout">
        <pc:chgData name="Johnson, Kathy" userId="S::kjohnson@gwinnetttech.edu::bc454295-a45c-4866-b0f4-dd150e906dc9" providerId="AD" clId="Web-{798ABC1B-845D-9DE0-D955-5903BCB42B65}" dt="2020-08-26T17:38:25.808" v="14"/>
        <pc:sldMkLst>
          <pc:docMk/>
          <pc:sldMk cId="0" sldId="321"/>
        </pc:sldMkLst>
        <pc:spChg chg="mod ord">
          <ac:chgData name="Johnson, Kathy" userId="S::kjohnson@gwinnetttech.edu::bc454295-a45c-4866-b0f4-dd150e906dc9" providerId="AD" clId="Web-{798ABC1B-845D-9DE0-D955-5903BCB42B65}" dt="2020-08-26T17:38:25.808" v="14"/>
          <ac:spMkLst>
            <pc:docMk/>
            <pc:sldMk cId="0" sldId="321"/>
            <ac:spMk id="110603" creationId="{62DECE3C-C449-44FD-B26A-B7DA6D5953C7}"/>
          </ac:spMkLst>
        </pc:spChg>
      </pc:sldChg>
      <pc:sldChg chg="modSp mod modClrScheme chgLayout">
        <pc:chgData name="Johnson, Kathy" userId="S::kjohnson@gwinnetttech.edu::bc454295-a45c-4866-b0f4-dd150e906dc9" providerId="AD" clId="Web-{798ABC1B-845D-9DE0-D955-5903BCB42B65}" dt="2020-08-26T17:38:25.808" v="14"/>
        <pc:sldMkLst>
          <pc:docMk/>
          <pc:sldMk cId="0" sldId="322"/>
        </pc:sldMkLst>
        <pc:spChg chg="mod ord">
          <ac:chgData name="Johnson, Kathy" userId="S::kjohnson@gwinnetttech.edu::bc454295-a45c-4866-b0f4-dd150e906dc9" providerId="AD" clId="Web-{798ABC1B-845D-9DE0-D955-5903BCB42B65}" dt="2020-08-26T17:38:25.808" v="14"/>
          <ac:spMkLst>
            <pc:docMk/>
            <pc:sldMk cId="0" sldId="322"/>
            <ac:spMk id="98315" creationId="{B21D53FE-943E-4AC7-8CCD-9B0E593DAA64}"/>
          </ac:spMkLst>
        </pc:spChg>
      </pc:sldChg>
      <pc:sldChg chg="modSp mod modClrScheme chgLayout">
        <pc:chgData name="Johnson, Kathy" userId="S::kjohnson@gwinnetttech.edu::bc454295-a45c-4866-b0f4-dd150e906dc9" providerId="AD" clId="Web-{798ABC1B-845D-9DE0-D955-5903BCB42B65}" dt="2020-08-26T17:38:25.808" v="14"/>
        <pc:sldMkLst>
          <pc:docMk/>
          <pc:sldMk cId="0" sldId="323"/>
        </pc:sldMkLst>
        <pc:spChg chg="mod ord">
          <ac:chgData name="Johnson, Kathy" userId="S::kjohnson@gwinnetttech.edu::bc454295-a45c-4866-b0f4-dd150e906dc9" providerId="AD" clId="Web-{798ABC1B-845D-9DE0-D955-5903BCB42B65}" dt="2020-08-26T17:38:25.808" v="14"/>
          <ac:spMkLst>
            <pc:docMk/>
            <pc:sldMk cId="0" sldId="323"/>
            <ac:spMk id="245770" creationId="{02EDC6AF-96B2-4DA5-97F1-D261B179D13A}"/>
          </ac:spMkLst>
        </pc:spChg>
      </pc:sldChg>
      <pc:sldChg chg="modSp mod modClrScheme chgLayout">
        <pc:chgData name="Johnson, Kathy" userId="S::kjohnson@gwinnetttech.edu::bc454295-a45c-4866-b0f4-dd150e906dc9" providerId="AD" clId="Web-{798ABC1B-845D-9DE0-D955-5903BCB42B65}" dt="2020-08-26T17:38:25.808" v="14"/>
        <pc:sldMkLst>
          <pc:docMk/>
          <pc:sldMk cId="0" sldId="324"/>
        </pc:sldMkLst>
        <pc:spChg chg="mod ord">
          <ac:chgData name="Johnson, Kathy" userId="S::kjohnson@gwinnetttech.edu::bc454295-a45c-4866-b0f4-dd150e906dc9" providerId="AD" clId="Web-{798ABC1B-845D-9DE0-D955-5903BCB42B65}" dt="2020-08-26T17:38:25.808" v="14"/>
          <ac:spMkLst>
            <pc:docMk/>
            <pc:sldMk cId="0" sldId="324"/>
            <ac:spMk id="234506" creationId="{9C505DFD-68E5-4BE4-BBB4-B1FFA28C43B8}"/>
          </ac:spMkLst>
        </pc:spChg>
      </pc:sldChg>
      <pc:sldChg chg="modSp mod modClrScheme chgLayout">
        <pc:chgData name="Johnson, Kathy" userId="S::kjohnson@gwinnetttech.edu::bc454295-a45c-4866-b0f4-dd150e906dc9" providerId="AD" clId="Web-{798ABC1B-845D-9DE0-D955-5903BCB42B65}" dt="2020-08-26T17:38:25.808" v="14"/>
        <pc:sldMkLst>
          <pc:docMk/>
          <pc:sldMk cId="0" sldId="325"/>
        </pc:sldMkLst>
        <pc:spChg chg="mod ord">
          <ac:chgData name="Johnson, Kathy" userId="S::kjohnson@gwinnetttech.edu::bc454295-a45c-4866-b0f4-dd150e906dc9" providerId="AD" clId="Web-{798ABC1B-845D-9DE0-D955-5903BCB42B65}" dt="2020-08-26T17:38:25.808" v="14"/>
          <ac:spMkLst>
            <pc:docMk/>
            <pc:sldMk cId="0" sldId="325"/>
            <ac:spMk id="235531" creationId="{5F43CBED-F093-4834-8D71-D07CFE524BE4}"/>
          </ac:spMkLst>
        </pc:spChg>
      </pc:sldChg>
      <pc:sldChg chg="modSp mod modClrScheme chgLayout">
        <pc:chgData name="Johnson, Kathy" userId="S::kjohnson@gwinnetttech.edu::bc454295-a45c-4866-b0f4-dd150e906dc9" providerId="AD" clId="Web-{798ABC1B-845D-9DE0-D955-5903BCB42B65}" dt="2020-08-26T17:38:25.808" v="14"/>
        <pc:sldMkLst>
          <pc:docMk/>
          <pc:sldMk cId="0" sldId="326"/>
        </pc:sldMkLst>
        <pc:spChg chg="mod ord">
          <ac:chgData name="Johnson, Kathy" userId="S::kjohnson@gwinnetttech.edu::bc454295-a45c-4866-b0f4-dd150e906dc9" providerId="AD" clId="Web-{798ABC1B-845D-9DE0-D955-5903BCB42B65}" dt="2020-08-26T17:38:25.808" v="14"/>
          <ac:spMkLst>
            <pc:docMk/>
            <pc:sldMk cId="0" sldId="326"/>
            <ac:spMk id="236554" creationId="{7904E02F-FC4B-468B-8D50-4CD7CCB43829}"/>
          </ac:spMkLst>
        </pc:spChg>
      </pc:sldChg>
      <pc:sldChg chg="modSp mod modClrScheme chgLayout">
        <pc:chgData name="Johnson, Kathy" userId="S::kjohnson@gwinnetttech.edu::bc454295-a45c-4866-b0f4-dd150e906dc9" providerId="AD" clId="Web-{798ABC1B-845D-9DE0-D955-5903BCB42B65}" dt="2020-08-26T17:38:25.808" v="14"/>
        <pc:sldMkLst>
          <pc:docMk/>
          <pc:sldMk cId="0" sldId="327"/>
        </pc:sldMkLst>
        <pc:spChg chg="mod ord">
          <ac:chgData name="Johnson, Kathy" userId="S::kjohnson@gwinnetttech.edu::bc454295-a45c-4866-b0f4-dd150e906dc9" providerId="AD" clId="Web-{798ABC1B-845D-9DE0-D955-5903BCB42B65}" dt="2020-08-26T17:38:25.808" v="14"/>
          <ac:spMkLst>
            <pc:docMk/>
            <pc:sldMk cId="0" sldId="327"/>
            <ac:spMk id="237575" creationId="{9A0AA9DB-EB6E-49BD-BCE1-17EE3BA8B538}"/>
          </ac:spMkLst>
        </pc:spChg>
      </pc:sldChg>
      <pc:sldChg chg="modSp mod modClrScheme chgLayout">
        <pc:chgData name="Johnson, Kathy" userId="S::kjohnson@gwinnetttech.edu::bc454295-a45c-4866-b0f4-dd150e906dc9" providerId="AD" clId="Web-{798ABC1B-845D-9DE0-D955-5903BCB42B65}" dt="2020-08-26T17:38:25.808" v="14"/>
        <pc:sldMkLst>
          <pc:docMk/>
          <pc:sldMk cId="0" sldId="328"/>
        </pc:sldMkLst>
        <pc:spChg chg="mod ord">
          <ac:chgData name="Johnson, Kathy" userId="S::kjohnson@gwinnetttech.edu::bc454295-a45c-4866-b0f4-dd150e906dc9" providerId="AD" clId="Web-{798ABC1B-845D-9DE0-D955-5903BCB42B65}" dt="2020-08-26T17:38:25.808" v="14"/>
          <ac:spMkLst>
            <pc:docMk/>
            <pc:sldMk cId="0" sldId="328"/>
            <ac:spMk id="238599" creationId="{6B48D1B9-88E9-4706-A90E-1733ADBD5DB2}"/>
          </ac:spMkLst>
        </pc:spChg>
      </pc:sldChg>
      <pc:sldChg chg="modSp mod modClrScheme chgLayout">
        <pc:chgData name="Johnson, Kathy" userId="S::kjohnson@gwinnetttech.edu::bc454295-a45c-4866-b0f4-dd150e906dc9" providerId="AD" clId="Web-{798ABC1B-845D-9DE0-D955-5903BCB42B65}" dt="2020-08-26T17:38:25.808" v="14"/>
        <pc:sldMkLst>
          <pc:docMk/>
          <pc:sldMk cId="0" sldId="329"/>
        </pc:sldMkLst>
        <pc:spChg chg="mod ord">
          <ac:chgData name="Johnson, Kathy" userId="S::kjohnson@gwinnetttech.edu::bc454295-a45c-4866-b0f4-dd150e906dc9" providerId="AD" clId="Web-{798ABC1B-845D-9DE0-D955-5903BCB42B65}" dt="2020-08-26T17:38:25.808" v="14"/>
          <ac:spMkLst>
            <pc:docMk/>
            <pc:sldMk cId="0" sldId="329"/>
            <ac:spMk id="239627" creationId="{3F7A6D84-75B4-4983-BB48-AF4068C80B4A}"/>
          </ac:spMkLst>
        </pc:spChg>
      </pc:sldChg>
      <pc:sldChg chg="modSp mod modClrScheme chgLayout">
        <pc:chgData name="Johnson, Kathy" userId="S::kjohnson@gwinnetttech.edu::bc454295-a45c-4866-b0f4-dd150e906dc9" providerId="AD" clId="Web-{798ABC1B-845D-9DE0-D955-5903BCB42B65}" dt="2020-08-26T17:38:25.808" v="14"/>
        <pc:sldMkLst>
          <pc:docMk/>
          <pc:sldMk cId="0" sldId="330"/>
        </pc:sldMkLst>
        <pc:spChg chg="mod ord">
          <ac:chgData name="Johnson, Kathy" userId="S::kjohnson@gwinnetttech.edu::bc454295-a45c-4866-b0f4-dd150e906dc9" providerId="AD" clId="Web-{798ABC1B-845D-9DE0-D955-5903BCB42B65}" dt="2020-08-26T17:38:25.808" v="14"/>
          <ac:spMkLst>
            <pc:docMk/>
            <pc:sldMk cId="0" sldId="330"/>
            <ac:spMk id="240651" creationId="{D3FF41D3-09D3-45C6-AB2E-84D5981D5C37}"/>
          </ac:spMkLst>
        </pc:spChg>
      </pc:sldChg>
      <pc:sldChg chg="del">
        <pc:chgData name="Johnson, Kathy" userId="S::kjohnson@gwinnetttech.edu::bc454295-a45c-4866-b0f4-dd150e906dc9" providerId="AD" clId="Web-{798ABC1B-845D-9DE0-D955-5903BCB42B65}" dt="2020-08-26T16:27:34.432" v="0"/>
        <pc:sldMkLst>
          <pc:docMk/>
          <pc:sldMk cId="0" sldId="332"/>
        </pc:sldMkLst>
      </pc:sldChg>
      <pc:sldChg chg="del">
        <pc:chgData name="Johnson, Kathy" userId="S::kjohnson@gwinnetttech.edu::bc454295-a45c-4866-b0f4-dd150e906dc9" providerId="AD" clId="Web-{798ABC1B-845D-9DE0-D955-5903BCB42B65}" dt="2020-08-26T16:27:40.682" v="2"/>
        <pc:sldMkLst>
          <pc:docMk/>
          <pc:sldMk cId="0" sldId="333"/>
        </pc:sldMkLst>
      </pc:sldChg>
      <pc:sldChg chg="del">
        <pc:chgData name="Johnson, Kathy" userId="S::kjohnson@gwinnetttech.edu::bc454295-a45c-4866-b0f4-dd150e906dc9" providerId="AD" clId="Web-{798ABC1B-845D-9DE0-D955-5903BCB42B65}" dt="2020-08-26T16:27:37.338" v="1"/>
        <pc:sldMkLst>
          <pc:docMk/>
          <pc:sldMk cId="0" sldId="334"/>
        </pc:sldMkLst>
      </pc:sldChg>
      <pc:sldChg chg="del">
        <pc:chgData name="Johnson, Kathy" userId="S::kjohnson@gwinnetttech.edu::bc454295-a45c-4866-b0f4-dd150e906dc9" providerId="AD" clId="Web-{798ABC1B-845D-9DE0-D955-5903BCB42B65}" dt="2020-08-26T16:27:44.010" v="3"/>
        <pc:sldMkLst>
          <pc:docMk/>
          <pc:sldMk cId="0" sldId="335"/>
        </pc:sldMkLst>
      </pc:sldChg>
      <pc:sldChg chg="del">
        <pc:chgData name="Johnson, Kathy" userId="S::kjohnson@gwinnetttech.edu::bc454295-a45c-4866-b0f4-dd150e906dc9" providerId="AD" clId="Web-{798ABC1B-845D-9DE0-D955-5903BCB42B65}" dt="2020-08-26T16:27:46.963" v="4"/>
        <pc:sldMkLst>
          <pc:docMk/>
          <pc:sldMk cId="0" sldId="336"/>
        </pc:sldMkLst>
      </pc:sldChg>
      <pc:sldChg chg="del">
        <pc:chgData name="Johnson, Kathy" userId="S::kjohnson@gwinnetttech.edu::bc454295-a45c-4866-b0f4-dd150e906dc9" providerId="AD" clId="Web-{798ABC1B-845D-9DE0-D955-5903BCB42B65}" dt="2020-08-26T16:27:50.463" v="5"/>
        <pc:sldMkLst>
          <pc:docMk/>
          <pc:sldMk cId="0" sldId="337"/>
        </pc:sldMkLst>
      </pc:sldChg>
      <pc:sldChg chg="del">
        <pc:chgData name="Johnson, Kathy" userId="S::kjohnson@gwinnetttech.edu::bc454295-a45c-4866-b0f4-dd150e906dc9" providerId="AD" clId="Web-{798ABC1B-845D-9DE0-D955-5903BCB42B65}" dt="2020-08-26T16:27:53.260" v="6"/>
        <pc:sldMkLst>
          <pc:docMk/>
          <pc:sldMk cId="0" sldId="338"/>
        </pc:sldMkLst>
      </pc:sldChg>
      <pc:sldChg chg="del">
        <pc:chgData name="Johnson, Kathy" userId="S::kjohnson@gwinnetttech.edu::bc454295-a45c-4866-b0f4-dd150e906dc9" providerId="AD" clId="Web-{798ABC1B-845D-9DE0-D955-5903BCB42B65}" dt="2020-08-26T16:27:56.838" v="7"/>
        <pc:sldMkLst>
          <pc:docMk/>
          <pc:sldMk cId="0" sldId="339"/>
        </pc:sldMkLst>
      </pc:sldChg>
      <pc:sldChg chg="del">
        <pc:chgData name="Johnson, Kathy" userId="S::kjohnson@gwinnetttech.edu::bc454295-a45c-4866-b0f4-dd150e906dc9" providerId="AD" clId="Web-{798ABC1B-845D-9DE0-D955-5903BCB42B65}" dt="2020-08-26T16:27:59.744" v="8"/>
        <pc:sldMkLst>
          <pc:docMk/>
          <pc:sldMk cId="0" sldId="340"/>
        </pc:sldMkLst>
      </pc:sldChg>
      <pc:sldChg chg="del">
        <pc:chgData name="Johnson, Kathy" userId="S::kjohnson@gwinnetttech.edu::bc454295-a45c-4866-b0f4-dd150e906dc9" providerId="AD" clId="Web-{798ABC1B-845D-9DE0-D955-5903BCB42B65}" dt="2020-08-26T16:28:02.729" v="9"/>
        <pc:sldMkLst>
          <pc:docMk/>
          <pc:sldMk cId="0" sldId="341"/>
        </pc:sldMkLst>
      </pc:sldChg>
      <pc:sldChg chg="del">
        <pc:chgData name="Johnson, Kathy" userId="S::kjohnson@gwinnetttech.edu::bc454295-a45c-4866-b0f4-dd150e906dc9" providerId="AD" clId="Web-{798ABC1B-845D-9DE0-D955-5903BCB42B65}" dt="2020-08-26T16:28:05.729" v="10"/>
        <pc:sldMkLst>
          <pc:docMk/>
          <pc:sldMk cId="0" sldId="342"/>
        </pc:sldMkLst>
      </pc:sldChg>
      <pc:sldChg chg="del">
        <pc:chgData name="Johnson, Kathy" userId="S::kjohnson@gwinnetttech.edu::bc454295-a45c-4866-b0f4-dd150e906dc9" providerId="AD" clId="Web-{798ABC1B-845D-9DE0-D955-5903BCB42B65}" dt="2020-08-26T16:28:08.854" v="11"/>
        <pc:sldMkLst>
          <pc:docMk/>
          <pc:sldMk cId="0" sldId="343"/>
        </pc:sldMkLst>
      </pc:sldChg>
      <pc:sldChg chg="del">
        <pc:chgData name="Johnson, Kathy" userId="S::kjohnson@gwinnetttech.edu::bc454295-a45c-4866-b0f4-dd150e906dc9" providerId="AD" clId="Web-{798ABC1B-845D-9DE0-D955-5903BCB42B65}" dt="2020-08-26T16:28:14.682" v="12"/>
        <pc:sldMkLst>
          <pc:docMk/>
          <pc:sldMk cId="0" sldId="344"/>
        </pc:sldMkLst>
      </pc:sldChg>
      <pc:sldChg chg="del">
        <pc:chgData name="Johnson, Kathy" userId="S::kjohnson@gwinnetttech.edu::bc454295-a45c-4866-b0f4-dd150e906dc9" providerId="AD" clId="Web-{798ABC1B-845D-9DE0-D955-5903BCB42B65}" dt="2020-08-26T16:28:19.182" v="13"/>
        <pc:sldMkLst>
          <pc:docMk/>
          <pc:sldMk cId="0" sldId="345"/>
        </pc:sldMkLst>
      </pc:sldChg>
      <pc:sldChg chg="modSp mod modClrScheme chgLayout">
        <pc:chgData name="Johnson, Kathy" userId="S::kjohnson@gwinnetttech.edu::bc454295-a45c-4866-b0f4-dd150e906dc9" providerId="AD" clId="Web-{798ABC1B-845D-9DE0-D955-5903BCB42B65}" dt="2020-08-26T17:38:25.808" v="14"/>
        <pc:sldMkLst>
          <pc:docMk/>
          <pc:sldMk cId="0" sldId="347"/>
        </pc:sldMkLst>
        <pc:spChg chg="mod ord">
          <ac:chgData name="Johnson, Kathy" userId="S::kjohnson@gwinnetttech.edu::bc454295-a45c-4866-b0f4-dd150e906dc9" providerId="AD" clId="Web-{798ABC1B-845D-9DE0-D955-5903BCB42B65}" dt="2020-08-26T17:38:25.808" v="14"/>
          <ac:spMkLst>
            <pc:docMk/>
            <pc:sldMk cId="0" sldId="347"/>
            <ac:spMk id="2" creationId="{43FEB9D8-D1EB-4F6C-A4B6-E2CE4BEA5626}"/>
          </ac:spMkLst>
        </pc:spChg>
        <pc:spChg chg="mod ord">
          <ac:chgData name="Johnson, Kathy" userId="S::kjohnson@gwinnetttech.edu::bc454295-a45c-4866-b0f4-dd150e906dc9" providerId="AD" clId="Web-{798ABC1B-845D-9DE0-D955-5903BCB42B65}" dt="2020-08-26T17:38:25.808" v="14"/>
          <ac:spMkLst>
            <pc:docMk/>
            <pc:sldMk cId="0" sldId="347"/>
            <ac:spMk id="30723" creationId="{8D16BD12-385C-49C2-9705-1C68C51AC878}"/>
          </ac:spMkLst>
        </pc:spChg>
      </pc:sldChg>
      <pc:sldChg chg="addSp delSp modSp mod setBg modClrScheme chgLayout">
        <pc:chgData name="Johnson, Kathy" userId="S::kjohnson@gwinnetttech.edu::bc454295-a45c-4866-b0f4-dd150e906dc9" providerId="AD" clId="Web-{798ABC1B-845D-9DE0-D955-5903BCB42B65}" dt="2020-08-26T18:22:10.674" v="58"/>
        <pc:sldMkLst>
          <pc:docMk/>
          <pc:sldMk cId="0" sldId="348"/>
        </pc:sldMkLst>
        <pc:spChg chg="mod ord">
          <ac:chgData name="Johnson, Kathy" userId="S::kjohnson@gwinnetttech.edu::bc454295-a45c-4866-b0f4-dd150e906dc9" providerId="AD" clId="Web-{798ABC1B-845D-9DE0-D955-5903BCB42B65}" dt="2020-08-26T18:22:10.674" v="58"/>
          <ac:spMkLst>
            <pc:docMk/>
            <pc:sldMk cId="0" sldId="348"/>
            <ac:spMk id="2" creationId="{7686AEEC-6F61-4935-9A92-0E5680F8CF0E}"/>
          </ac:spMkLst>
        </pc:spChg>
        <pc:spChg chg="add">
          <ac:chgData name="Johnson, Kathy" userId="S::kjohnson@gwinnetttech.edu::bc454295-a45c-4866-b0f4-dd150e906dc9" providerId="AD" clId="Web-{798ABC1B-845D-9DE0-D955-5903BCB42B65}" dt="2020-08-26T18:22:10.674" v="58"/>
          <ac:spMkLst>
            <pc:docMk/>
            <pc:sldMk cId="0" sldId="348"/>
            <ac:spMk id="74" creationId="{FB5993E2-C02B-4335-ABA5-D8EC465551E3}"/>
          </ac:spMkLst>
        </pc:spChg>
        <pc:spChg chg="add">
          <ac:chgData name="Johnson, Kathy" userId="S::kjohnson@gwinnetttech.edu::bc454295-a45c-4866-b0f4-dd150e906dc9" providerId="AD" clId="Web-{798ABC1B-845D-9DE0-D955-5903BCB42B65}" dt="2020-08-26T18:22:10.674" v="58"/>
          <ac:spMkLst>
            <pc:docMk/>
            <pc:sldMk cId="0" sldId="348"/>
            <ac:spMk id="76" creationId="{C0B801A2-5622-4BE8-9AD2-C337A2CD0022}"/>
          </ac:spMkLst>
        </pc:spChg>
        <pc:spChg chg="add">
          <ac:chgData name="Johnson, Kathy" userId="S::kjohnson@gwinnetttech.edu::bc454295-a45c-4866-b0f4-dd150e906dc9" providerId="AD" clId="Web-{798ABC1B-845D-9DE0-D955-5903BCB42B65}" dt="2020-08-26T18:22:10.674" v="58"/>
          <ac:spMkLst>
            <pc:docMk/>
            <pc:sldMk cId="0" sldId="348"/>
            <ac:spMk id="78" creationId="{B7AF614F-5BC3-4086-99F5-B87C5847A071}"/>
          </ac:spMkLst>
        </pc:spChg>
        <pc:spChg chg="del mod ord">
          <ac:chgData name="Johnson, Kathy" userId="S::kjohnson@gwinnetttech.edu::bc454295-a45c-4866-b0f4-dd150e906dc9" providerId="AD" clId="Web-{798ABC1B-845D-9DE0-D955-5903BCB42B65}" dt="2020-08-26T18:21:26.080" v="57"/>
          <ac:spMkLst>
            <pc:docMk/>
            <pc:sldMk cId="0" sldId="348"/>
            <ac:spMk id="8195" creationId="{B9185C5C-99F7-461B-BCBC-0E4BABEA7A8C}"/>
          </ac:spMkLst>
        </pc:spChg>
        <pc:graphicFrameChg chg="add mod modGraphic">
          <ac:chgData name="Johnson, Kathy" userId="S::kjohnson@gwinnetttech.edu::bc454295-a45c-4866-b0f4-dd150e906dc9" providerId="AD" clId="Web-{798ABC1B-845D-9DE0-D955-5903BCB42B65}" dt="2020-08-26T18:22:10.674" v="58"/>
          <ac:graphicFrameMkLst>
            <pc:docMk/>
            <pc:sldMk cId="0" sldId="348"/>
            <ac:graphicFrameMk id="8197" creationId="{F7B6C1FD-CB6E-4B88-97A7-807CD1A959AC}"/>
          </ac:graphicFrameMkLst>
        </pc:graphicFrameChg>
      </pc:sldChg>
      <pc:sldChg chg="addSp modSp mod setBg modClrScheme chgLayout">
        <pc:chgData name="Johnson, Kathy" userId="S::kjohnson@gwinnetttech.edu::bc454295-a45c-4866-b0f4-dd150e906dc9" providerId="AD" clId="Web-{798ABC1B-845D-9DE0-D955-5903BCB42B65}" dt="2020-08-26T18:25:21.564" v="59"/>
        <pc:sldMkLst>
          <pc:docMk/>
          <pc:sldMk cId="0" sldId="349"/>
        </pc:sldMkLst>
        <pc:spChg chg="mod ord">
          <ac:chgData name="Johnson, Kathy" userId="S::kjohnson@gwinnetttech.edu::bc454295-a45c-4866-b0f4-dd150e906dc9" providerId="AD" clId="Web-{798ABC1B-845D-9DE0-D955-5903BCB42B65}" dt="2020-08-26T18:25:21.564" v="59"/>
          <ac:spMkLst>
            <pc:docMk/>
            <pc:sldMk cId="0" sldId="349"/>
            <ac:spMk id="2" creationId="{1C6D6BF5-7937-48A9-AACB-E8DDB6067C73}"/>
          </ac:spMkLst>
        </pc:spChg>
        <pc:spChg chg="add">
          <ac:chgData name="Johnson, Kathy" userId="S::kjohnson@gwinnetttech.edu::bc454295-a45c-4866-b0f4-dd150e906dc9" providerId="AD" clId="Web-{798ABC1B-845D-9DE0-D955-5903BCB42B65}" dt="2020-08-26T18:25:21.564" v="59"/>
          <ac:spMkLst>
            <pc:docMk/>
            <pc:sldMk cId="0" sldId="349"/>
            <ac:spMk id="72" creationId="{35230A27-1553-42F8-99D7-829868E13715}"/>
          </ac:spMkLst>
        </pc:spChg>
        <pc:spChg chg="add">
          <ac:chgData name="Johnson, Kathy" userId="S::kjohnson@gwinnetttech.edu::bc454295-a45c-4866-b0f4-dd150e906dc9" providerId="AD" clId="Web-{798ABC1B-845D-9DE0-D955-5903BCB42B65}" dt="2020-08-26T18:25:21.564" v="59"/>
          <ac:spMkLst>
            <pc:docMk/>
            <pc:sldMk cId="0" sldId="349"/>
            <ac:spMk id="74" creationId="{A772232D-B4D6-429F-B3D1-2D9891B85E08}"/>
          </ac:spMkLst>
        </pc:spChg>
        <pc:spChg chg="mod ord">
          <ac:chgData name="Johnson, Kathy" userId="S::kjohnson@gwinnetttech.edu::bc454295-a45c-4866-b0f4-dd150e906dc9" providerId="AD" clId="Web-{798ABC1B-845D-9DE0-D955-5903BCB42B65}" dt="2020-08-26T18:25:21.564" v="59"/>
          <ac:spMkLst>
            <pc:docMk/>
            <pc:sldMk cId="0" sldId="349"/>
            <ac:spMk id="9219" creationId="{ABB9CA11-D319-43CE-92E3-2AB85A76AD74}"/>
          </ac:spMkLst>
        </pc:spChg>
        <pc:cxnChg chg="add">
          <ac:chgData name="Johnson, Kathy" userId="S::kjohnson@gwinnetttech.edu::bc454295-a45c-4866-b0f4-dd150e906dc9" providerId="AD" clId="Web-{798ABC1B-845D-9DE0-D955-5903BCB42B65}" dt="2020-08-26T18:25:21.564" v="59"/>
          <ac:cxnSpMkLst>
            <pc:docMk/>
            <pc:sldMk cId="0" sldId="349"/>
            <ac:cxnSpMk id="76" creationId="{02CC3441-26B3-4381-B3DF-8AE3C288BC0D}"/>
          </ac:cxnSpMkLst>
        </pc:cxnChg>
      </pc:sldChg>
      <pc:sldChg chg="addSp modSp mod setBg modClrScheme chgLayout">
        <pc:chgData name="Johnson, Kathy" userId="S::kjohnson@gwinnetttech.edu::bc454295-a45c-4866-b0f4-dd150e906dc9" providerId="AD" clId="Web-{798ABC1B-845D-9DE0-D955-5903BCB42B65}" dt="2020-08-26T18:26:41.752" v="60"/>
        <pc:sldMkLst>
          <pc:docMk/>
          <pc:sldMk cId="0" sldId="350"/>
        </pc:sldMkLst>
        <pc:spChg chg="mod ord">
          <ac:chgData name="Johnson, Kathy" userId="S::kjohnson@gwinnetttech.edu::bc454295-a45c-4866-b0f4-dd150e906dc9" providerId="AD" clId="Web-{798ABC1B-845D-9DE0-D955-5903BCB42B65}" dt="2020-08-26T18:26:41.752" v="60"/>
          <ac:spMkLst>
            <pc:docMk/>
            <pc:sldMk cId="0" sldId="350"/>
            <ac:spMk id="2" creationId="{0E2F2E23-32EB-4ED1-8B32-3E7D8B09A365}"/>
          </ac:spMkLst>
        </pc:spChg>
        <pc:spChg chg="add">
          <ac:chgData name="Johnson, Kathy" userId="S::kjohnson@gwinnetttech.edu::bc454295-a45c-4866-b0f4-dd150e906dc9" providerId="AD" clId="Web-{798ABC1B-845D-9DE0-D955-5903BCB42B65}" dt="2020-08-26T18:26:41.752" v="60"/>
          <ac:spMkLst>
            <pc:docMk/>
            <pc:sldMk cId="0" sldId="350"/>
            <ac:spMk id="72" creationId="{3558DB37-9FEE-48A2-8578-ED0401573943}"/>
          </ac:spMkLst>
        </pc:spChg>
        <pc:spChg chg="add">
          <ac:chgData name="Johnson, Kathy" userId="S::kjohnson@gwinnetttech.edu::bc454295-a45c-4866-b0f4-dd150e906dc9" providerId="AD" clId="Web-{798ABC1B-845D-9DE0-D955-5903BCB42B65}" dt="2020-08-26T18:26:41.752" v="60"/>
          <ac:spMkLst>
            <pc:docMk/>
            <pc:sldMk cId="0" sldId="350"/>
            <ac:spMk id="74" creationId="{5F7FCCA6-00E2-4F74-A105-0D769872F243}"/>
          </ac:spMkLst>
        </pc:spChg>
        <pc:spChg chg="add">
          <ac:chgData name="Johnson, Kathy" userId="S::kjohnson@gwinnetttech.edu::bc454295-a45c-4866-b0f4-dd150e906dc9" providerId="AD" clId="Web-{798ABC1B-845D-9DE0-D955-5903BCB42B65}" dt="2020-08-26T18:26:41.752" v="60"/>
          <ac:spMkLst>
            <pc:docMk/>
            <pc:sldMk cId="0" sldId="350"/>
            <ac:spMk id="76" creationId="{5E1ED12F-9F06-4B37-87B7-F98F52937F86}"/>
          </ac:spMkLst>
        </pc:spChg>
        <pc:spChg chg="mod ord">
          <ac:chgData name="Johnson, Kathy" userId="S::kjohnson@gwinnetttech.edu::bc454295-a45c-4866-b0f4-dd150e906dc9" providerId="AD" clId="Web-{798ABC1B-845D-9DE0-D955-5903BCB42B65}" dt="2020-08-26T18:26:41.752" v="60"/>
          <ac:spMkLst>
            <pc:docMk/>
            <pc:sldMk cId="0" sldId="350"/>
            <ac:spMk id="10243" creationId="{66BC05B4-7777-4383-87EE-D7D01D0110FC}"/>
          </ac:spMkLst>
        </pc:spChg>
      </pc:sldChg>
      <pc:sldChg chg="addSp modSp mod setBg modClrScheme chgLayout">
        <pc:chgData name="Johnson, Kathy" userId="S::kjohnson@gwinnetttech.edu::bc454295-a45c-4866-b0f4-dd150e906dc9" providerId="AD" clId="Web-{798ABC1B-845D-9DE0-D955-5903BCB42B65}" dt="2020-08-26T18:27:08.298" v="72"/>
        <pc:sldMkLst>
          <pc:docMk/>
          <pc:sldMk cId="0" sldId="351"/>
        </pc:sldMkLst>
        <pc:spChg chg="mod ord">
          <ac:chgData name="Johnson, Kathy" userId="S::kjohnson@gwinnetttech.edu::bc454295-a45c-4866-b0f4-dd150e906dc9" providerId="AD" clId="Web-{798ABC1B-845D-9DE0-D955-5903BCB42B65}" dt="2020-08-26T18:27:08.298" v="72"/>
          <ac:spMkLst>
            <pc:docMk/>
            <pc:sldMk cId="0" sldId="351"/>
            <ac:spMk id="2" creationId="{790F9311-916F-486F-93D0-EAA0C7877EE0}"/>
          </ac:spMkLst>
        </pc:spChg>
        <pc:spChg chg="add">
          <ac:chgData name="Johnson, Kathy" userId="S::kjohnson@gwinnetttech.edu::bc454295-a45c-4866-b0f4-dd150e906dc9" providerId="AD" clId="Web-{798ABC1B-845D-9DE0-D955-5903BCB42B65}" dt="2020-08-26T18:27:08.298" v="72"/>
          <ac:spMkLst>
            <pc:docMk/>
            <pc:sldMk cId="0" sldId="351"/>
            <ac:spMk id="72" creationId="{3741B58E-3B65-4A01-A276-975AB2CF8A08}"/>
          </ac:spMkLst>
        </pc:spChg>
        <pc:spChg chg="add">
          <ac:chgData name="Johnson, Kathy" userId="S::kjohnson@gwinnetttech.edu::bc454295-a45c-4866-b0f4-dd150e906dc9" providerId="AD" clId="Web-{798ABC1B-845D-9DE0-D955-5903BCB42B65}" dt="2020-08-26T18:27:08.298" v="72"/>
          <ac:spMkLst>
            <pc:docMk/>
            <pc:sldMk cId="0" sldId="351"/>
            <ac:spMk id="74" creationId="{7AAC67C3-831B-4AB1-A259-DFB839CAFAFC}"/>
          </ac:spMkLst>
        </pc:spChg>
        <pc:spChg chg="add">
          <ac:chgData name="Johnson, Kathy" userId="S::kjohnson@gwinnetttech.edu::bc454295-a45c-4866-b0f4-dd150e906dc9" providerId="AD" clId="Web-{798ABC1B-845D-9DE0-D955-5903BCB42B65}" dt="2020-08-26T18:27:08.298" v="72"/>
          <ac:spMkLst>
            <pc:docMk/>
            <pc:sldMk cId="0" sldId="351"/>
            <ac:spMk id="76" creationId="{054B3F04-9EAC-45C0-B3CE-0387EEA10A0C}"/>
          </ac:spMkLst>
        </pc:spChg>
        <pc:spChg chg="mod ord">
          <ac:chgData name="Johnson, Kathy" userId="S::kjohnson@gwinnetttech.edu::bc454295-a45c-4866-b0f4-dd150e906dc9" providerId="AD" clId="Web-{798ABC1B-845D-9DE0-D955-5903BCB42B65}" dt="2020-08-26T18:27:08.298" v="72"/>
          <ac:spMkLst>
            <pc:docMk/>
            <pc:sldMk cId="0" sldId="351"/>
            <ac:spMk id="11267" creationId="{BA033842-22CD-41BD-968C-52102F27E607}"/>
          </ac:spMkLst>
        </pc:spChg>
      </pc:sldChg>
      <pc:sldChg chg="addSp modSp mod setBg modClrScheme chgLayout">
        <pc:chgData name="Johnson, Kathy" userId="S::kjohnson@gwinnetttech.edu::bc454295-a45c-4866-b0f4-dd150e906dc9" providerId="AD" clId="Web-{798ABC1B-845D-9DE0-D955-5903BCB42B65}" dt="2020-08-26T18:29:45.517" v="73"/>
        <pc:sldMkLst>
          <pc:docMk/>
          <pc:sldMk cId="0" sldId="352"/>
        </pc:sldMkLst>
        <pc:spChg chg="mod ord">
          <ac:chgData name="Johnson, Kathy" userId="S::kjohnson@gwinnetttech.edu::bc454295-a45c-4866-b0f4-dd150e906dc9" providerId="AD" clId="Web-{798ABC1B-845D-9DE0-D955-5903BCB42B65}" dt="2020-08-26T18:29:45.517" v="73"/>
          <ac:spMkLst>
            <pc:docMk/>
            <pc:sldMk cId="0" sldId="352"/>
            <ac:spMk id="2" creationId="{121CBA5A-A6D4-4214-98D8-246D128C35EC}"/>
          </ac:spMkLst>
        </pc:spChg>
        <pc:spChg chg="add">
          <ac:chgData name="Johnson, Kathy" userId="S::kjohnson@gwinnetttech.edu::bc454295-a45c-4866-b0f4-dd150e906dc9" providerId="AD" clId="Web-{798ABC1B-845D-9DE0-D955-5903BCB42B65}" dt="2020-08-26T18:29:45.517" v="73"/>
          <ac:spMkLst>
            <pc:docMk/>
            <pc:sldMk cId="0" sldId="352"/>
            <ac:spMk id="72" creationId="{4E4490D0-3672-446A-AC12-B4830333BDDD}"/>
          </ac:spMkLst>
        </pc:spChg>
        <pc:spChg chg="add">
          <ac:chgData name="Johnson, Kathy" userId="S::kjohnson@gwinnetttech.edu::bc454295-a45c-4866-b0f4-dd150e906dc9" providerId="AD" clId="Web-{798ABC1B-845D-9DE0-D955-5903BCB42B65}" dt="2020-08-26T18:29:45.517" v="73"/>
          <ac:spMkLst>
            <pc:docMk/>
            <pc:sldMk cId="0" sldId="352"/>
            <ac:spMk id="74" creationId="{39CB82C2-DF65-4EC1-8280-F201D50F570B}"/>
          </ac:spMkLst>
        </pc:spChg>
        <pc:spChg chg="add">
          <ac:chgData name="Johnson, Kathy" userId="S::kjohnson@gwinnetttech.edu::bc454295-a45c-4866-b0f4-dd150e906dc9" providerId="AD" clId="Web-{798ABC1B-845D-9DE0-D955-5903BCB42B65}" dt="2020-08-26T18:29:45.517" v="73"/>
          <ac:spMkLst>
            <pc:docMk/>
            <pc:sldMk cId="0" sldId="352"/>
            <ac:spMk id="78" creationId="{FA4CD5CB-D209-4D70-8CA4-629731C59219}"/>
          </ac:spMkLst>
        </pc:spChg>
        <pc:spChg chg="add">
          <ac:chgData name="Johnson, Kathy" userId="S::kjohnson@gwinnetttech.edu::bc454295-a45c-4866-b0f4-dd150e906dc9" providerId="AD" clId="Web-{798ABC1B-845D-9DE0-D955-5903BCB42B65}" dt="2020-08-26T18:29:45.517" v="73"/>
          <ac:spMkLst>
            <pc:docMk/>
            <pc:sldMk cId="0" sldId="352"/>
            <ac:spMk id="82" creationId="{B4C27B90-DF2B-4D00-BA07-18ED774CD2F1}"/>
          </ac:spMkLst>
        </pc:spChg>
        <pc:spChg chg="add">
          <ac:chgData name="Johnson, Kathy" userId="S::kjohnson@gwinnetttech.edu::bc454295-a45c-4866-b0f4-dd150e906dc9" providerId="AD" clId="Web-{798ABC1B-845D-9DE0-D955-5903BCB42B65}" dt="2020-08-26T18:29:45.517" v="73"/>
          <ac:spMkLst>
            <pc:docMk/>
            <pc:sldMk cId="0" sldId="352"/>
            <ac:spMk id="84" creationId="{593ACC25-C262-417A-8AA9-0641C772BDB6}"/>
          </ac:spMkLst>
        </pc:spChg>
        <pc:picChg chg="mod ord">
          <ac:chgData name="Johnson, Kathy" userId="S::kjohnson@gwinnetttech.edu::bc454295-a45c-4866-b0f4-dd150e906dc9" providerId="AD" clId="Web-{798ABC1B-845D-9DE0-D955-5903BCB42B65}" dt="2020-08-26T18:29:45.517" v="73"/>
          <ac:picMkLst>
            <pc:docMk/>
            <pc:sldMk cId="0" sldId="352"/>
            <ac:picMk id="12291" creationId="{100CEFC4-A7E4-4AF1-BBCD-3199A74E8A46}"/>
          </ac:picMkLst>
        </pc:picChg>
        <pc:cxnChg chg="add">
          <ac:chgData name="Johnson, Kathy" userId="S::kjohnson@gwinnetttech.edu::bc454295-a45c-4866-b0f4-dd150e906dc9" providerId="AD" clId="Web-{798ABC1B-845D-9DE0-D955-5903BCB42B65}" dt="2020-08-26T18:29:45.517" v="73"/>
          <ac:cxnSpMkLst>
            <pc:docMk/>
            <pc:sldMk cId="0" sldId="352"/>
            <ac:cxnSpMk id="76" creationId="{7E1D4427-852B-4B37-8E76-0E9F1810BA2A}"/>
          </ac:cxnSpMkLst>
        </pc:cxnChg>
        <pc:cxnChg chg="add">
          <ac:chgData name="Johnson, Kathy" userId="S::kjohnson@gwinnetttech.edu::bc454295-a45c-4866-b0f4-dd150e906dc9" providerId="AD" clId="Web-{798ABC1B-845D-9DE0-D955-5903BCB42B65}" dt="2020-08-26T18:29:45.517" v="73"/>
          <ac:cxnSpMkLst>
            <pc:docMk/>
            <pc:sldMk cId="0" sldId="352"/>
            <ac:cxnSpMk id="80" creationId="{5C6A2BAE-B461-4B55-8E1F-0722ABDD1393}"/>
          </ac:cxnSpMkLst>
        </pc:cxnChg>
      </pc:sldChg>
      <pc:sldChg chg="addSp modSp mod setBg modClrScheme chgLayout">
        <pc:chgData name="Johnson, Kathy" userId="S::kjohnson@gwinnetttech.edu::bc454295-a45c-4866-b0f4-dd150e906dc9" providerId="AD" clId="Web-{798ABC1B-845D-9DE0-D955-5903BCB42B65}" dt="2020-08-26T18:32:35.173" v="116"/>
        <pc:sldMkLst>
          <pc:docMk/>
          <pc:sldMk cId="0" sldId="353"/>
        </pc:sldMkLst>
        <pc:spChg chg="mod ord">
          <ac:chgData name="Johnson, Kathy" userId="S::kjohnson@gwinnetttech.edu::bc454295-a45c-4866-b0f4-dd150e906dc9" providerId="AD" clId="Web-{798ABC1B-845D-9DE0-D955-5903BCB42B65}" dt="2020-08-26T18:32:35.173" v="116"/>
          <ac:spMkLst>
            <pc:docMk/>
            <pc:sldMk cId="0" sldId="353"/>
            <ac:spMk id="2" creationId="{494CE3CB-FA69-405E-BA67-7DC3462E882F}"/>
          </ac:spMkLst>
        </pc:spChg>
        <pc:spChg chg="add">
          <ac:chgData name="Johnson, Kathy" userId="S::kjohnson@gwinnetttech.edu::bc454295-a45c-4866-b0f4-dd150e906dc9" providerId="AD" clId="Web-{798ABC1B-845D-9DE0-D955-5903BCB42B65}" dt="2020-08-26T18:32:35.173" v="116"/>
          <ac:spMkLst>
            <pc:docMk/>
            <pc:sldMk cId="0" sldId="353"/>
            <ac:spMk id="72" creationId="{35230A27-1553-42F8-99D7-829868E13715}"/>
          </ac:spMkLst>
        </pc:spChg>
        <pc:spChg chg="add">
          <ac:chgData name="Johnson, Kathy" userId="S::kjohnson@gwinnetttech.edu::bc454295-a45c-4866-b0f4-dd150e906dc9" providerId="AD" clId="Web-{798ABC1B-845D-9DE0-D955-5903BCB42B65}" dt="2020-08-26T18:32:35.173" v="116"/>
          <ac:spMkLst>
            <pc:docMk/>
            <pc:sldMk cId="0" sldId="353"/>
            <ac:spMk id="74" creationId="{A772232D-B4D6-429F-B3D1-2D9891B85E08}"/>
          </ac:spMkLst>
        </pc:spChg>
        <pc:spChg chg="mod ord">
          <ac:chgData name="Johnson, Kathy" userId="S::kjohnson@gwinnetttech.edu::bc454295-a45c-4866-b0f4-dd150e906dc9" providerId="AD" clId="Web-{798ABC1B-845D-9DE0-D955-5903BCB42B65}" dt="2020-08-26T18:32:35.173" v="116"/>
          <ac:spMkLst>
            <pc:docMk/>
            <pc:sldMk cId="0" sldId="353"/>
            <ac:spMk id="13315" creationId="{B94CAAE7-9E9C-43E2-9CE6-936BC723126F}"/>
          </ac:spMkLst>
        </pc:spChg>
        <pc:cxnChg chg="add">
          <ac:chgData name="Johnson, Kathy" userId="S::kjohnson@gwinnetttech.edu::bc454295-a45c-4866-b0f4-dd150e906dc9" providerId="AD" clId="Web-{798ABC1B-845D-9DE0-D955-5903BCB42B65}" dt="2020-08-26T18:32:35.173" v="116"/>
          <ac:cxnSpMkLst>
            <pc:docMk/>
            <pc:sldMk cId="0" sldId="353"/>
            <ac:cxnSpMk id="76" creationId="{02CC3441-26B3-4381-B3DF-8AE3C288BC0D}"/>
          </ac:cxnSpMkLst>
        </pc:cxnChg>
      </pc:sldChg>
      <pc:sldChg chg="addSp modSp mod setBg modClrScheme chgLayout">
        <pc:chgData name="Johnson, Kathy" userId="S::kjohnson@gwinnetttech.edu::bc454295-a45c-4866-b0f4-dd150e906dc9" providerId="AD" clId="Web-{798ABC1B-845D-9DE0-D955-5903BCB42B65}" dt="2020-08-26T18:33:07.079" v="128" actId="20577"/>
        <pc:sldMkLst>
          <pc:docMk/>
          <pc:sldMk cId="0" sldId="354"/>
        </pc:sldMkLst>
        <pc:spChg chg="mod ord">
          <ac:chgData name="Johnson, Kathy" userId="S::kjohnson@gwinnetttech.edu::bc454295-a45c-4866-b0f4-dd150e906dc9" providerId="AD" clId="Web-{798ABC1B-845D-9DE0-D955-5903BCB42B65}" dt="2020-08-26T18:33:07.079" v="128" actId="20577"/>
          <ac:spMkLst>
            <pc:docMk/>
            <pc:sldMk cId="0" sldId="354"/>
            <ac:spMk id="2" creationId="{872BA2FD-6880-488F-A831-A5BFD1219A0E}"/>
          </ac:spMkLst>
        </pc:spChg>
        <pc:spChg chg="add">
          <ac:chgData name="Johnson, Kathy" userId="S::kjohnson@gwinnetttech.edu::bc454295-a45c-4866-b0f4-dd150e906dc9" providerId="AD" clId="Web-{798ABC1B-845D-9DE0-D955-5903BCB42B65}" dt="2020-08-26T18:32:56.298" v="117"/>
          <ac:spMkLst>
            <pc:docMk/>
            <pc:sldMk cId="0" sldId="354"/>
            <ac:spMk id="72" creationId="{25C8D2C1-DA83-420D-9635-D52CE066B5DA}"/>
          </ac:spMkLst>
        </pc:spChg>
        <pc:spChg chg="add">
          <ac:chgData name="Johnson, Kathy" userId="S::kjohnson@gwinnetttech.edu::bc454295-a45c-4866-b0f4-dd150e906dc9" providerId="AD" clId="Web-{798ABC1B-845D-9DE0-D955-5903BCB42B65}" dt="2020-08-26T18:32:56.298" v="117"/>
          <ac:spMkLst>
            <pc:docMk/>
            <pc:sldMk cId="0" sldId="354"/>
            <ac:spMk id="74" creationId="{434F74C9-6A0B-409E-AD1C-45B58BE91BB8}"/>
          </ac:spMkLst>
        </pc:spChg>
        <pc:spChg chg="add">
          <ac:chgData name="Johnson, Kathy" userId="S::kjohnson@gwinnetttech.edu::bc454295-a45c-4866-b0f4-dd150e906dc9" providerId="AD" clId="Web-{798ABC1B-845D-9DE0-D955-5903BCB42B65}" dt="2020-08-26T18:32:56.298" v="117"/>
          <ac:spMkLst>
            <pc:docMk/>
            <pc:sldMk cId="0" sldId="354"/>
            <ac:spMk id="78" creationId="{90AA6468-80AC-4DDF-9CFB-C7A9507E203F}"/>
          </ac:spMkLst>
        </pc:spChg>
        <pc:spChg chg="add">
          <ac:chgData name="Johnson, Kathy" userId="S::kjohnson@gwinnetttech.edu::bc454295-a45c-4866-b0f4-dd150e906dc9" providerId="AD" clId="Web-{798ABC1B-845D-9DE0-D955-5903BCB42B65}" dt="2020-08-26T18:32:56.298" v="117"/>
          <ac:spMkLst>
            <pc:docMk/>
            <pc:sldMk cId="0" sldId="354"/>
            <ac:spMk id="80" creationId="{4AB900CC-5074-4746-A1A4-AF640455BD43}"/>
          </ac:spMkLst>
        </pc:spChg>
        <pc:picChg chg="mod ord">
          <ac:chgData name="Johnson, Kathy" userId="S::kjohnson@gwinnetttech.edu::bc454295-a45c-4866-b0f4-dd150e906dc9" providerId="AD" clId="Web-{798ABC1B-845D-9DE0-D955-5903BCB42B65}" dt="2020-08-26T18:32:56.298" v="117"/>
          <ac:picMkLst>
            <pc:docMk/>
            <pc:sldMk cId="0" sldId="354"/>
            <ac:picMk id="14339" creationId="{8DBE059A-C1A0-4F63-B9AC-39C34AE9EA82}"/>
          </ac:picMkLst>
        </pc:picChg>
        <pc:cxnChg chg="add">
          <ac:chgData name="Johnson, Kathy" userId="S::kjohnson@gwinnetttech.edu::bc454295-a45c-4866-b0f4-dd150e906dc9" providerId="AD" clId="Web-{798ABC1B-845D-9DE0-D955-5903BCB42B65}" dt="2020-08-26T18:32:56.298" v="117"/>
          <ac:cxnSpMkLst>
            <pc:docMk/>
            <pc:sldMk cId="0" sldId="354"/>
            <ac:cxnSpMk id="76" creationId="{F5486A9D-1265-4B57-91E6-68E666B978BC}"/>
          </ac:cxnSpMkLst>
        </pc:cxnChg>
      </pc:sldChg>
      <pc:sldChg chg="addSp modSp mod setBg modClrScheme setClrOvrMap chgLayout">
        <pc:chgData name="Johnson, Kathy" userId="S::kjohnson@gwinnetttech.edu::bc454295-a45c-4866-b0f4-dd150e906dc9" providerId="AD" clId="Web-{798ABC1B-845D-9DE0-D955-5903BCB42B65}" dt="2020-08-26T18:33:46.486" v="138" actId="20577"/>
        <pc:sldMkLst>
          <pc:docMk/>
          <pc:sldMk cId="0" sldId="355"/>
        </pc:sldMkLst>
        <pc:spChg chg="mod ord">
          <ac:chgData name="Johnson, Kathy" userId="S::kjohnson@gwinnetttech.edu::bc454295-a45c-4866-b0f4-dd150e906dc9" providerId="AD" clId="Web-{798ABC1B-845D-9DE0-D955-5903BCB42B65}" dt="2020-08-26T18:33:46.486" v="138" actId="20577"/>
          <ac:spMkLst>
            <pc:docMk/>
            <pc:sldMk cId="0" sldId="355"/>
            <ac:spMk id="2" creationId="{96EEB1D3-F275-4B80-AEA0-A5E4FD064369}"/>
          </ac:spMkLst>
        </pc:spChg>
        <pc:spChg chg="add">
          <ac:chgData name="Johnson, Kathy" userId="S::kjohnson@gwinnetttech.edu::bc454295-a45c-4866-b0f4-dd150e906dc9" providerId="AD" clId="Web-{798ABC1B-845D-9DE0-D955-5903BCB42B65}" dt="2020-08-26T18:33:36.642" v="131"/>
          <ac:spMkLst>
            <pc:docMk/>
            <pc:sldMk cId="0" sldId="355"/>
            <ac:spMk id="72" creationId="{C8DD82D3-D002-45B0-B16A-82B3DA4EFDDB}"/>
          </ac:spMkLst>
        </pc:spChg>
        <pc:spChg chg="add">
          <ac:chgData name="Johnson, Kathy" userId="S::kjohnson@gwinnetttech.edu::bc454295-a45c-4866-b0f4-dd150e906dc9" providerId="AD" clId="Web-{798ABC1B-845D-9DE0-D955-5903BCB42B65}" dt="2020-08-26T18:33:36.642" v="131"/>
          <ac:spMkLst>
            <pc:docMk/>
            <pc:sldMk cId="0" sldId="355"/>
            <ac:spMk id="76" creationId="{4C15B19B-E7BB-4060-B12F-3CDA8EF16A52}"/>
          </ac:spMkLst>
        </pc:spChg>
        <pc:spChg chg="mod ord">
          <ac:chgData name="Johnson, Kathy" userId="S::kjohnson@gwinnetttech.edu::bc454295-a45c-4866-b0f4-dd150e906dc9" providerId="AD" clId="Web-{798ABC1B-845D-9DE0-D955-5903BCB42B65}" dt="2020-08-26T18:33:36.642" v="131"/>
          <ac:spMkLst>
            <pc:docMk/>
            <pc:sldMk cId="0" sldId="355"/>
            <ac:spMk id="15363" creationId="{EE9F9EAF-DA37-42EA-BB09-6E27DE0BB088}"/>
          </ac:spMkLst>
        </pc:spChg>
        <pc:cxnChg chg="add">
          <ac:chgData name="Johnson, Kathy" userId="S::kjohnson@gwinnetttech.edu::bc454295-a45c-4866-b0f4-dd150e906dc9" providerId="AD" clId="Web-{798ABC1B-845D-9DE0-D955-5903BCB42B65}" dt="2020-08-26T18:33:36.642" v="131"/>
          <ac:cxnSpMkLst>
            <pc:docMk/>
            <pc:sldMk cId="0" sldId="355"/>
            <ac:cxnSpMk id="74" creationId="{9F09C252-16FE-4557-AD6D-BB5CA773496C}"/>
          </ac:cxnSpMkLst>
        </pc:cxnChg>
      </pc:sldChg>
      <pc:sldChg chg="addSp modSp mod setBg modClrScheme chgLayout">
        <pc:chgData name="Johnson, Kathy" userId="S::kjohnson@gwinnetttech.edu::bc454295-a45c-4866-b0f4-dd150e906dc9" providerId="AD" clId="Web-{798ABC1B-845D-9DE0-D955-5903BCB42B65}" dt="2020-08-26T18:34:38.220" v="141"/>
        <pc:sldMkLst>
          <pc:docMk/>
          <pc:sldMk cId="0" sldId="356"/>
        </pc:sldMkLst>
        <pc:spChg chg="mod ord">
          <ac:chgData name="Johnson, Kathy" userId="S::kjohnson@gwinnetttech.edu::bc454295-a45c-4866-b0f4-dd150e906dc9" providerId="AD" clId="Web-{798ABC1B-845D-9DE0-D955-5903BCB42B65}" dt="2020-08-26T18:34:38.220" v="141"/>
          <ac:spMkLst>
            <pc:docMk/>
            <pc:sldMk cId="0" sldId="356"/>
            <ac:spMk id="2" creationId="{E6FCD0DD-769C-4BB9-91AC-C611539C06EF}"/>
          </ac:spMkLst>
        </pc:spChg>
        <pc:spChg chg="add">
          <ac:chgData name="Johnson, Kathy" userId="S::kjohnson@gwinnetttech.edu::bc454295-a45c-4866-b0f4-dd150e906dc9" providerId="AD" clId="Web-{798ABC1B-845D-9DE0-D955-5903BCB42B65}" dt="2020-08-26T18:34:38.220" v="141"/>
          <ac:spMkLst>
            <pc:docMk/>
            <pc:sldMk cId="0" sldId="356"/>
            <ac:spMk id="72" creationId="{25C8D2C1-DA83-420D-9635-D52CE066B5DA}"/>
          </ac:spMkLst>
        </pc:spChg>
        <pc:spChg chg="add">
          <ac:chgData name="Johnson, Kathy" userId="S::kjohnson@gwinnetttech.edu::bc454295-a45c-4866-b0f4-dd150e906dc9" providerId="AD" clId="Web-{798ABC1B-845D-9DE0-D955-5903BCB42B65}" dt="2020-08-26T18:34:38.220" v="141"/>
          <ac:spMkLst>
            <pc:docMk/>
            <pc:sldMk cId="0" sldId="356"/>
            <ac:spMk id="74" creationId="{434F74C9-6A0B-409E-AD1C-45B58BE91BB8}"/>
          </ac:spMkLst>
        </pc:spChg>
        <pc:spChg chg="add">
          <ac:chgData name="Johnson, Kathy" userId="S::kjohnson@gwinnetttech.edu::bc454295-a45c-4866-b0f4-dd150e906dc9" providerId="AD" clId="Web-{798ABC1B-845D-9DE0-D955-5903BCB42B65}" dt="2020-08-26T18:34:38.220" v="141"/>
          <ac:spMkLst>
            <pc:docMk/>
            <pc:sldMk cId="0" sldId="356"/>
            <ac:spMk id="78" creationId="{B76D919A-FC3E-4B4E-BAF0-ED6CFB8DC4AE}"/>
          </ac:spMkLst>
        </pc:spChg>
        <pc:spChg chg="add">
          <ac:chgData name="Johnson, Kathy" userId="S::kjohnson@gwinnetttech.edu::bc454295-a45c-4866-b0f4-dd150e906dc9" providerId="AD" clId="Web-{798ABC1B-845D-9DE0-D955-5903BCB42B65}" dt="2020-08-26T18:34:38.220" v="141"/>
          <ac:spMkLst>
            <pc:docMk/>
            <pc:sldMk cId="0" sldId="356"/>
            <ac:spMk id="80" creationId="{8F66ACBD-1C82-4782-AA7C-05504DD7DE77}"/>
          </ac:spMkLst>
        </pc:spChg>
        <pc:picChg chg="mod ord">
          <ac:chgData name="Johnson, Kathy" userId="S::kjohnson@gwinnetttech.edu::bc454295-a45c-4866-b0f4-dd150e906dc9" providerId="AD" clId="Web-{798ABC1B-845D-9DE0-D955-5903BCB42B65}" dt="2020-08-26T18:34:38.220" v="141"/>
          <ac:picMkLst>
            <pc:docMk/>
            <pc:sldMk cId="0" sldId="356"/>
            <ac:picMk id="16387" creationId="{088CE41F-505D-4F89-BAA3-21BD4197D005}"/>
          </ac:picMkLst>
        </pc:picChg>
        <pc:cxnChg chg="add">
          <ac:chgData name="Johnson, Kathy" userId="S::kjohnson@gwinnetttech.edu::bc454295-a45c-4866-b0f4-dd150e906dc9" providerId="AD" clId="Web-{798ABC1B-845D-9DE0-D955-5903BCB42B65}" dt="2020-08-26T18:34:38.220" v="141"/>
          <ac:cxnSpMkLst>
            <pc:docMk/>
            <pc:sldMk cId="0" sldId="356"/>
            <ac:cxnSpMk id="76" creationId="{F5486A9D-1265-4B57-91E6-68E666B978BC}"/>
          </ac:cxnSpMkLst>
        </pc:cxnChg>
      </pc:sldChg>
      <pc:sldChg chg="addSp modSp mod setBg modClrScheme chgLayout">
        <pc:chgData name="Johnson, Kathy" userId="S::kjohnson@gwinnetttech.edu::bc454295-a45c-4866-b0f4-dd150e906dc9" providerId="AD" clId="Web-{798ABC1B-845D-9DE0-D955-5903BCB42B65}" dt="2020-08-26T18:35:40.173" v="142"/>
        <pc:sldMkLst>
          <pc:docMk/>
          <pc:sldMk cId="0" sldId="357"/>
        </pc:sldMkLst>
        <pc:spChg chg="mod ord">
          <ac:chgData name="Johnson, Kathy" userId="S::kjohnson@gwinnetttech.edu::bc454295-a45c-4866-b0f4-dd150e906dc9" providerId="AD" clId="Web-{798ABC1B-845D-9DE0-D955-5903BCB42B65}" dt="2020-08-26T18:35:40.173" v="142"/>
          <ac:spMkLst>
            <pc:docMk/>
            <pc:sldMk cId="0" sldId="357"/>
            <ac:spMk id="2" creationId="{524EE6FE-4001-4936-A79E-A0F7E87EFB6D}"/>
          </ac:spMkLst>
        </pc:spChg>
        <pc:spChg chg="add">
          <ac:chgData name="Johnson, Kathy" userId="S::kjohnson@gwinnetttech.edu::bc454295-a45c-4866-b0f4-dd150e906dc9" providerId="AD" clId="Web-{798ABC1B-845D-9DE0-D955-5903BCB42B65}" dt="2020-08-26T18:35:40.173" v="142"/>
          <ac:spMkLst>
            <pc:docMk/>
            <pc:sldMk cId="0" sldId="357"/>
            <ac:spMk id="72" creationId="{3558DB37-9FEE-48A2-8578-ED0401573943}"/>
          </ac:spMkLst>
        </pc:spChg>
        <pc:spChg chg="add">
          <ac:chgData name="Johnson, Kathy" userId="S::kjohnson@gwinnetttech.edu::bc454295-a45c-4866-b0f4-dd150e906dc9" providerId="AD" clId="Web-{798ABC1B-845D-9DE0-D955-5903BCB42B65}" dt="2020-08-26T18:35:40.173" v="142"/>
          <ac:spMkLst>
            <pc:docMk/>
            <pc:sldMk cId="0" sldId="357"/>
            <ac:spMk id="74" creationId="{5F7FCCA6-00E2-4F74-A105-0D769872F243}"/>
          </ac:spMkLst>
        </pc:spChg>
        <pc:spChg chg="add">
          <ac:chgData name="Johnson, Kathy" userId="S::kjohnson@gwinnetttech.edu::bc454295-a45c-4866-b0f4-dd150e906dc9" providerId="AD" clId="Web-{798ABC1B-845D-9DE0-D955-5903BCB42B65}" dt="2020-08-26T18:35:40.173" v="142"/>
          <ac:spMkLst>
            <pc:docMk/>
            <pc:sldMk cId="0" sldId="357"/>
            <ac:spMk id="76" creationId="{5E1ED12F-9F06-4B37-87B7-F98F52937F86}"/>
          </ac:spMkLst>
        </pc:spChg>
        <pc:spChg chg="mod ord">
          <ac:chgData name="Johnson, Kathy" userId="S::kjohnson@gwinnetttech.edu::bc454295-a45c-4866-b0f4-dd150e906dc9" providerId="AD" clId="Web-{798ABC1B-845D-9DE0-D955-5903BCB42B65}" dt="2020-08-26T18:35:40.173" v="142"/>
          <ac:spMkLst>
            <pc:docMk/>
            <pc:sldMk cId="0" sldId="357"/>
            <ac:spMk id="17411" creationId="{410BAFB9-434D-4070-AA65-C719F7627DC5}"/>
          </ac:spMkLst>
        </pc:spChg>
      </pc:sldChg>
      <pc:sldChg chg="modSp mod modClrScheme chgLayout">
        <pc:chgData name="Johnson, Kathy" userId="S::kjohnson@gwinnetttech.edu::bc454295-a45c-4866-b0f4-dd150e906dc9" providerId="AD" clId="Web-{798ABC1B-845D-9DE0-D955-5903BCB42B65}" dt="2020-08-26T17:38:25.808" v="14"/>
        <pc:sldMkLst>
          <pc:docMk/>
          <pc:sldMk cId="0" sldId="358"/>
        </pc:sldMkLst>
        <pc:spChg chg="mod ord">
          <ac:chgData name="Johnson, Kathy" userId="S::kjohnson@gwinnetttech.edu::bc454295-a45c-4866-b0f4-dd150e906dc9" providerId="AD" clId="Web-{798ABC1B-845D-9DE0-D955-5903BCB42B65}" dt="2020-08-26T17:38:25.808" v="14"/>
          <ac:spMkLst>
            <pc:docMk/>
            <pc:sldMk cId="0" sldId="358"/>
            <ac:spMk id="2" creationId="{5C444178-5180-4A91-B2E6-2D3A4C2BCF34}"/>
          </ac:spMkLst>
        </pc:spChg>
        <pc:picChg chg="mod ord">
          <ac:chgData name="Johnson, Kathy" userId="S::kjohnson@gwinnetttech.edu::bc454295-a45c-4866-b0f4-dd150e906dc9" providerId="AD" clId="Web-{798ABC1B-845D-9DE0-D955-5903BCB42B65}" dt="2020-08-26T17:38:25.808" v="14"/>
          <ac:picMkLst>
            <pc:docMk/>
            <pc:sldMk cId="0" sldId="358"/>
            <ac:picMk id="18435" creationId="{FE685B06-0C0C-4043-BD69-C2083B140933}"/>
          </ac:picMkLst>
        </pc:picChg>
      </pc:sldChg>
      <pc:sldChg chg="addSp modSp mod setBg modClrScheme setClrOvrMap chgLayout">
        <pc:chgData name="Johnson, Kathy" userId="S::kjohnson@gwinnetttech.edu::bc454295-a45c-4866-b0f4-dd150e906dc9" providerId="AD" clId="Web-{798ABC1B-845D-9DE0-D955-5903BCB42B65}" dt="2020-08-26T18:18:21.893" v="56"/>
        <pc:sldMkLst>
          <pc:docMk/>
          <pc:sldMk cId="0" sldId="359"/>
        </pc:sldMkLst>
        <pc:spChg chg="mod ord">
          <ac:chgData name="Johnson, Kathy" userId="S::kjohnson@gwinnetttech.edu::bc454295-a45c-4866-b0f4-dd150e906dc9" providerId="AD" clId="Web-{798ABC1B-845D-9DE0-D955-5903BCB42B65}" dt="2020-08-26T18:18:21.893" v="56"/>
          <ac:spMkLst>
            <pc:docMk/>
            <pc:sldMk cId="0" sldId="359"/>
            <ac:spMk id="2" creationId="{A38D958D-EBDF-4E6F-B398-B6E814A94865}"/>
          </ac:spMkLst>
        </pc:spChg>
        <pc:spChg chg="mod ord">
          <ac:chgData name="Johnson, Kathy" userId="S::kjohnson@gwinnetttech.edu::bc454295-a45c-4866-b0f4-dd150e906dc9" providerId="AD" clId="Web-{798ABC1B-845D-9DE0-D955-5903BCB42B65}" dt="2020-08-26T18:18:21.893" v="56"/>
          <ac:spMkLst>
            <pc:docMk/>
            <pc:sldMk cId="0" sldId="359"/>
            <ac:spMk id="3" creationId="{E2F07B0E-87C0-4F9D-A108-D7FDD3B19749}"/>
          </ac:spMkLst>
        </pc:spChg>
        <pc:spChg chg="add">
          <ac:chgData name="Johnson, Kathy" userId="S::kjohnson@gwinnetttech.edu::bc454295-a45c-4866-b0f4-dd150e906dc9" providerId="AD" clId="Web-{798ABC1B-845D-9DE0-D955-5903BCB42B65}" dt="2020-08-26T18:18:21.893" v="56"/>
          <ac:spMkLst>
            <pc:docMk/>
            <pc:sldMk cId="0" sldId="359"/>
            <ac:spMk id="8" creationId="{C8DD82D3-D002-45B0-B16A-82B3DA4EFDDB}"/>
          </ac:spMkLst>
        </pc:spChg>
        <pc:spChg chg="add">
          <ac:chgData name="Johnson, Kathy" userId="S::kjohnson@gwinnetttech.edu::bc454295-a45c-4866-b0f4-dd150e906dc9" providerId="AD" clId="Web-{798ABC1B-845D-9DE0-D955-5903BCB42B65}" dt="2020-08-26T18:18:21.893" v="56"/>
          <ac:spMkLst>
            <pc:docMk/>
            <pc:sldMk cId="0" sldId="359"/>
            <ac:spMk id="12" creationId="{4C15B19B-E7BB-4060-B12F-3CDA8EF16A52}"/>
          </ac:spMkLst>
        </pc:spChg>
        <pc:cxnChg chg="add">
          <ac:chgData name="Johnson, Kathy" userId="S::kjohnson@gwinnetttech.edu::bc454295-a45c-4866-b0f4-dd150e906dc9" providerId="AD" clId="Web-{798ABC1B-845D-9DE0-D955-5903BCB42B65}" dt="2020-08-26T18:18:21.893" v="56"/>
          <ac:cxnSpMkLst>
            <pc:docMk/>
            <pc:sldMk cId="0" sldId="359"/>
            <ac:cxnSpMk id="10" creationId="{9F09C252-16FE-4557-AD6D-BB5CA773496C}"/>
          </ac:cxnSpMkLst>
        </pc:cxnChg>
      </pc:sldChg>
      <pc:sldChg chg="addSp modSp add mod replId setBg">
        <pc:chgData name="Johnson, Kathy" userId="S::kjohnson@gwinnetttech.edu::bc454295-a45c-4866-b0f4-dd150e906dc9" providerId="AD" clId="Web-{798ABC1B-845D-9DE0-D955-5903BCB42B65}" dt="2020-08-26T18:32:06.236" v="115"/>
        <pc:sldMkLst>
          <pc:docMk/>
          <pc:sldMk cId="1713694629" sldId="360"/>
        </pc:sldMkLst>
        <pc:spChg chg="mod">
          <ac:chgData name="Johnson, Kathy" userId="S::kjohnson@gwinnetttech.edu::bc454295-a45c-4866-b0f4-dd150e906dc9" providerId="AD" clId="Web-{798ABC1B-845D-9DE0-D955-5903BCB42B65}" dt="2020-08-26T18:32:06.236" v="115"/>
          <ac:spMkLst>
            <pc:docMk/>
            <pc:sldMk cId="1713694629" sldId="360"/>
            <ac:spMk id="2" creationId="{494CE3CB-FA69-405E-BA67-7DC3462E882F}"/>
          </ac:spMkLst>
        </pc:spChg>
        <pc:spChg chg="add">
          <ac:chgData name="Johnson, Kathy" userId="S::kjohnson@gwinnetttech.edu::bc454295-a45c-4866-b0f4-dd150e906dc9" providerId="AD" clId="Web-{798ABC1B-845D-9DE0-D955-5903BCB42B65}" dt="2020-08-26T18:32:06.236" v="115"/>
          <ac:spMkLst>
            <pc:docMk/>
            <pc:sldMk cId="1713694629" sldId="360"/>
            <ac:spMk id="72" creationId="{35230A27-1553-42F8-99D7-829868E13715}"/>
          </ac:spMkLst>
        </pc:spChg>
        <pc:spChg chg="add">
          <ac:chgData name="Johnson, Kathy" userId="S::kjohnson@gwinnetttech.edu::bc454295-a45c-4866-b0f4-dd150e906dc9" providerId="AD" clId="Web-{798ABC1B-845D-9DE0-D955-5903BCB42B65}" dt="2020-08-26T18:32:06.236" v="115"/>
          <ac:spMkLst>
            <pc:docMk/>
            <pc:sldMk cId="1713694629" sldId="360"/>
            <ac:spMk id="74" creationId="{A772232D-B4D6-429F-B3D1-2D9891B85E08}"/>
          </ac:spMkLst>
        </pc:spChg>
        <pc:spChg chg="mod">
          <ac:chgData name="Johnson, Kathy" userId="S::kjohnson@gwinnetttech.edu::bc454295-a45c-4866-b0f4-dd150e906dc9" providerId="AD" clId="Web-{798ABC1B-845D-9DE0-D955-5903BCB42B65}" dt="2020-08-26T18:32:06.236" v="115"/>
          <ac:spMkLst>
            <pc:docMk/>
            <pc:sldMk cId="1713694629" sldId="360"/>
            <ac:spMk id="13315" creationId="{B94CAAE7-9E9C-43E2-9CE6-936BC723126F}"/>
          </ac:spMkLst>
        </pc:spChg>
        <pc:cxnChg chg="add">
          <ac:chgData name="Johnson, Kathy" userId="S::kjohnson@gwinnetttech.edu::bc454295-a45c-4866-b0f4-dd150e906dc9" providerId="AD" clId="Web-{798ABC1B-845D-9DE0-D955-5903BCB42B65}" dt="2020-08-26T18:32:06.236" v="115"/>
          <ac:cxnSpMkLst>
            <pc:docMk/>
            <pc:sldMk cId="1713694629" sldId="360"/>
            <ac:cxnSpMk id="76" creationId="{02CC3441-26B3-4381-B3DF-8AE3C288BC0D}"/>
          </ac:cxnSpMkLst>
        </pc:cxnChg>
      </pc:sldChg>
      <pc:sldMasterChg chg="del delSldLayout">
        <pc:chgData name="Johnson, Kathy" userId="S::kjohnson@gwinnetttech.edu::bc454295-a45c-4866-b0f4-dd150e906dc9" providerId="AD" clId="Web-{798ABC1B-845D-9DE0-D955-5903BCB42B65}" dt="2020-08-26T17:38:25.808" v="14"/>
        <pc:sldMasterMkLst>
          <pc:docMk/>
          <pc:sldMasterMk cId="0" sldId="2147483708"/>
        </pc:sldMasterMkLst>
        <pc:sldLayoutChg chg="del">
          <pc:chgData name="Johnson, Kathy" userId="S::kjohnson@gwinnetttech.edu::bc454295-a45c-4866-b0f4-dd150e906dc9" providerId="AD" clId="Web-{798ABC1B-845D-9DE0-D955-5903BCB42B65}" dt="2020-08-26T17:38:25.808" v="14"/>
          <pc:sldLayoutMkLst>
            <pc:docMk/>
            <pc:sldMasterMk cId="0" sldId="2147483708"/>
            <pc:sldLayoutMk cId="305643147" sldId="2147483889"/>
          </pc:sldLayoutMkLst>
        </pc:sldLayoutChg>
        <pc:sldLayoutChg chg="del">
          <pc:chgData name="Johnson, Kathy" userId="S::kjohnson@gwinnetttech.edu::bc454295-a45c-4866-b0f4-dd150e906dc9" providerId="AD" clId="Web-{798ABC1B-845D-9DE0-D955-5903BCB42B65}" dt="2020-08-26T17:38:25.808" v="14"/>
          <pc:sldLayoutMkLst>
            <pc:docMk/>
            <pc:sldMasterMk cId="0" sldId="2147483708"/>
            <pc:sldLayoutMk cId="3050936955" sldId="2147483890"/>
          </pc:sldLayoutMkLst>
        </pc:sldLayoutChg>
        <pc:sldLayoutChg chg="del">
          <pc:chgData name="Johnson, Kathy" userId="S::kjohnson@gwinnetttech.edu::bc454295-a45c-4866-b0f4-dd150e906dc9" providerId="AD" clId="Web-{798ABC1B-845D-9DE0-D955-5903BCB42B65}" dt="2020-08-26T17:38:25.808" v="14"/>
          <pc:sldLayoutMkLst>
            <pc:docMk/>
            <pc:sldMasterMk cId="0" sldId="2147483708"/>
            <pc:sldLayoutMk cId="3214622898" sldId="2147483891"/>
          </pc:sldLayoutMkLst>
        </pc:sldLayoutChg>
        <pc:sldLayoutChg chg="del">
          <pc:chgData name="Johnson, Kathy" userId="S::kjohnson@gwinnetttech.edu::bc454295-a45c-4866-b0f4-dd150e906dc9" providerId="AD" clId="Web-{798ABC1B-845D-9DE0-D955-5903BCB42B65}" dt="2020-08-26T17:38:25.808" v="14"/>
          <pc:sldLayoutMkLst>
            <pc:docMk/>
            <pc:sldMasterMk cId="0" sldId="2147483708"/>
            <pc:sldLayoutMk cId="4030503469" sldId="2147483892"/>
          </pc:sldLayoutMkLst>
        </pc:sldLayoutChg>
        <pc:sldLayoutChg chg="del">
          <pc:chgData name="Johnson, Kathy" userId="S::kjohnson@gwinnetttech.edu::bc454295-a45c-4866-b0f4-dd150e906dc9" providerId="AD" clId="Web-{798ABC1B-845D-9DE0-D955-5903BCB42B65}" dt="2020-08-26T17:38:25.808" v="14"/>
          <pc:sldLayoutMkLst>
            <pc:docMk/>
            <pc:sldMasterMk cId="0" sldId="2147483708"/>
            <pc:sldLayoutMk cId="2683327206" sldId="2147483893"/>
          </pc:sldLayoutMkLst>
        </pc:sldLayoutChg>
        <pc:sldLayoutChg chg="del">
          <pc:chgData name="Johnson, Kathy" userId="S::kjohnson@gwinnetttech.edu::bc454295-a45c-4866-b0f4-dd150e906dc9" providerId="AD" clId="Web-{798ABC1B-845D-9DE0-D955-5903BCB42B65}" dt="2020-08-26T17:38:25.808" v="14"/>
          <pc:sldLayoutMkLst>
            <pc:docMk/>
            <pc:sldMasterMk cId="0" sldId="2147483708"/>
            <pc:sldLayoutMk cId="371572279" sldId="2147483894"/>
          </pc:sldLayoutMkLst>
        </pc:sldLayoutChg>
        <pc:sldLayoutChg chg="del">
          <pc:chgData name="Johnson, Kathy" userId="S::kjohnson@gwinnetttech.edu::bc454295-a45c-4866-b0f4-dd150e906dc9" providerId="AD" clId="Web-{798ABC1B-845D-9DE0-D955-5903BCB42B65}" dt="2020-08-26T17:38:25.808" v="14"/>
          <pc:sldLayoutMkLst>
            <pc:docMk/>
            <pc:sldMasterMk cId="0" sldId="2147483708"/>
            <pc:sldLayoutMk cId="3153651390" sldId="2147483895"/>
          </pc:sldLayoutMkLst>
        </pc:sldLayoutChg>
        <pc:sldLayoutChg chg="del">
          <pc:chgData name="Johnson, Kathy" userId="S::kjohnson@gwinnetttech.edu::bc454295-a45c-4866-b0f4-dd150e906dc9" providerId="AD" clId="Web-{798ABC1B-845D-9DE0-D955-5903BCB42B65}" dt="2020-08-26T17:38:25.808" v="14"/>
          <pc:sldLayoutMkLst>
            <pc:docMk/>
            <pc:sldMasterMk cId="0" sldId="2147483708"/>
            <pc:sldLayoutMk cId="4009137572" sldId="2147483896"/>
          </pc:sldLayoutMkLst>
        </pc:sldLayoutChg>
        <pc:sldLayoutChg chg="del">
          <pc:chgData name="Johnson, Kathy" userId="S::kjohnson@gwinnetttech.edu::bc454295-a45c-4866-b0f4-dd150e906dc9" providerId="AD" clId="Web-{798ABC1B-845D-9DE0-D955-5903BCB42B65}" dt="2020-08-26T17:38:25.808" v="14"/>
          <pc:sldLayoutMkLst>
            <pc:docMk/>
            <pc:sldMasterMk cId="0" sldId="2147483708"/>
            <pc:sldLayoutMk cId="3441806188" sldId="2147483897"/>
          </pc:sldLayoutMkLst>
        </pc:sldLayoutChg>
        <pc:sldLayoutChg chg="del">
          <pc:chgData name="Johnson, Kathy" userId="S::kjohnson@gwinnetttech.edu::bc454295-a45c-4866-b0f4-dd150e906dc9" providerId="AD" clId="Web-{798ABC1B-845D-9DE0-D955-5903BCB42B65}" dt="2020-08-26T17:38:25.808" v="14"/>
          <pc:sldLayoutMkLst>
            <pc:docMk/>
            <pc:sldMasterMk cId="0" sldId="2147483708"/>
            <pc:sldLayoutMk cId="1840932555" sldId="2147483898"/>
          </pc:sldLayoutMkLst>
        </pc:sldLayoutChg>
        <pc:sldLayoutChg chg="del">
          <pc:chgData name="Johnson, Kathy" userId="S::kjohnson@gwinnetttech.edu::bc454295-a45c-4866-b0f4-dd150e906dc9" providerId="AD" clId="Web-{798ABC1B-845D-9DE0-D955-5903BCB42B65}" dt="2020-08-26T17:38:25.808" v="14"/>
          <pc:sldLayoutMkLst>
            <pc:docMk/>
            <pc:sldMasterMk cId="0" sldId="2147483708"/>
            <pc:sldLayoutMk cId="3896989910" sldId="2147483899"/>
          </pc:sldLayoutMkLst>
        </pc:sldLayoutChg>
        <pc:sldLayoutChg chg="del">
          <pc:chgData name="Johnson, Kathy" userId="S::kjohnson@gwinnetttech.edu::bc454295-a45c-4866-b0f4-dd150e906dc9" providerId="AD" clId="Web-{798ABC1B-845D-9DE0-D955-5903BCB42B65}" dt="2020-08-26T17:38:25.808" v="14"/>
          <pc:sldLayoutMkLst>
            <pc:docMk/>
            <pc:sldMasterMk cId="0" sldId="2147483708"/>
            <pc:sldLayoutMk cId="3072593766" sldId="2147483900"/>
          </pc:sldLayoutMkLst>
        </pc:sldLayoutChg>
      </pc:sldMasterChg>
      <pc:sldMasterChg chg="add addSldLayout modSldLayout">
        <pc:chgData name="Johnson, Kathy" userId="S::kjohnson@gwinnetttech.edu::bc454295-a45c-4866-b0f4-dd150e906dc9" providerId="AD" clId="Web-{798ABC1B-845D-9DE0-D955-5903BCB42B65}" dt="2020-08-26T17:38:25.808" v="14"/>
        <pc:sldMasterMkLst>
          <pc:docMk/>
          <pc:sldMasterMk cId="2925404443" sldId="2147483901"/>
        </pc:sldMasterMkLst>
        <pc:sldLayoutChg chg="add mod replId">
          <pc:chgData name="Johnson, Kathy" userId="S::kjohnson@gwinnetttech.edu::bc454295-a45c-4866-b0f4-dd150e906dc9" providerId="AD" clId="Web-{798ABC1B-845D-9DE0-D955-5903BCB42B65}" dt="2020-08-26T17:38:25.808" v="14"/>
          <pc:sldLayoutMkLst>
            <pc:docMk/>
            <pc:sldMasterMk cId="2925404443" sldId="2147483901"/>
            <pc:sldLayoutMk cId="928349100" sldId="2147483902"/>
          </pc:sldLayoutMkLst>
        </pc:sldLayoutChg>
        <pc:sldLayoutChg chg="add mod replId">
          <pc:chgData name="Johnson, Kathy" userId="S::kjohnson@gwinnetttech.edu::bc454295-a45c-4866-b0f4-dd150e906dc9" providerId="AD" clId="Web-{798ABC1B-845D-9DE0-D955-5903BCB42B65}" dt="2020-08-26T17:38:25.808" v="14"/>
          <pc:sldLayoutMkLst>
            <pc:docMk/>
            <pc:sldMasterMk cId="2925404443" sldId="2147483901"/>
            <pc:sldLayoutMk cId="2599168568" sldId="2147483903"/>
          </pc:sldLayoutMkLst>
        </pc:sldLayoutChg>
        <pc:sldLayoutChg chg="add mod replId">
          <pc:chgData name="Johnson, Kathy" userId="S::kjohnson@gwinnetttech.edu::bc454295-a45c-4866-b0f4-dd150e906dc9" providerId="AD" clId="Web-{798ABC1B-845D-9DE0-D955-5903BCB42B65}" dt="2020-08-26T17:38:25.808" v="14"/>
          <pc:sldLayoutMkLst>
            <pc:docMk/>
            <pc:sldMasterMk cId="2925404443" sldId="2147483901"/>
            <pc:sldLayoutMk cId="4002471387" sldId="2147483904"/>
          </pc:sldLayoutMkLst>
        </pc:sldLayoutChg>
        <pc:sldLayoutChg chg="add mod replId">
          <pc:chgData name="Johnson, Kathy" userId="S::kjohnson@gwinnetttech.edu::bc454295-a45c-4866-b0f4-dd150e906dc9" providerId="AD" clId="Web-{798ABC1B-845D-9DE0-D955-5903BCB42B65}" dt="2020-08-26T17:38:25.808" v="14"/>
          <pc:sldLayoutMkLst>
            <pc:docMk/>
            <pc:sldMasterMk cId="2925404443" sldId="2147483901"/>
            <pc:sldLayoutMk cId="633223526" sldId="2147483905"/>
          </pc:sldLayoutMkLst>
        </pc:sldLayoutChg>
        <pc:sldLayoutChg chg="add mod replId">
          <pc:chgData name="Johnson, Kathy" userId="S::kjohnson@gwinnetttech.edu::bc454295-a45c-4866-b0f4-dd150e906dc9" providerId="AD" clId="Web-{798ABC1B-845D-9DE0-D955-5903BCB42B65}" dt="2020-08-26T17:38:25.808" v="14"/>
          <pc:sldLayoutMkLst>
            <pc:docMk/>
            <pc:sldMasterMk cId="2925404443" sldId="2147483901"/>
            <pc:sldLayoutMk cId="2189368727" sldId="2147483906"/>
          </pc:sldLayoutMkLst>
        </pc:sldLayoutChg>
        <pc:sldLayoutChg chg="add mod replId">
          <pc:chgData name="Johnson, Kathy" userId="S::kjohnson@gwinnetttech.edu::bc454295-a45c-4866-b0f4-dd150e906dc9" providerId="AD" clId="Web-{798ABC1B-845D-9DE0-D955-5903BCB42B65}" dt="2020-08-26T17:38:25.808" v="14"/>
          <pc:sldLayoutMkLst>
            <pc:docMk/>
            <pc:sldMasterMk cId="2925404443" sldId="2147483901"/>
            <pc:sldLayoutMk cId="2658998710" sldId="2147483907"/>
          </pc:sldLayoutMkLst>
        </pc:sldLayoutChg>
        <pc:sldLayoutChg chg="add mod replId">
          <pc:chgData name="Johnson, Kathy" userId="S::kjohnson@gwinnetttech.edu::bc454295-a45c-4866-b0f4-dd150e906dc9" providerId="AD" clId="Web-{798ABC1B-845D-9DE0-D955-5903BCB42B65}" dt="2020-08-26T17:38:25.808" v="14"/>
          <pc:sldLayoutMkLst>
            <pc:docMk/>
            <pc:sldMasterMk cId="2925404443" sldId="2147483901"/>
            <pc:sldLayoutMk cId="2880257776" sldId="2147483908"/>
          </pc:sldLayoutMkLst>
        </pc:sldLayoutChg>
        <pc:sldLayoutChg chg="add mod replId">
          <pc:chgData name="Johnson, Kathy" userId="S::kjohnson@gwinnetttech.edu::bc454295-a45c-4866-b0f4-dd150e906dc9" providerId="AD" clId="Web-{798ABC1B-845D-9DE0-D955-5903BCB42B65}" dt="2020-08-26T17:38:25.808" v="14"/>
          <pc:sldLayoutMkLst>
            <pc:docMk/>
            <pc:sldMasterMk cId="2925404443" sldId="2147483901"/>
            <pc:sldLayoutMk cId="3174011373" sldId="2147483909"/>
          </pc:sldLayoutMkLst>
        </pc:sldLayoutChg>
        <pc:sldLayoutChg chg="add mod replId">
          <pc:chgData name="Johnson, Kathy" userId="S::kjohnson@gwinnetttech.edu::bc454295-a45c-4866-b0f4-dd150e906dc9" providerId="AD" clId="Web-{798ABC1B-845D-9DE0-D955-5903BCB42B65}" dt="2020-08-26T17:38:25.808" v="14"/>
          <pc:sldLayoutMkLst>
            <pc:docMk/>
            <pc:sldMasterMk cId="2925404443" sldId="2147483901"/>
            <pc:sldLayoutMk cId="3005830462" sldId="2147483910"/>
          </pc:sldLayoutMkLst>
        </pc:sldLayoutChg>
        <pc:sldLayoutChg chg="add mod replId">
          <pc:chgData name="Johnson, Kathy" userId="S::kjohnson@gwinnetttech.edu::bc454295-a45c-4866-b0f4-dd150e906dc9" providerId="AD" clId="Web-{798ABC1B-845D-9DE0-D955-5903BCB42B65}" dt="2020-08-26T17:38:25.808" v="14"/>
          <pc:sldLayoutMkLst>
            <pc:docMk/>
            <pc:sldMasterMk cId="2925404443" sldId="2147483901"/>
            <pc:sldLayoutMk cId="2701720301" sldId="2147483911"/>
          </pc:sldLayoutMkLst>
        </pc:sldLayoutChg>
        <pc:sldLayoutChg chg="add mod replId">
          <pc:chgData name="Johnson, Kathy" userId="S::kjohnson@gwinnetttech.edu::bc454295-a45c-4866-b0f4-dd150e906dc9" providerId="AD" clId="Web-{798ABC1B-845D-9DE0-D955-5903BCB42B65}" dt="2020-08-26T17:38:25.808" v="14"/>
          <pc:sldLayoutMkLst>
            <pc:docMk/>
            <pc:sldMasterMk cId="2925404443" sldId="2147483901"/>
            <pc:sldLayoutMk cId="158872778" sldId="214748391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02A8D6-D9F2-44AD-B3F7-11C3083C23D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618B757-7785-446E-BB71-3AA5AC912F7E}">
      <dgm:prSet/>
      <dgm:spPr/>
      <dgm:t>
        <a:bodyPr/>
        <a:lstStyle/>
        <a:p>
          <a:pPr rtl="0"/>
          <a:r>
            <a:rPr lang="en-US" dirty="0"/>
            <a:t>It</a:t>
          </a:r>
          <a:r>
            <a:rPr lang="en-US" dirty="0">
              <a:latin typeface="Calibri Light" panose="020F0302020204030204"/>
            </a:rPr>
            <a:t> is used</a:t>
          </a:r>
          <a:r>
            <a:rPr lang="en-US" dirty="0"/>
            <a:t> in combination with 2-D</a:t>
          </a:r>
          <a:r>
            <a:rPr lang="en-US" b="0" i="0" u="none" strike="noStrike" cap="none" baseline="0" noProof="0" dirty="0">
              <a:solidFill>
                <a:srgbClr val="010000"/>
              </a:solidFill>
              <a:latin typeface="Calibri Light"/>
              <a:cs typeface="Calibri Light"/>
            </a:rPr>
            <a:t> and</a:t>
          </a:r>
          <a:r>
            <a:rPr lang="en-US" dirty="0">
              <a:latin typeface="Calibri Light" panose="020F0302020204030204"/>
            </a:rPr>
            <a:t> can be</a:t>
          </a:r>
          <a:r>
            <a:rPr lang="en-US" b="0" i="0" u="none" strike="noStrike" cap="none" baseline="0" noProof="0" dirty="0">
              <a:solidFill>
                <a:srgbClr val="010000"/>
              </a:solidFill>
              <a:latin typeface="Calibri Light"/>
              <a:cs typeface="Calibri Light"/>
            </a:rPr>
            <a:t> </a:t>
          </a:r>
          <a:r>
            <a:rPr lang="en-US" dirty="0">
              <a:latin typeface="Calibri Light" panose="020F0302020204030204"/>
            </a:rPr>
            <a:t>used with color</a:t>
          </a:r>
          <a:r>
            <a:rPr lang="en-US" b="0" i="0" u="none" strike="noStrike" cap="none" baseline="0" noProof="0" dirty="0">
              <a:latin typeface="Calibri Light"/>
              <a:cs typeface="Calibri Light"/>
            </a:rPr>
            <a:t> Doppler</a:t>
          </a:r>
          <a:endParaRPr lang="en-US" dirty="0"/>
        </a:p>
      </dgm:t>
    </dgm:pt>
    <dgm:pt modelId="{C157D8FA-6A8D-4B7C-8030-EB3404BDE6B1}" type="parTrans" cxnId="{45B3DF9A-A9E9-4573-A245-58DE5DD09842}">
      <dgm:prSet/>
      <dgm:spPr/>
      <dgm:t>
        <a:bodyPr/>
        <a:lstStyle/>
        <a:p>
          <a:endParaRPr lang="en-US"/>
        </a:p>
      </dgm:t>
    </dgm:pt>
    <dgm:pt modelId="{740B337E-EFCA-4A9C-AF7A-E902A79FCF82}" type="sibTrans" cxnId="{45B3DF9A-A9E9-4573-A245-58DE5DD09842}">
      <dgm:prSet/>
      <dgm:spPr/>
      <dgm:t>
        <a:bodyPr/>
        <a:lstStyle/>
        <a:p>
          <a:endParaRPr lang="en-US"/>
        </a:p>
      </dgm:t>
    </dgm:pt>
    <dgm:pt modelId="{15CDA9DC-2895-4CF9-9065-8D6C0F29F49C}">
      <dgm:prSet/>
      <dgm:spPr/>
      <dgm:t>
        <a:bodyPr/>
        <a:lstStyle/>
        <a:p>
          <a:pPr rtl="0"/>
          <a:r>
            <a:rPr lang="en-US" dirty="0"/>
            <a:t>Obtained from </a:t>
          </a:r>
          <a:r>
            <a:rPr lang="en-US" dirty="0">
              <a:latin typeface="Calibri Light" panose="020F0302020204030204"/>
            </a:rPr>
            <a:t>PLAX, PSAX and AP-4 when assessing the RH or PE</a:t>
          </a:r>
          <a:endParaRPr lang="en-US" dirty="0"/>
        </a:p>
      </dgm:t>
    </dgm:pt>
    <dgm:pt modelId="{8459FA89-0CBC-4E80-8E33-7F904F2D65FF}" type="parTrans" cxnId="{0BD557DC-CF21-486D-AE70-020C904995B4}">
      <dgm:prSet/>
      <dgm:spPr/>
      <dgm:t>
        <a:bodyPr/>
        <a:lstStyle/>
        <a:p>
          <a:endParaRPr lang="en-US"/>
        </a:p>
      </dgm:t>
    </dgm:pt>
    <dgm:pt modelId="{FED96B7B-6264-41CC-99DE-13404B9D381A}" type="sibTrans" cxnId="{0BD557DC-CF21-486D-AE70-020C904995B4}">
      <dgm:prSet/>
      <dgm:spPr/>
      <dgm:t>
        <a:bodyPr/>
        <a:lstStyle/>
        <a:p>
          <a:endParaRPr lang="en-US"/>
        </a:p>
      </dgm:t>
    </dgm:pt>
    <dgm:pt modelId="{F42179B2-12F3-4D6A-8E01-6C5DA79D056D}">
      <dgm:prSet/>
      <dgm:spPr/>
      <dgm:t>
        <a:bodyPr/>
        <a:lstStyle/>
        <a:p>
          <a:r>
            <a:rPr lang="en-US" dirty="0"/>
            <a:t>It produces a 1-D image of precise structures within the heart</a:t>
          </a:r>
        </a:p>
      </dgm:t>
    </dgm:pt>
    <dgm:pt modelId="{4F0048AB-5D04-4A44-9424-DDBFC6BE2239}" type="parTrans" cxnId="{5786DD99-1372-4F12-85F4-2D3BCF0C6D46}">
      <dgm:prSet/>
      <dgm:spPr/>
      <dgm:t>
        <a:bodyPr/>
        <a:lstStyle/>
        <a:p>
          <a:endParaRPr lang="en-US"/>
        </a:p>
      </dgm:t>
    </dgm:pt>
    <dgm:pt modelId="{543C82BC-5D67-4373-8EA7-3E9D4C0CDE21}" type="sibTrans" cxnId="{5786DD99-1372-4F12-85F4-2D3BCF0C6D46}">
      <dgm:prSet/>
      <dgm:spPr/>
      <dgm:t>
        <a:bodyPr/>
        <a:lstStyle/>
        <a:p>
          <a:endParaRPr lang="en-US"/>
        </a:p>
      </dgm:t>
    </dgm:pt>
    <dgm:pt modelId="{13387BBC-CCB3-448D-8B82-72FC136099A6}">
      <dgm:prSet/>
      <dgm:spPr/>
      <dgm:t>
        <a:bodyPr/>
        <a:lstStyle/>
        <a:p>
          <a:r>
            <a:rPr lang="en-US" dirty="0"/>
            <a:t>Sonographer determines the exact location of the M-Mode cursor</a:t>
          </a:r>
          <a:r>
            <a:rPr lang="en-US" dirty="0">
              <a:latin typeface="Calibri Light" panose="020F0302020204030204"/>
            </a:rPr>
            <a:t>,</a:t>
          </a:r>
          <a:r>
            <a:rPr lang="en-US" dirty="0"/>
            <a:t> and the structures will be displayed in the M-Mode graph</a:t>
          </a:r>
        </a:p>
      </dgm:t>
    </dgm:pt>
    <dgm:pt modelId="{8BD5A467-B5A4-4D37-810F-0BDA2FF8D576}" type="parTrans" cxnId="{566BB66B-DEEF-4561-8C8D-E6E75E3E664E}">
      <dgm:prSet/>
      <dgm:spPr/>
      <dgm:t>
        <a:bodyPr/>
        <a:lstStyle/>
        <a:p>
          <a:endParaRPr lang="en-US"/>
        </a:p>
      </dgm:t>
    </dgm:pt>
    <dgm:pt modelId="{8D5B30F4-0068-467B-B121-865DE9BFC348}" type="sibTrans" cxnId="{566BB66B-DEEF-4561-8C8D-E6E75E3E664E}">
      <dgm:prSet/>
      <dgm:spPr/>
      <dgm:t>
        <a:bodyPr/>
        <a:lstStyle/>
        <a:p>
          <a:endParaRPr lang="en-US"/>
        </a:p>
      </dgm:t>
    </dgm:pt>
    <dgm:pt modelId="{28FD6284-982D-4D54-9D73-B12049891E20}">
      <dgm:prSet/>
      <dgm:spPr/>
      <dgm:t>
        <a:bodyPr/>
        <a:lstStyle/>
        <a:p>
          <a:r>
            <a:rPr lang="en-US" dirty="0"/>
            <a:t>The M-Mode cursor is superimposed on a 2-D image and appears as a dotted line with 1 cm intervals between each ‘dot”.</a:t>
          </a:r>
        </a:p>
      </dgm:t>
    </dgm:pt>
    <dgm:pt modelId="{B9083054-D231-418A-A863-04CDD952CABC}" type="parTrans" cxnId="{765FB74A-7E06-4F2A-B6E9-CB6101D937A9}">
      <dgm:prSet/>
      <dgm:spPr/>
      <dgm:t>
        <a:bodyPr/>
        <a:lstStyle/>
        <a:p>
          <a:endParaRPr lang="en-US"/>
        </a:p>
      </dgm:t>
    </dgm:pt>
    <dgm:pt modelId="{8E185C34-79D0-4C00-AF98-31517DE98798}" type="sibTrans" cxnId="{765FB74A-7E06-4F2A-B6E9-CB6101D937A9}">
      <dgm:prSet/>
      <dgm:spPr/>
      <dgm:t>
        <a:bodyPr/>
        <a:lstStyle/>
        <a:p>
          <a:endParaRPr lang="en-US"/>
        </a:p>
      </dgm:t>
    </dgm:pt>
    <dgm:pt modelId="{568B9EC9-6B0E-457A-AB1B-655D2557F19A}" type="pres">
      <dgm:prSet presAssocID="{AB02A8D6-D9F2-44AD-B3F7-11C3083C23D1}" presName="vert0" presStyleCnt="0">
        <dgm:presLayoutVars>
          <dgm:dir/>
          <dgm:animOne val="branch"/>
          <dgm:animLvl val="lvl"/>
        </dgm:presLayoutVars>
      </dgm:prSet>
      <dgm:spPr/>
    </dgm:pt>
    <dgm:pt modelId="{69A8F515-0192-4B1D-AC71-F361051CDBA6}" type="pres">
      <dgm:prSet presAssocID="{F618B757-7785-446E-BB71-3AA5AC912F7E}" presName="thickLine" presStyleLbl="alignNode1" presStyleIdx="0" presStyleCnt="5"/>
      <dgm:spPr/>
    </dgm:pt>
    <dgm:pt modelId="{CCBA223C-1F4C-4294-AC34-81A4E812F592}" type="pres">
      <dgm:prSet presAssocID="{F618B757-7785-446E-BB71-3AA5AC912F7E}" presName="horz1" presStyleCnt="0"/>
      <dgm:spPr/>
    </dgm:pt>
    <dgm:pt modelId="{D1BCD835-BDDB-4887-AF37-DA89DAE38A30}" type="pres">
      <dgm:prSet presAssocID="{F618B757-7785-446E-BB71-3AA5AC912F7E}" presName="tx1" presStyleLbl="revTx" presStyleIdx="0" presStyleCnt="5"/>
      <dgm:spPr/>
    </dgm:pt>
    <dgm:pt modelId="{90A96FF3-B0D8-438C-9CFF-FDF713D7C8CF}" type="pres">
      <dgm:prSet presAssocID="{F618B757-7785-446E-BB71-3AA5AC912F7E}" presName="vert1" presStyleCnt="0"/>
      <dgm:spPr/>
    </dgm:pt>
    <dgm:pt modelId="{D4002A40-5F8C-4733-A8CA-1E3A358961B8}" type="pres">
      <dgm:prSet presAssocID="{15CDA9DC-2895-4CF9-9065-8D6C0F29F49C}" presName="thickLine" presStyleLbl="alignNode1" presStyleIdx="1" presStyleCnt="5"/>
      <dgm:spPr/>
    </dgm:pt>
    <dgm:pt modelId="{1DBFDEAA-3093-4790-BF90-0A53ECDC49DF}" type="pres">
      <dgm:prSet presAssocID="{15CDA9DC-2895-4CF9-9065-8D6C0F29F49C}" presName="horz1" presStyleCnt="0"/>
      <dgm:spPr/>
    </dgm:pt>
    <dgm:pt modelId="{947A9170-FEE8-42A9-9AE7-42A6893F0780}" type="pres">
      <dgm:prSet presAssocID="{15CDA9DC-2895-4CF9-9065-8D6C0F29F49C}" presName="tx1" presStyleLbl="revTx" presStyleIdx="1" presStyleCnt="5"/>
      <dgm:spPr/>
    </dgm:pt>
    <dgm:pt modelId="{D2D4CF34-7B2B-4559-99EA-7DA6E977E51E}" type="pres">
      <dgm:prSet presAssocID="{15CDA9DC-2895-4CF9-9065-8D6C0F29F49C}" presName="vert1" presStyleCnt="0"/>
      <dgm:spPr/>
    </dgm:pt>
    <dgm:pt modelId="{FA99BE93-EE23-4D43-A313-90747EF48418}" type="pres">
      <dgm:prSet presAssocID="{F42179B2-12F3-4D6A-8E01-6C5DA79D056D}" presName="thickLine" presStyleLbl="alignNode1" presStyleIdx="2" presStyleCnt="5"/>
      <dgm:spPr/>
    </dgm:pt>
    <dgm:pt modelId="{B8059E31-90AC-4870-8E3B-22AA574A99EE}" type="pres">
      <dgm:prSet presAssocID="{F42179B2-12F3-4D6A-8E01-6C5DA79D056D}" presName="horz1" presStyleCnt="0"/>
      <dgm:spPr/>
    </dgm:pt>
    <dgm:pt modelId="{C9B47B37-2F38-4DE3-94C8-B0234E14E3AC}" type="pres">
      <dgm:prSet presAssocID="{F42179B2-12F3-4D6A-8E01-6C5DA79D056D}" presName="tx1" presStyleLbl="revTx" presStyleIdx="2" presStyleCnt="5"/>
      <dgm:spPr/>
    </dgm:pt>
    <dgm:pt modelId="{48574BEA-008A-4933-BA72-C8208B6550BD}" type="pres">
      <dgm:prSet presAssocID="{F42179B2-12F3-4D6A-8E01-6C5DA79D056D}" presName="vert1" presStyleCnt="0"/>
      <dgm:spPr/>
    </dgm:pt>
    <dgm:pt modelId="{8595CEDC-7BE1-4B5F-9022-B5A2FB360481}" type="pres">
      <dgm:prSet presAssocID="{13387BBC-CCB3-448D-8B82-72FC136099A6}" presName="thickLine" presStyleLbl="alignNode1" presStyleIdx="3" presStyleCnt="5"/>
      <dgm:spPr/>
    </dgm:pt>
    <dgm:pt modelId="{B560B276-D194-485D-B308-7524C1FB3BB7}" type="pres">
      <dgm:prSet presAssocID="{13387BBC-CCB3-448D-8B82-72FC136099A6}" presName="horz1" presStyleCnt="0"/>
      <dgm:spPr/>
    </dgm:pt>
    <dgm:pt modelId="{DE363658-2249-482C-957E-D9A156135F6F}" type="pres">
      <dgm:prSet presAssocID="{13387BBC-CCB3-448D-8B82-72FC136099A6}" presName="tx1" presStyleLbl="revTx" presStyleIdx="3" presStyleCnt="5"/>
      <dgm:spPr/>
    </dgm:pt>
    <dgm:pt modelId="{6FB67C9B-C26D-4FDE-B63C-FC0973670228}" type="pres">
      <dgm:prSet presAssocID="{13387BBC-CCB3-448D-8B82-72FC136099A6}" presName="vert1" presStyleCnt="0"/>
      <dgm:spPr/>
    </dgm:pt>
    <dgm:pt modelId="{ED30A1B4-8E5D-4A39-99CE-BC614658B366}" type="pres">
      <dgm:prSet presAssocID="{28FD6284-982D-4D54-9D73-B12049891E20}" presName="thickLine" presStyleLbl="alignNode1" presStyleIdx="4" presStyleCnt="5"/>
      <dgm:spPr/>
    </dgm:pt>
    <dgm:pt modelId="{7E305323-AAD7-44F7-8AAB-25C75969B7DE}" type="pres">
      <dgm:prSet presAssocID="{28FD6284-982D-4D54-9D73-B12049891E20}" presName="horz1" presStyleCnt="0"/>
      <dgm:spPr/>
    </dgm:pt>
    <dgm:pt modelId="{8A56DC3A-DBFF-4B87-87CB-5D88D13E864B}" type="pres">
      <dgm:prSet presAssocID="{28FD6284-982D-4D54-9D73-B12049891E20}" presName="tx1" presStyleLbl="revTx" presStyleIdx="4" presStyleCnt="5"/>
      <dgm:spPr/>
    </dgm:pt>
    <dgm:pt modelId="{1175CF5B-F4C9-4705-B3D4-5FEAA136D5A9}" type="pres">
      <dgm:prSet presAssocID="{28FD6284-982D-4D54-9D73-B12049891E20}" presName="vert1" presStyleCnt="0"/>
      <dgm:spPr/>
    </dgm:pt>
  </dgm:ptLst>
  <dgm:cxnLst>
    <dgm:cxn modelId="{22E31B16-C719-43CA-994E-F7169CFC2AC9}" type="presOf" srcId="{F42179B2-12F3-4D6A-8E01-6C5DA79D056D}" destId="{C9B47B37-2F38-4DE3-94C8-B0234E14E3AC}" srcOrd="0" destOrd="0" presId="urn:microsoft.com/office/officeart/2008/layout/LinedList"/>
    <dgm:cxn modelId="{44423628-E02E-42A7-B4F4-221C9CAE6F96}" type="presOf" srcId="{28FD6284-982D-4D54-9D73-B12049891E20}" destId="{8A56DC3A-DBFF-4B87-87CB-5D88D13E864B}" srcOrd="0" destOrd="0" presId="urn:microsoft.com/office/officeart/2008/layout/LinedList"/>
    <dgm:cxn modelId="{D7728B3E-75EA-4402-9C52-CC9E05F37C11}" type="presOf" srcId="{F618B757-7785-446E-BB71-3AA5AC912F7E}" destId="{D1BCD835-BDDB-4887-AF37-DA89DAE38A30}" srcOrd="0" destOrd="0" presId="urn:microsoft.com/office/officeart/2008/layout/LinedList"/>
    <dgm:cxn modelId="{765FB74A-7E06-4F2A-B6E9-CB6101D937A9}" srcId="{AB02A8D6-D9F2-44AD-B3F7-11C3083C23D1}" destId="{28FD6284-982D-4D54-9D73-B12049891E20}" srcOrd="4" destOrd="0" parTransId="{B9083054-D231-418A-A863-04CDD952CABC}" sibTransId="{8E185C34-79D0-4C00-AF98-31517DE98798}"/>
    <dgm:cxn modelId="{566BB66B-DEEF-4561-8C8D-E6E75E3E664E}" srcId="{AB02A8D6-D9F2-44AD-B3F7-11C3083C23D1}" destId="{13387BBC-CCB3-448D-8B82-72FC136099A6}" srcOrd="3" destOrd="0" parTransId="{8BD5A467-B5A4-4D37-810F-0BDA2FF8D576}" sibTransId="{8D5B30F4-0068-467B-B121-865DE9BFC348}"/>
    <dgm:cxn modelId="{81D13181-3C05-406E-ABDD-CF6F08F67B15}" type="presOf" srcId="{15CDA9DC-2895-4CF9-9065-8D6C0F29F49C}" destId="{947A9170-FEE8-42A9-9AE7-42A6893F0780}" srcOrd="0" destOrd="0" presId="urn:microsoft.com/office/officeart/2008/layout/LinedList"/>
    <dgm:cxn modelId="{5786DD99-1372-4F12-85F4-2D3BCF0C6D46}" srcId="{AB02A8D6-D9F2-44AD-B3F7-11C3083C23D1}" destId="{F42179B2-12F3-4D6A-8E01-6C5DA79D056D}" srcOrd="2" destOrd="0" parTransId="{4F0048AB-5D04-4A44-9424-DDBFC6BE2239}" sibTransId="{543C82BC-5D67-4373-8EA7-3E9D4C0CDE21}"/>
    <dgm:cxn modelId="{45B3DF9A-A9E9-4573-A245-58DE5DD09842}" srcId="{AB02A8D6-D9F2-44AD-B3F7-11C3083C23D1}" destId="{F618B757-7785-446E-BB71-3AA5AC912F7E}" srcOrd="0" destOrd="0" parTransId="{C157D8FA-6A8D-4B7C-8030-EB3404BDE6B1}" sibTransId="{740B337E-EFCA-4A9C-AF7A-E902A79FCF82}"/>
    <dgm:cxn modelId="{3F7979B3-C830-497F-A788-A747BD884704}" type="presOf" srcId="{AB02A8D6-D9F2-44AD-B3F7-11C3083C23D1}" destId="{568B9EC9-6B0E-457A-AB1B-655D2557F19A}" srcOrd="0" destOrd="0" presId="urn:microsoft.com/office/officeart/2008/layout/LinedList"/>
    <dgm:cxn modelId="{2D4BF7B8-07CC-4CD8-AA0F-835AC59CEBD0}" type="presOf" srcId="{13387BBC-CCB3-448D-8B82-72FC136099A6}" destId="{DE363658-2249-482C-957E-D9A156135F6F}" srcOrd="0" destOrd="0" presId="urn:microsoft.com/office/officeart/2008/layout/LinedList"/>
    <dgm:cxn modelId="{0BD557DC-CF21-486D-AE70-020C904995B4}" srcId="{AB02A8D6-D9F2-44AD-B3F7-11C3083C23D1}" destId="{15CDA9DC-2895-4CF9-9065-8D6C0F29F49C}" srcOrd="1" destOrd="0" parTransId="{8459FA89-0CBC-4E80-8E33-7F904F2D65FF}" sibTransId="{FED96B7B-6264-41CC-99DE-13404B9D381A}"/>
    <dgm:cxn modelId="{CF5B3F55-6834-420F-8582-38EFC942437B}" type="presParOf" srcId="{568B9EC9-6B0E-457A-AB1B-655D2557F19A}" destId="{69A8F515-0192-4B1D-AC71-F361051CDBA6}" srcOrd="0" destOrd="0" presId="urn:microsoft.com/office/officeart/2008/layout/LinedList"/>
    <dgm:cxn modelId="{91857D19-E48E-4DEC-B85D-96A284F7411A}" type="presParOf" srcId="{568B9EC9-6B0E-457A-AB1B-655D2557F19A}" destId="{CCBA223C-1F4C-4294-AC34-81A4E812F592}" srcOrd="1" destOrd="0" presId="urn:microsoft.com/office/officeart/2008/layout/LinedList"/>
    <dgm:cxn modelId="{3597883B-E62C-40C7-A96E-C8030C4DA144}" type="presParOf" srcId="{CCBA223C-1F4C-4294-AC34-81A4E812F592}" destId="{D1BCD835-BDDB-4887-AF37-DA89DAE38A30}" srcOrd="0" destOrd="0" presId="urn:microsoft.com/office/officeart/2008/layout/LinedList"/>
    <dgm:cxn modelId="{21663F3C-9E2D-4A9C-8236-CD3702DCD7D3}" type="presParOf" srcId="{CCBA223C-1F4C-4294-AC34-81A4E812F592}" destId="{90A96FF3-B0D8-438C-9CFF-FDF713D7C8CF}" srcOrd="1" destOrd="0" presId="urn:microsoft.com/office/officeart/2008/layout/LinedList"/>
    <dgm:cxn modelId="{31EFCEFA-D5B3-4BB8-B96D-F83B06FA912D}" type="presParOf" srcId="{568B9EC9-6B0E-457A-AB1B-655D2557F19A}" destId="{D4002A40-5F8C-4733-A8CA-1E3A358961B8}" srcOrd="2" destOrd="0" presId="urn:microsoft.com/office/officeart/2008/layout/LinedList"/>
    <dgm:cxn modelId="{CC6559DD-6445-4522-9181-1D372D3C7DC1}" type="presParOf" srcId="{568B9EC9-6B0E-457A-AB1B-655D2557F19A}" destId="{1DBFDEAA-3093-4790-BF90-0A53ECDC49DF}" srcOrd="3" destOrd="0" presId="urn:microsoft.com/office/officeart/2008/layout/LinedList"/>
    <dgm:cxn modelId="{F9F56C10-F8F1-4EFE-B50B-C7A3239032B1}" type="presParOf" srcId="{1DBFDEAA-3093-4790-BF90-0A53ECDC49DF}" destId="{947A9170-FEE8-42A9-9AE7-42A6893F0780}" srcOrd="0" destOrd="0" presId="urn:microsoft.com/office/officeart/2008/layout/LinedList"/>
    <dgm:cxn modelId="{A9ECF3DC-D055-4F56-AECC-3ED0F74E3B38}" type="presParOf" srcId="{1DBFDEAA-3093-4790-BF90-0A53ECDC49DF}" destId="{D2D4CF34-7B2B-4559-99EA-7DA6E977E51E}" srcOrd="1" destOrd="0" presId="urn:microsoft.com/office/officeart/2008/layout/LinedList"/>
    <dgm:cxn modelId="{F27C93D6-D93D-426F-AF03-C43D83A5DF8C}" type="presParOf" srcId="{568B9EC9-6B0E-457A-AB1B-655D2557F19A}" destId="{FA99BE93-EE23-4D43-A313-90747EF48418}" srcOrd="4" destOrd="0" presId="urn:microsoft.com/office/officeart/2008/layout/LinedList"/>
    <dgm:cxn modelId="{421F50FC-27C6-40A1-BB1E-55FCEBD1813A}" type="presParOf" srcId="{568B9EC9-6B0E-457A-AB1B-655D2557F19A}" destId="{B8059E31-90AC-4870-8E3B-22AA574A99EE}" srcOrd="5" destOrd="0" presId="urn:microsoft.com/office/officeart/2008/layout/LinedList"/>
    <dgm:cxn modelId="{3398DC97-B113-42E9-AFF9-0ED32B1BC888}" type="presParOf" srcId="{B8059E31-90AC-4870-8E3B-22AA574A99EE}" destId="{C9B47B37-2F38-4DE3-94C8-B0234E14E3AC}" srcOrd="0" destOrd="0" presId="urn:microsoft.com/office/officeart/2008/layout/LinedList"/>
    <dgm:cxn modelId="{FC8BC4CF-B435-4215-8C95-6A2AF79C411B}" type="presParOf" srcId="{B8059E31-90AC-4870-8E3B-22AA574A99EE}" destId="{48574BEA-008A-4933-BA72-C8208B6550BD}" srcOrd="1" destOrd="0" presId="urn:microsoft.com/office/officeart/2008/layout/LinedList"/>
    <dgm:cxn modelId="{FD141549-18DF-4FFF-AB28-2E31E61D09D3}" type="presParOf" srcId="{568B9EC9-6B0E-457A-AB1B-655D2557F19A}" destId="{8595CEDC-7BE1-4B5F-9022-B5A2FB360481}" srcOrd="6" destOrd="0" presId="urn:microsoft.com/office/officeart/2008/layout/LinedList"/>
    <dgm:cxn modelId="{2512F12A-B05F-4104-92B5-7B26BE977FE3}" type="presParOf" srcId="{568B9EC9-6B0E-457A-AB1B-655D2557F19A}" destId="{B560B276-D194-485D-B308-7524C1FB3BB7}" srcOrd="7" destOrd="0" presId="urn:microsoft.com/office/officeart/2008/layout/LinedList"/>
    <dgm:cxn modelId="{711074E8-1B52-478C-B1BC-30BAA06AAE93}" type="presParOf" srcId="{B560B276-D194-485D-B308-7524C1FB3BB7}" destId="{DE363658-2249-482C-957E-D9A156135F6F}" srcOrd="0" destOrd="0" presId="urn:microsoft.com/office/officeart/2008/layout/LinedList"/>
    <dgm:cxn modelId="{D2F6AA54-DE8F-4432-8DDC-783A9AC31C7A}" type="presParOf" srcId="{B560B276-D194-485D-B308-7524C1FB3BB7}" destId="{6FB67C9B-C26D-4FDE-B63C-FC0973670228}" srcOrd="1" destOrd="0" presId="urn:microsoft.com/office/officeart/2008/layout/LinedList"/>
    <dgm:cxn modelId="{EA1EC36C-AD45-401E-ABC5-CCFD7D015878}" type="presParOf" srcId="{568B9EC9-6B0E-457A-AB1B-655D2557F19A}" destId="{ED30A1B4-8E5D-4A39-99CE-BC614658B366}" srcOrd="8" destOrd="0" presId="urn:microsoft.com/office/officeart/2008/layout/LinedList"/>
    <dgm:cxn modelId="{A0064DFD-2E91-4183-8946-89EB9F79FB62}" type="presParOf" srcId="{568B9EC9-6B0E-457A-AB1B-655D2557F19A}" destId="{7E305323-AAD7-44F7-8AAB-25C75969B7DE}" srcOrd="9" destOrd="0" presId="urn:microsoft.com/office/officeart/2008/layout/LinedList"/>
    <dgm:cxn modelId="{4CFD5643-194E-4766-934A-98F961B80601}" type="presParOf" srcId="{7E305323-AAD7-44F7-8AAB-25C75969B7DE}" destId="{8A56DC3A-DBFF-4B87-87CB-5D88D13E864B}" srcOrd="0" destOrd="0" presId="urn:microsoft.com/office/officeart/2008/layout/LinedList"/>
    <dgm:cxn modelId="{EFEA3670-63BC-4D98-B7FF-191CFBD542C0}" type="presParOf" srcId="{7E305323-AAD7-44F7-8AAB-25C75969B7DE}" destId="{1175CF5B-F4C9-4705-B3D4-5FEAA136D5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C7C99D-A3BA-4D39-B0B7-6F24DF5E308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C65B3EB-FDC1-488B-9F79-9FB5F8A1E698}">
      <dgm:prSet/>
      <dgm:spPr/>
      <dgm:t>
        <a:bodyPr/>
        <a:lstStyle/>
        <a:p>
          <a:r>
            <a:rPr lang="en-US" b="1"/>
            <a:t>The mitral valve has 2 leaflets – anterior and posterior.</a:t>
          </a:r>
          <a:endParaRPr lang="en-US"/>
        </a:p>
      </dgm:t>
    </dgm:pt>
    <dgm:pt modelId="{3517CDB5-54CD-4E81-B812-989AD7EED04B}" type="parTrans" cxnId="{CF481566-F4FE-4CCA-833B-39D2904B0E2F}">
      <dgm:prSet/>
      <dgm:spPr/>
      <dgm:t>
        <a:bodyPr/>
        <a:lstStyle/>
        <a:p>
          <a:endParaRPr lang="en-US"/>
        </a:p>
      </dgm:t>
    </dgm:pt>
    <dgm:pt modelId="{47D0F548-2497-44A1-B32F-A8A61AAF253E}" type="sibTrans" cxnId="{CF481566-F4FE-4CCA-833B-39D2904B0E2F}">
      <dgm:prSet/>
      <dgm:spPr/>
      <dgm:t>
        <a:bodyPr/>
        <a:lstStyle/>
        <a:p>
          <a:endParaRPr lang="en-US"/>
        </a:p>
      </dgm:t>
    </dgm:pt>
    <dgm:pt modelId="{6BCE91C5-91C8-4ED6-9D5E-29C379F9DF26}">
      <dgm:prSet/>
      <dgm:spPr/>
      <dgm:t>
        <a:bodyPr/>
        <a:lstStyle/>
        <a:p>
          <a:r>
            <a:rPr lang="en-US" b="1"/>
            <a:t>Specific letters corresponding to systole and diastole are assigned to the m-mode tracing of the mitral valve. </a:t>
          </a:r>
          <a:endParaRPr lang="en-US"/>
        </a:p>
      </dgm:t>
    </dgm:pt>
    <dgm:pt modelId="{34BF2063-1E80-46EA-8C49-AAA54200E47F}" type="parTrans" cxnId="{C2A5069E-6271-4A18-8B15-8AC1E1D26753}">
      <dgm:prSet/>
      <dgm:spPr/>
      <dgm:t>
        <a:bodyPr/>
        <a:lstStyle/>
        <a:p>
          <a:endParaRPr lang="en-US"/>
        </a:p>
      </dgm:t>
    </dgm:pt>
    <dgm:pt modelId="{8945ED83-1A9C-4BAD-B391-14369A6B9AE8}" type="sibTrans" cxnId="{C2A5069E-6271-4A18-8B15-8AC1E1D26753}">
      <dgm:prSet/>
      <dgm:spPr/>
      <dgm:t>
        <a:bodyPr/>
        <a:lstStyle/>
        <a:p>
          <a:endParaRPr lang="en-US"/>
        </a:p>
      </dgm:t>
    </dgm:pt>
    <dgm:pt modelId="{AFD99DE8-D176-4DA3-AC0B-A8B4C7CB466B}" type="pres">
      <dgm:prSet presAssocID="{FEC7C99D-A3BA-4D39-B0B7-6F24DF5E308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A094F0E-FDF6-4501-BF42-AF3635856A6E}" type="pres">
      <dgm:prSet presAssocID="{2C65B3EB-FDC1-488B-9F79-9FB5F8A1E698}" presName="hierRoot1" presStyleCnt="0"/>
      <dgm:spPr/>
    </dgm:pt>
    <dgm:pt modelId="{CCC0ACBA-9711-4EC3-801F-60C3AAEF7B06}" type="pres">
      <dgm:prSet presAssocID="{2C65B3EB-FDC1-488B-9F79-9FB5F8A1E698}" presName="composite" presStyleCnt="0"/>
      <dgm:spPr/>
    </dgm:pt>
    <dgm:pt modelId="{76813B8F-7995-4A91-9FF4-C4C9BEC151DC}" type="pres">
      <dgm:prSet presAssocID="{2C65B3EB-FDC1-488B-9F79-9FB5F8A1E698}" presName="background" presStyleLbl="node0" presStyleIdx="0" presStyleCnt="2"/>
      <dgm:spPr/>
    </dgm:pt>
    <dgm:pt modelId="{690E7E48-C2C5-4DEC-87F0-5786B36D2D14}" type="pres">
      <dgm:prSet presAssocID="{2C65B3EB-FDC1-488B-9F79-9FB5F8A1E698}" presName="text" presStyleLbl="fgAcc0" presStyleIdx="0" presStyleCnt="2">
        <dgm:presLayoutVars>
          <dgm:chPref val="3"/>
        </dgm:presLayoutVars>
      </dgm:prSet>
      <dgm:spPr/>
    </dgm:pt>
    <dgm:pt modelId="{6FEA677C-387A-435F-AFE8-D60AB0C056BA}" type="pres">
      <dgm:prSet presAssocID="{2C65B3EB-FDC1-488B-9F79-9FB5F8A1E698}" presName="hierChild2" presStyleCnt="0"/>
      <dgm:spPr/>
    </dgm:pt>
    <dgm:pt modelId="{7EDE90BA-4C95-49C0-A0AB-A61BF2741D0E}" type="pres">
      <dgm:prSet presAssocID="{6BCE91C5-91C8-4ED6-9D5E-29C379F9DF26}" presName="hierRoot1" presStyleCnt="0"/>
      <dgm:spPr/>
    </dgm:pt>
    <dgm:pt modelId="{222C5D0D-059B-430E-A0DA-2B7DED7009AA}" type="pres">
      <dgm:prSet presAssocID="{6BCE91C5-91C8-4ED6-9D5E-29C379F9DF26}" presName="composite" presStyleCnt="0"/>
      <dgm:spPr/>
    </dgm:pt>
    <dgm:pt modelId="{E998D862-1B55-4831-9766-FEFC4B570731}" type="pres">
      <dgm:prSet presAssocID="{6BCE91C5-91C8-4ED6-9D5E-29C379F9DF26}" presName="background" presStyleLbl="node0" presStyleIdx="1" presStyleCnt="2"/>
      <dgm:spPr/>
    </dgm:pt>
    <dgm:pt modelId="{F031EE58-8834-4A53-8ADC-EF51367BF192}" type="pres">
      <dgm:prSet presAssocID="{6BCE91C5-91C8-4ED6-9D5E-29C379F9DF26}" presName="text" presStyleLbl="fgAcc0" presStyleIdx="1" presStyleCnt="2">
        <dgm:presLayoutVars>
          <dgm:chPref val="3"/>
        </dgm:presLayoutVars>
      </dgm:prSet>
      <dgm:spPr/>
    </dgm:pt>
    <dgm:pt modelId="{E631AF65-5C22-48F7-8BE6-C5A3DC73C7E8}" type="pres">
      <dgm:prSet presAssocID="{6BCE91C5-91C8-4ED6-9D5E-29C379F9DF26}" presName="hierChild2" presStyleCnt="0"/>
      <dgm:spPr/>
    </dgm:pt>
  </dgm:ptLst>
  <dgm:cxnLst>
    <dgm:cxn modelId="{9973E70E-7A00-40B5-806D-CAE51DA31B40}" type="presOf" srcId="{FEC7C99D-A3BA-4D39-B0B7-6F24DF5E3083}" destId="{AFD99DE8-D176-4DA3-AC0B-A8B4C7CB466B}" srcOrd="0" destOrd="0" presId="urn:microsoft.com/office/officeart/2005/8/layout/hierarchy1"/>
    <dgm:cxn modelId="{D080E633-BAE2-4103-811F-B55EACE11B45}" type="presOf" srcId="{2C65B3EB-FDC1-488B-9F79-9FB5F8A1E698}" destId="{690E7E48-C2C5-4DEC-87F0-5786B36D2D14}" srcOrd="0" destOrd="0" presId="urn:microsoft.com/office/officeart/2005/8/layout/hierarchy1"/>
    <dgm:cxn modelId="{CF481566-F4FE-4CCA-833B-39D2904B0E2F}" srcId="{FEC7C99D-A3BA-4D39-B0B7-6F24DF5E3083}" destId="{2C65B3EB-FDC1-488B-9F79-9FB5F8A1E698}" srcOrd="0" destOrd="0" parTransId="{3517CDB5-54CD-4E81-B812-989AD7EED04B}" sibTransId="{47D0F548-2497-44A1-B32F-A8A61AAF253E}"/>
    <dgm:cxn modelId="{C2A5069E-6271-4A18-8B15-8AC1E1D26753}" srcId="{FEC7C99D-A3BA-4D39-B0B7-6F24DF5E3083}" destId="{6BCE91C5-91C8-4ED6-9D5E-29C379F9DF26}" srcOrd="1" destOrd="0" parTransId="{34BF2063-1E80-46EA-8C49-AAA54200E47F}" sibTransId="{8945ED83-1A9C-4BAD-B391-14369A6B9AE8}"/>
    <dgm:cxn modelId="{FB0049D4-F8AC-4FCD-8753-DF1A65672123}" type="presOf" srcId="{6BCE91C5-91C8-4ED6-9D5E-29C379F9DF26}" destId="{F031EE58-8834-4A53-8ADC-EF51367BF192}" srcOrd="0" destOrd="0" presId="urn:microsoft.com/office/officeart/2005/8/layout/hierarchy1"/>
    <dgm:cxn modelId="{689E0109-27EE-41AE-BF76-2EC5DA3BF330}" type="presParOf" srcId="{AFD99DE8-D176-4DA3-AC0B-A8B4C7CB466B}" destId="{0A094F0E-FDF6-4501-BF42-AF3635856A6E}" srcOrd="0" destOrd="0" presId="urn:microsoft.com/office/officeart/2005/8/layout/hierarchy1"/>
    <dgm:cxn modelId="{B780F238-19FF-47DC-859E-2752992644B8}" type="presParOf" srcId="{0A094F0E-FDF6-4501-BF42-AF3635856A6E}" destId="{CCC0ACBA-9711-4EC3-801F-60C3AAEF7B06}" srcOrd="0" destOrd="0" presId="urn:microsoft.com/office/officeart/2005/8/layout/hierarchy1"/>
    <dgm:cxn modelId="{E96FA490-B673-4561-AF59-E3E7841065E5}" type="presParOf" srcId="{CCC0ACBA-9711-4EC3-801F-60C3AAEF7B06}" destId="{76813B8F-7995-4A91-9FF4-C4C9BEC151DC}" srcOrd="0" destOrd="0" presId="urn:microsoft.com/office/officeart/2005/8/layout/hierarchy1"/>
    <dgm:cxn modelId="{9E9210DF-D135-4F95-A1CE-AEB10B9FCD82}" type="presParOf" srcId="{CCC0ACBA-9711-4EC3-801F-60C3AAEF7B06}" destId="{690E7E48-C2C5-4DEC-87F0-5786B36D2D14}" srcOrd="1" destOrd="0" presId="urn:microsoft.com/office/officeart/2005/8/layout/hierarchy1"/>
    <dgm:cxn modelId="{724B3E35-3FEE-4674-9FED-BD72DB35E783}" type="presParOf" srcId="{0A094F0E-FDF6-4501-BF42-AF3635856A6E}" destId="{6FEA677C-387A-435F-AFE8-D60AB0C056BA}" srcOrd="1" destOrd="0" presId="urn:microsoft.com/office/officeart/2005/8/layout/hierarchy1"/>
    <dgm:cxn modelId="{C2294588-1E98-4FA7-A44A-98561EFB52BC}" type="presParOf" srcId="{AFD99DE8-D176-4DA3-AC0B-A8B4C7CB466B}" destId="{7EDE90BA-4C95-49C0-A0AB-A61BF2741D0E}" srcOrd="1" destOrd="0" presId="urn:microsoft.com/office/officeart/2005/8/layout/hierarchy1"/>
    <dgm:cxn modelId="{B8C91629-D9BB-4B62-914D-0953920A502E}" type="presParOf" srcId="{7EDE90BA-4C95-49C0-A0AB-A61BF2741D0E}" destId="{222C5D0D-059B-430E-A0DA-2B7DED7009AA}" srcOrd="0" destOrd="0" presId="urn:microsoft.com/office/officeart/2005/8/layout/hierarchy1"/>
    <dgm:cxn modelId="{64D5453E-26A9-4108-9F2A-CCD673F81E21}" type="presParOf" srcId="{222C5D0D-059B-430E-A0DA-2B7DED7009AA}" destId="{E998D862-1B55-4831-9766-FEFC4B570731}" srcOrd="0" destOrd="0" presId="urn:microsoft.com/office/officeart/2005/8/layout/hierarchy1"/>
    <dgm:cxn modelId="{A6639421-F6CD-4DEB-84C9-E88F260249AE}" type="presParOf" srcId="{222C5D0D-059B-430E-A0DA-2B7DED7009AA}" destId="{F031EE58-8834-4A53-8ADC-EF51367BF192}" srcOrd="1" destOrd="0" presId="urn:microsoft.com/office/officeart/2005/8/layout/hierarchy1"/>
    <dgm:cxn modelId="{B35E5590-8076-4F67-85C5-46EBE94EAE3A}" type="presParOf" srcId="{7EDE90BA-4C95-49C0-A0AB-A61BF2741D0E}" destId="{E631AF65-5C22-48F7-8BE6-C5A3DC73C7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8F515-0192-4B1D-AC71-F361051CDBA6}">
      <dsp:nvSpPr>
        <dsp:cNvPr id="0" name=""/>
        <dsp:cNvSpPr/>
      </dsp:nvSpPr>
      <dsp:spPr>
        <a:xfrm>
          <a:off x="0" y="689"/>
          <a:ext cx="50982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CD835-BDDB-4887-AF37-DA89DAE38A30}">
      <dsp:nvSpPr>
        <dsp:cNvPr id="0" name=""/>
        <dsp:cNvSpPr/>
      </dsp:nvSpPr>
      <dsp:spPr>
        <a:xfrm>
          <a:off x="0" y="689"/>
          <a:ext cx="5098256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It</a:t>
          </a:r>
          <a:r>
            <a:rPr lang="en-US" sz="2200" kern="1200" dirty="0">
              <a:latin typeface="Calibri Light" panose="020F0302020204030204"/>
            </a:rPr>
            <a:t> is used</a:t>
          </a:r>
          <a:r>
            <a:rPr lang="en-US" sz="2200" kern="1200" dirty="0"/>
            <a:t> in combination with 2-D</a:t>
          </a:r>
          <a:r>
            <a:rPr lang="en-US" sz="2200" b="0" i="0" u="none" strike="noStrike" kern="1200" cap="none" baseline="0" noProof="0" dirty="0">
              <a:solidFill>
                <a:srgbClr val="010000"/>
              </a:solidFill>
              <a:latin typeface="Calibri Light"/>
              <a:cs typeface="Calibri Light"/>
            </a:rPr>
            <a:t> and</a:t>
          </a:r>
          <a:r>
            <a:rPr lang="en-US" sz="2200" kern="1200" dirty="0">
              <a:latin typeface="Calibri Light" panose="020F0302020204030204"/>
            </a:rPr>
            <a:t> can be</a:t>
          </a:r>
          <a:r>
            <a:rPr lang="en-US" sz="2200" b="0" i="0" u="none" strike="noStrike" kern="1200" cap="none" baseline="0" noProof="0" dirty="0">
              <a:solidFill>
                <a:srgbClr val="010000"/>
              </a:solidFill>
              <a:latin typeface="Calibri Light"/>
              <a:cs typeface="Calibri Light"/>
            </a:rPr>
            <a:t> </a:t>
          </a:r>
          <a:r>
            <a:rPr lang="en-US" sz="2200" kern="1200" dirty="0">
              <a:latin typeface="Calibri Light" panose="020F0302020204030204"/>
            </a:rPr>
            <a:t>used with color</a:t>
          </a:r>
          <a:r>
            <a:rPr lang="en-US" sz="2200" b="0" i="0" u="none" strike="noStrike" kern="1200" cap="none" baseline="0" noProof="0" dirty="0">
              <a:latin typeface="Calibri Light"/>
              <a:cs typeface="Calibri Light"/>
            </a:rPr>
            <a:t> Doppler</a:t>
          </a:r>
          <a:endParaRPr lang="en-US" sz="2200" kern="1200" dirty="0"/>
        </a:p>
      </dsp:txBody>
      <dsp:txXfrm>
        <a:off x="0" y="689"/>
        <a:ext cx="5098256" cy="1129706"/>
      </dsp:txXfrm>
    </dsp:sp>
    <dsp:sp modelId="{D4002A40-5F8C-4733-A8CA-1E3A358961B8}">
      <dsp:nvSpPr>
        <dsp:cNvPr id="0" name=""/>
        <dsp:cNvSpPr/>
      </dsp:nvSpPr>
      <dsp:spPr>
        <a:xfrm>
          <a:off x="0" y="1130396"/>
          <a:ext cx="509825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A9170-FEE8-42A9-9AE7-42A6893F0780}">
      <dsp:nvSpPr>
        <dsp:cNvPr id="0" name=""/>
        <dsp:cNvSpPr/>
      </dsp:nvSpPr>
      <dsp:spPr>
        <a:xfrm>
          <a:off x="0" y="1130396"/>
          <a:ext cx="5098256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Obtained from </a:t>
          </a:r>
          <a:r>
            <a:rPr lang="en-US" sz="2200" kern="1200" dirty="0">
              <a:latin typeface="Calibri Light" panose="020F0302020204030204"/>
            </a:rPr>
            <a:t>PLAX, PSAX and AP-4 when assessing the RH or PE</a:t>
          </a:r>
          <a:endParaRPr lang="en-US" sz="2200" kern="1200" dirty="0"/>
        </a:p>
      </dsp:txBody>
      <dsp:txXfrm>
        <a:off x="0" y="1130396"/>
        <a:ext cx="5098256" cy="1129706"/>
      </dsp:txXfrm>
    </dsp:sp>
    <dsp:sp modelId="{FA99BE93-EE23-4D43-A313-90747EF48418}">
      <dsp:nvSpPr>
        <dsp:cNvPr id="0" name=""/>
        <dsp:cNvSpPr/>
      </dsp:nvSpPr>
      <dsp:spPr>
        <a:xfrm>
          <a:off x="0" y="2260102"/>
          <a:ext cx="509825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47B37-2F38-4DE3-94C8-B0234E14E3AC}">
      <dsp:nvSpPr>
        <dsp:cNvPr id="0" name=""/>
        <dsp:cNvSpPr/>
      </dsp:nvSpPr>
      <dsp:spPr>
        <a:xfrm>
          <a:off x="0" y="2260102"/>
          <a:ext cx="5098256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It produces a 1-D image of precise structures within the heart</a:t>
          </a:r>
        </a:p>
      </dsp:txBody>
      <dsp:txXfrm>
        <a:off x="0" y="2260102"/>
        <a:ext cx="5098256" cy="1129706"/>
      </dsp:txXfrm>
    </dsp:sp>
    <dsp:sp modelId="{8595CEDC-7BE1-4B5F-9022-B5A2FB360481}">
      <dsp:nvSpPr>
        <dsp:cNvPr id="0" name=""/>
        <dsp:cNvSpPr/>
      </dsp:nvSpPr>
      <dsp:spPr>
        <a:xfrm>
          <a:off x="0" y="3389809"/>
          <a:ext cx="509825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63658-2249-482C-957E-D9A156135F6F}">
      <dsp:nvSpPr>
        <dsp:cNvPr id="0" name=""/>
        <dsp:cNvSpPr/>
      </dsp:nvSpPr>
      <dsp:spPr>
        <a:xfrm>
          <a:off x="0" y="3389809"/>
          <a:ext cx="5098256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Sonographer determines the exact location of the M-Mode cursor</a:t>
          </a:r>
          <a:r>
            <a:rPr lang="en-US" sz="2200" kern="1200" dirty="0">
              <a:latin typeface="Calibri Light" panose="020F0302020204030204"/>
            </a:rPr>
            <a:t>,</a:t>
          </a:r>
          <a:r>
            <a:rPr lang="en-US" sz="2200" kern="1200" dirty="0"/>
            <a:t> and the structures will be displayed in the M-Mode graph</a:t>
          </a:r>
        </a:p>
      </dsp:txBody>
      <dsp:txXfrm>
        <a:off x="0" y="3389809"/>
        <a:ext cx="5098256" cy="1129706"/>
      </dsp:txXfrm>
    </dsp:sp>
    <dsp:sp modelId="{ED30A1B4-8E5D-4A39-99CE-BC614658B366}">
      <dsp:nvSpPr>
        <dsp:cNvPr id="0" name=""/>
        <dsp:cNvSpPr/>
      </dsp:nvSpPr>
      <dsp:spPr>
        <a:xfrm>
          <a:off x="0" y="4519515"/>
          <a:ext cx="509825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6DC3A-DBFF-4B87-87CB-5D88D13E864B}">
      <dsp:nvSpPr>
        <dsp:cNvPr id="0" name=""/>
        <dsp:cNvSpPr/>
      </dsp:nvSpPr>
      <dsp:spPr>
        <a:xfrm>
          <a:off x="0" y="4519515"/>
          <a:ext cx="5098256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M-Mode cursor is superimposed on a 2-D image and appears as a dotted line with 1 cm intervals between each ‘dot”.</a:t>
          </a:r>
        </a:p>
      </dsp:txBody>
      <dsp:txXfrm>
        <a:off x="0" y="4519515"/>
        <a:ext cx="5098256" cy="11297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13B8F-7995-4A91-9FF4-C4C9BEC151DC}">
      <dsp:nvSpPr>
        <dsp:cNvPr id="0" name=""/>
        <dsp:cNvSpPr/>
      </dsp:nvSpPr>
      <dsp:spPr>
        <a:xfrm>
          <a:off x="920" y="696203"/>
          <a:ext cx="3232267" cy="2052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E7E48-C2C5-4DEC-87F0-5786B36D2D14}">
      <dsp:nvSpPr>
        <dsp:cNvPr id="0" name=""/>
        <dsp:cNvSpPr/>
      </dsp:nvSpPr>
      <dsp:spPr>
        <a:xfrm>
          <a:off x="360061" y="1037386"/>
          <a:ext cx="3232267" cy="2052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The mitral valve has 2 leaflets – anterior and posterior.</a:t>
          </a:r>
          <a:endParaRPr lang="en-US" sz="2200" kern="1200"/>
        </a:p>
      </dsp:txBody>
      <dsp:txXfrm>
        <a:off x="420176" y="1097501"/>
        <a:ext cx="3112037" cy="1932260"/>
      </dsp:txXfrm>
    </dsp:sp>
    <dsp:sp modelId="{E998D862-1B55-4831-9766-FEFC4B570731}">
      <dsp:nvSpPr>
        <dsp:cNvPr id="0" name=""/>
        <dsp:cNvSpPr/>
      </dsp:nvSpPr>
      <dsp:spPr>
        <a:xfrm>
          <a:off x="3951470" y="696203"/>
          <a:ext cx="3232267" cy="2052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1EE58-8834-4A53-8ADC-EF51367BF192}">
      <dsp:nvSpPr>
        <dsp:cNvPr id="0" name=""/>
        <dsp:cNvSpPr/>
      </dsp:nvSpPr>
      <dsp:spPr>
        <a:xfrm>
          <a:off x="4310611" y="1037386"/>
          <a:ext cx="3232267" cy="2052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Specific letters corresponding to systole and diastole are assigned to the m-mode tracing of the mitral valve. </a:t>
          </a:r>
          <a:endParaRPr lang="en-US" sz="2200" kern="1200"/>
        </a:p>
      </dsp:txBody>
      <dsp:txXfrm>
        <a:off x="4370726" y="1097501"/>
        <a:ext cx="3112037" cy="1932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34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2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7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6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471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2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6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9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5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1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3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40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2" name="Rectangle 74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DD865-3161-4918-996D-A8A6E26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5441" y="965199"/>
            <a:ext cx="5074558" cy="4927601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4700">
                <a:cs typeface="Calibri Light"/>
              </a:rPr>
              <a:t>Evaluation of M-Mode</a:t>
            </a:r>
            <a:endParaRPr lang="en-US" sz="4700" dirty="0">
              <a:cs typeface="Calibri Light"/>
            </a:endParaRPr>
          </a:p>
        </p:txBody>
      </p:sp>
      <p:sp>
        <p:nvSpPr>
          <p:cNvPr id="6146" name="Subtitle 2">
            <a:extLst>
              <a:ext uri="{FF2B5EF4-FFF2-40B4-BE49-F238E27FC236}">
                <a16:creationId xmlns:a16="http://schemas.microsoft.com/office/drawing/2014/main" id="{2DEC7CA3-A32C-45BD-B55A-40118EF6B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442" y="965198"/>
            <a:ext cx="2030953" cy="4927602"/>
          </a:xfrm>
        </p:spPr>
        <p:txBody>
          <a:bodyPr anchor="ctr">
            <a:normAutofit/>
          </a:bodyPr>
          <a:lstStyle/>
          <a:p>
            <a:pPr algn="r">
              <a:defRPr/>
            </a:pPr>
            <a:endParaRPr lang="en-US" altLang="en-US" sz="1700"/>
          </a:p>
          <a:p>
            <a:pPr algn="r" eaLnBrk="1" hangingPunct="1">
              <a:defRPr/>
            </a:pPr>
            <a:r>
              <a:rPr lang="en-US" altLang="en-US" sz="1700" dirty="0"/>
              <a:t>How it works and its importance</a:t>
            </a:r>
            <a:endParaRPr lang="en-US" altLang="en-US" sz="1700" dirty="0">
              <a:cs typeface="Calibri Light"/>
            </a:endParaRPr>
          </a:p>
          <a:p>
            <a:pPr algn="r">
              <a:defRPr/>
            </a:pPr>
            <a:r>
              <a:rPr lang="en-US" altLang="en-US" sz="1700" dirty="0"/>
              <a:t>Diseases that are diagnosed through its use </a:t>
            </a:r>
            <a:endParaRPr lang="en-US" altLang="en-US" sz="1700" dirty="0">
              <a:cs typeface="Calibri Light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25" name="Rectangle 17424">
            <a:extLst>
              <a:ext uri="{FF2B5EF4-FFF2-40B4-BE49-F238E27FC236}">
                <a16:creationId xmlns:a16="http://schemas.microsoft.com/office/drawing/2014/main" id="{5CF81D86-BDBA-477C-B7DD-8D359BB99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EE6FE-4001-4936-A79E-A0F7E87E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1078" y="634946"/>
            <a:ext cx="4931229" cy="14507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M-Mode of the  PV</a:t>
            </a:r>
          </a:p>
        </p:txBody>
      </p:sp>
      <p:pic>
        <p:nvPicPr>
          <p:cNvPr id="4" name="Content Placeholder 3" descr="A close-up of an ultrasound&#10;&#10;Description automatically generated">
            <a:extLst>
              <a:ext uri="{FF2B5EF4-FFF2-40B4-BE49-F238E27FC236}">
                <a16:creationId xmlns:a16="http://schemas.microsoft.com/office/drawing/2014/main" id="{513529E9-B27C-7F3A-4C3C-F406590F8D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 r="1831"/>
          <a:stretch/>
        </p:blipFill>
        <p:spPr>
          <a:xfrm>
            <a:off x="475499" y="640081"/>
            <a:ext cx="3000986" cy="5314406"/>
          </a:xfrm>
          <a:prstGeom prst="rect">
            <a:avLst/>
          </a:prstGeom>
        </p:spPr>
      </p:pic>
      <p:cxnSp>
        <p:nvCxnSpPr>
          <p:cNvPr id="17427" name="Straight Connector 17426">
            <a:extLst>
              <a:ext uri="{FF2B5EF4-FFF2-40B4-BE49-F238E27FC236}">
                <a16:creationId xmlns:a16="http://schemas.microsoft.com/office/drawing/2014/main" id="{C65F3E9C-EF11-4F8F-A621-399C7A3E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1077" y="2086188"/>
            <a:ext cx="456732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410BAFB9-434D-4070-AA65-C719F7627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1076" y="2198914"/>
            <a:ext cx="4931230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altLang="en-US"/>
              <a:t>Rarely done anymore, M-Mode of the PV would be obtained in the SAX view</a:t>
            </a:r>
          </a:p>
          <a:p>
            <a:r>
              <a:rPr lang="en-US" altLang="en-US"/>
              <a:t>Usually only able to view one leaflet</a:t>
            </a:r>
          </a:p>
          <a:p>
            <a:r>
              <a:rPr lang="en-US" altLang="en-US"/>
              <a:t>A Wave is increased to &gt;7mm in Pulmonic Stenosis</a:t>
            </a:r>
          </a:p>
          <a:p>
            <a:r>
              <a:rPr lang="en-US" altLang="en-US"/>
              <a:t>A Wave is decreased to &lt;2mm in Pulmonary Hypertension (Flying “W”)</a:t>
            </a:r>
          </a:p>
          <a:p>
            <a:endParaRPr lang="en-US" altLang="en-US"/>
          </a:p>
        </p:txBody>
      </p:sp>
      <p:sp>
        <p:nvSpPr>
          <p:cNvPr id="17429" name="Rectangle 17428">
            <a:extLst>
              <a:ext uri="{FF2B5EF4-FFF2-40B4-BE49-F238E27FC236}">
                <a16:creationId xmlns:a16="http://schemas.microsoft.com/office/drawing/2014/main" id="{88AA064E-5F6E-4024-BC28-EDDC3DFC7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1" name="Rectangle 17430">
            <a:extLst>
              <a:ext uri="{FF2B5EF4-FFF2-40B4-BE49-F238E27FC236}">
                <a16:creationId xmlns:a16="http://schemas.microsoft.com/office/drawing/2014/main" id="{03B29638-4838-4B9B-B9DB-96E542BAF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5" name="Rectangle 7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6" name="Rectangle 7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447" name="Straight Connector 7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448" name="Rectangle 77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44178-5180-4A91-B2E6-2D3A4C2BC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315" y="639097"/>
            <a:ext cx="4689988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Pulmonic Valve</a:t>
            </a:r>
          </a:p>
        </p:txBody>
      </p:sp>
      <p:pic>
        <p:nvPicPr>
          <p:cNvPr id="18435" name="Content Placeholder 3">
            <a:extLst>
              <a:ext uri="{FF2B5EF4-FFF2-40B4-BE49-F238E27FC236}">
                <a16:creationId xmlns:a16="http://schemas.microsoft.com/office/drawing/2014/main" id="{FE685B06-0C0C-4043-BD69-C2083B140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99" y="888714"/>
            <a:ext cx="3000986" cy="4550945"/>
          </a:xfrm>
          <a:prstGeom prst="rect">
            <a:avLst/>
          </a:prstGeom>
        </p:spPr>
      </p:pic>
      <p:cxnSp>
        <p:nvCxnSpPr>
          <p:cNvPr id="18449" name="Straight Connector 79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85303" y="4343400"/>
            <a:ext cx="422708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" y="0"/>
            <a:ext cx="343855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34D01-78EE-4F13-AEDF-3EF70445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640080"/>
            <a:ext cx="2744434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 sz="3800">
                <a:solidFill>
                  <a:srgbClr val="FFFFFF"/>
                </a:solidFill>
              </a:rPr>
              <a:t>Diastole and the Mitral Valve</a:t>
            </a:r>
          </a:p>
        </p:txBody>
      </p:sp>
      <p:pic>
        <p:nvPicPr>
          <p:cNvPr id="19460" name="Picture 2">
            <a:extLst>
              <a:ext uri="{FF2B5EF4-FFF2-40B4-BE49-F238E27FC236}">
                <a16:creationId xmlns:a16="http://schemas.microsoft.com/office/drawing/2014/main" id="{8EC13381-0A65-47E1-9580-3F70924805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0" r="17505"/>
          <a:stretch/>
        </p:blipFill>
        <p:spPr bwMode="auto">
          <a:xfrm>
            <a:off x="3479799" y="10"/>
            <a:ext cx="56642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56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 descr="Large confetti">
            <a:extLst>
              <a:ext uri="{FF2B5EF4-FFF2-40B4-BE49-F238E27FC236}">
                <a16:creationId xmlns:a16="http://schemas.microsoft.com/office/drawing/2014/main" id="{8FCFFBD7-C0B7-4F7F-A1D6-6F9B21C08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M-mode at the Mitral Valve</a:t>
            </a:r>
            <a:br>
              <a:rPr lang="en-US"/>
            </a:br>
            <a:endParaRPr lang="en-US"/>
          </a:p>
        </p:txBody>
      </p:sp>
      <p:graphicFrame>
        <p:nvGraphicFramePr>
          <p:cNvPr id="27652" name="Rectangle 3">
            <a:extLst>
              <a:ext uri="{FF2B5EF4-FFF2-40B4-BE49-F238E27FC236}">
                <a16:creationId xmlns:a16="http://schemas.microsoft.com/office/drawing/2014/main" id="{9D3A94A0-EB13-4980-BEAA-709904C3E0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4816682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06" name="AutoShape 2">
            <a:extLst>
              <a:ext uri="{FF2B5EF4-FFF2-40B4-BE49-F238E27FC236}">
                <a16:creationId xmlns:a16="http://schemas.microsoft.com/office/drawing/2014/main" id="{0A3D7765-6F67-4B7D-831B-DE96C653329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8200" y="51308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07" name="Line 3">
            <a:extLst>
              <a:ext uri="{FF2B5EF4-FFF2-40B4-BE49-F238E27FC236}">
                <a16:creationId xmlns:a16="http://schemas.microsoft.com/office/drawing/2014/main" id="{60C36670-E3BC-4F83-8177-F60DA1506A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105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08" name="Line 4">
            <a:extLst>
              <a:ext uri="{FF2B5EF4-FFF2-40B4-BE49-F238E27FC236}">
                <a16:creationId xmlns:a16="http://schemas.microsoft.com/office/drawing/2014/main" id="{9EBF859A-BF76-4C30-9211-3EB34C026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1054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09" name="Line 5">
            <a:extLst>
              <a:ext uri="{FF2B5EF4-FFF2-40B4-BE49-F238E27FC236}">
                <a16:creationId xmlns:a16="http://schemas.microsoft.com/office/drawing/2014/main" id="{4CA17621-8FB1-4A34-BE1A-C56AACCC8B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44958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10" name="Line 6">
            <a:extLst>
              <a:ext uri="{FF2B5EF4-FFF2-40B4-BE49-F238E27FC236}">
                <a16:creationId xmlns:a16="http://schemas.microsoft.com/office/drawing/2014/main" id="{898B1950-F80B-4EA2-BADF-7CE701002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495800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11" name="Line 7">
            <a:extLst>
              <a:ext uri="{FF2B5EF4-FFF2-40B4-BE49-F238E27FC236}">
                <a16:creationId xmlns:a16="http://schemas.microsoft.com/office/drawing/2014/main" id="{9993357B-A335-492F-AF29-14FBA7E225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5105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12" name="Line 8">
            <a:extLst>
              <a:ext uri="{FF2B5EF4-FFF2-40B4-BE49-F238E27FC236}">
                <a16:creationId xmlns:a16="http://schemas.microsoft.com/office/drawing/2014/main" id="{56245F45-0030-48DA-BE3E-D46C5BE7C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105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13" name="Freeform 9">
            <a:extLst>
              <a:ext uri="{FF2B5EF4-FFF2-40B4-BE49-F238E27FC236}">
                <a16:creationId xmlns:a16="http://schemas.microsoft.com/office/drawing/2014/main" id="{6A0825B2-2B09-4E06-8B72-D08BEBC143CF}"/>
              </a:ext>
            </a:extLst>
          </p:cNvPr>
          <p:cNvSpPr>
            <a:spLocks/>
          </p:cNvSpPr>
          <p:nvPr/>
        </p:nvSpPr>
        <p:spPr bwMode="auto">
          <a:xfrm>
            <a:off x="4800600" y="4876800"/>
            <a:ext cx="304800" cy="228600"/>
          </a:xfrm>
          <a:custGeom>
            <a:avLst/>
            <a:gdLst>
              <a:gd name="T0" fmla="*/ 0 w 240"/>
              <a:gd name="T1" fmla="*/ 2147483646 h 224"/>
              <a:gd name="T2" fmla="*/ 2147483646 w 240"/>
              <a:gd name="T3" fmla="*/ 2147483646 h 224"/>
              <a:gd name="T4" fmla="*/ 2147483646 w 240"/>
              <a:gd name="T5" fmla="*/ 2147483646 h 224"/>
              <a:gd name="T6" fmla="*/ 2147483646 w 24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24"/>
              <a:gd name="T14" fmla="*/ 240 w 24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24">
                <a:moveTo>
                  <a:pt x="0" y="224"/>
                </a:moveTo>
                <a:cubicBezTo>
                  <a:pt x="8" y="144"/>
                  <a:pt x="16" y="64"/>
                  <a:pt x="48" y="32"/>
                </a:cubicBezTo>
                <a:cubicBezTo>
                  <a:pt x="80" y="0"/>
                  <a:pt x="160" y="0"/>
                  <a:pt x="192" y="32"/>
                </a:cubicBezTo>
                <a:cubicBezTo>
                  <a:pt x="224" y="64"/>
                  <a:pt x="232" y="144"/>
                  <a:pt x="240" y="224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14" name="Freeform 10">
            <a:extLst>
              <a:ext uri="{FF2B5EF4-FFF2-40B4-BE49-F238E27FC236}">
                <a16:creationId xmlns:a16="http://schemas.microsoft.com/office/drawing/2014/main" id="{30E205A4-FA0B-418E-8483-AA9CAA5B50C2}"/>
              </a:ext>
            </a:extLst>
          </p:cNvPr>
          <p:cNvSpPr>
            <a:spLocks/>
          </p:cNvSpPr>
          <p:nvPr/>
        </p:nvSpPr>
        <p:spPr bwMode="auto">
          <a:xfrm>
            <a:off x="2971800" y="4953000"/>
            <a:ext cx="152400" cy="152400"/>
          </a:xfrm>
          <a:custGeom>
            <a:avLst/>
            <a:gdLst>
              <a:gd name="T0" fmla="*/ 0 w 240"/>
              <a:gd name="T1" fmla="*/ 2147483646 h 224"/>
              <a:gd name="T2" fmla="*/ 2147483646 w 240"/>
              <a:gd name="T3" fmla="*/ 2147483646 h 224"/>
              <a:gd name="T4" fmla="*/ 2147483646 w 240"/>
              <a:gd name="T5" fmla="*/ 2147483646 h 224"/>
              <a:gd name="T6" fmla="*/ 2147483646 w 24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24"/>
              <a:gd name="T14" fmla="*/ 240 w 24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24">
                <a:moveTo>
                  <a:pt x="0" y="224"/>
                </a:moveTo>
                <a:cubicBezTo>
                  <a:pt x="8" y="144"/>
                  <a:pt x="16" y="64"/>
                  <a:pt x="48" y="32"/>
                </a:cubicBezTo>
                <a:cubicBezTo>
                  <a:pt x="80" y="0"/>
                  <a:pt x="160" y="0"/>
                  <a:pt x="192" y="32"/>
                </a:cubicBezTo>
                <a:cubicBezTo>
                  <a:pt x="224" y="64"/>
                  <a:pt x="232" y="144"/>
                  <a:pt x="240" y="224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15" name="Line 11">
            <a:extLst>
              <a:ext uri="{FF2B5EF4-FFF2-40B4-BE49-F238E27FC236}">
                <a16:creationId xmlns:a16="http://schemas.microsoft.com/office/drawing/2014/main" id="{6DEE576E-B417-4DCB-A406-67E8B98AD2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16" name="Line 12">
            <a:extLst>
              <a:ext uri="{FF2B5EF4-FFF2-40B4-BE49-F238E27FC236}">
                <a16:creationId xmlns:a16="http://schemas.microsoft.com/office/drawing/2014/main" id="{B10CC896-DB1E-440A-BF39-7A98B2ACD9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17" name="Rectangle 13">
            <a:extLst>
              <a:ext uri="{FF2B5EF4-FFF2-40B4-BE49-F238E27FC236}">
                <a16:creationId xmlns:a16="http://schemas.microsoft.com/office/drawing/2014/main" id="{392E9AED-C01D-4422-941D-086D1A078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3475" y="936261"/>
            <a:ext cx="4267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b="1">
                <a:latin typeface="Arial" panose="020B0604020202020204" pitchFamily="34" charset="0"/>
              </a:rPr>
              <a:t>EKG Tracing</a:t>
            </a:r>
            <a:br>
              <a:rPr lang="en-US" altLang="en-US" sz="3200" b="1">
                <a:latin typeface="Arial" panose="020B0604020202020204" pitchFamily="34" charset="0"/>
              </a:rPr>
            </a:br>
            <a:endParaRPr lang="en-US" altLang="en-US" sz="3200" b="1">
              <a:latin typeface="Arial" panose="020B0604020202020204" pitchFamily="34" charset="0"/>
            </a:endParaRPr>
          </a:p>
        </p:txBody>
      </p:sp>
      <p:sp>
        <p:nvSpPr>
          <p:cNvPr id="21518" name="Line 14">
            <a:extLst>
              <a:ext uri="{FF2B5EF4-FFF2-40B4-BE49-F238E27FC236}">
                <a16:creationId xmlns:a16="http://schemas.microsoft.com/office/drawing/2014/main" id="{3C73804C-08BE-44D5-A9F6-3DA36496C5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505200"/>
            <a:ext cx="457200" cy="14478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19" name="Line 15">
            <a:extLst>
              <a:ext uri="{FF2B5EF4-FFF2-40B4-BE49-F238E27FC236}">
                <a16:creationId xmlns:a16="http://schemas.microsoft.com/office/drawing/2014/main" id="{06F6B535-E00A-4024-A12F-F3E60C2165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3048000"/>
            <a:ext cx="457200" cy="14478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20" name="Line 16">
            <a:extLst>
              <a:ext uri="{FF2B5EF4-FFF2-40B4-BE49-F238E27FC236}">
                <a16:creationId xmlns:a16="http://schemas.microsoft.com/office/drawing/2014/main" id="{CB40C255-A4EF-4377-9F6D-C9E15A9D65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3429000"/>
            <a:ext cx="457200" cy="14478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21" name="AutoShape 17">
            <a:extLst>
              <a:ext uri="{FF2B5EF4-FFF2-40B4-BE49-F238E27FC236}">
                <a16:creationId xmlns:a16="http://schemas.microsoft.com/office/drawing/2014/main" id="{210C1949-3C11-40C9-BAFE-0ED2A56BF7DE}"/>
              </a:ext>
            </a:extLst>
          </p:cNvPr>
          <p:cNvSpPr>
            <a:spLocks/>
          </p:cNvSpPr>
          <p:nvPr/>
        </p:nvSpPr>
        <p:spPr bwMode="auto">
          <a:xfrm rot="5400000" flipH="1">
            <a:off x="3941374" y="4866552"/>
            <a:ext cx="705971" cy="1676400"/>
          </a:xfrm>
          <a:prstGeom prst="leftBrace">
            <a:avLst>
              <a:gd name="adj1" fmla="val 19298"/>
              <a:gd name="adj2" fmla="val 50000"/>
            </a:avLst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22" name="Freeform 18">
            <a:extLst>
              <a:ext uri="{FF2B5EF4-FFF2-40B4-BE49-F238E27FC236}">
                <a16:creationId xmlns:a16="http://schemas.microsoft.com/office/drawing/2014/main" id="{3FFB1E16-4842-40E0-B53A-477C7AFA8E5A}"/>
              </a:ext>
            </a:extLst>
          </p:cNvPr>
          <p:cNvSpPr>
            <a:spLocks/>
          </p:cNvSpPr>
          <p:nvPr/>
        </p:nvSpPr>
        <p:spPr bwMode="auto">
          <a:xfrm>
            <a:off x="6096000" y="4953000"/>
            <a:ext cx="152400" cy="152400"/>
          </a:xfrm>
          <a:custGeom>
            <a:avLst/>
            <a:gdLst>
              <a:gd name="T0" fmla="*/ 0 w 240"/>
              <a:gd name="T1" fmla="*/ 2147483646 h 224"/>
              <a:gd name="T2" fmla="*/ 2147483646 w 240"/>
              <a:gd name="T3" fmla="*/ 2147483646 h 224"/>
              <a:gd name="T4" fmla="*/ 2147483646 w 240"/>
              <a:gd name="T5" fmla="*/ 2147483646 h 224"/>
              <a:gd name="T6" fmla="*/ 2147483646 w 24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24"/>
              <a:gd name="T14" fmla="*/ 240 w 24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24">
                <a:moveTo>
                  <a:pt x="0" y="224"/>
                </a:moveTo>
                <a:cubicBezTo>
                  <a:pt x="8" y="144"/>
                  <a:pt x="16" y="64"/>
                  <a:pt x="48" y="32"/>
                </a:cubicBezTo>
                <a:cubicBezTo>
                  <a:pt x="80" y="0"/>
                  <a:pt x="160" y="0"/>
                  <a:pt x="192" y="32"/>
                </a:cubicBezTo>
                <a:cubicBezTo>
                  <a:pt x="224" y="64"/>
                  <a:pt x="232" y="144"/>
                  <a:pt x="240" y="224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23" name="Line 19">
            <a:extLst>
              <a:ext uri="{FF2B5EF4-FFF2-40B4-BE49-F238E27FC236}">
                <a16:creationId xmlns:a16="http://schemas.microsoft.com/office/drawing/2014/main" id="{06B3F20E-4BAB-44E6-B5A3-17EEDA6FAC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51054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24" name="Line 20">
            <a:extLst>
              <a:ext uri="{FF2B5EF4-FFF2-40B4-BE49-F238E27FC236}">
                <a16:creationId xmlns:a16="http://schemas.microsoft.com/office/drawing/2014/main" id="{32A4D5F8-3B1D-4E5D-B693-33E9D81B79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25" name="Line 21">
            <a:extLst>
              <a:ext uri="{FF2B5EF4-FFF2-40B4-BE49-F238E27FC236}">
                <a16:creationId xmlns:a16="http://schemas.microsoft.com/office/drawing/2014/main" id="{5CF5ED1A-9FF4-416B-9E99-0D4D999E70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44958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26" name="Line 22">
            <a:extLst>
              <a:ext uri="{FF2B5EF4-FFF2-40B4-BE49-F238E27FC236}">
                <a16:creationId xmlns:a16="http://schemas.microsoft.com/office/drawing/2014/main" id="{4A79BD61-6785-4992-98EB-145FC08FD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495800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27" name="Line 23">
            <a:extLst>
              <a:ext uri="{FF2B5EF4-FFF2-40B4-BE49-F238E27FC236}">
                <a16:creationId xmlns:a16="http://schemas.microsoft.com/office/drawing/2014/main" id="{C9DA0608-99EB-40D3-88B7-77ACC3B495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5105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28" name="Line 24">
            <a:extLst>
              <a:ext uri="{FF2B5EF4-FFF2-40B4-BE49-F238E27FC236}">
                <a16:creationId xmlns:a16="http://schemas.microsoft.com/office/drawing/2014/main" id="{4DE8F4E4-9873-4ACD-BA59-A69314995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5105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29" name="AutoShape 25">
            <a:extLst>
              <a:ext uri="{FF2B5EF4-FFF2-40B4-BE49-F238E27FC236}">
                <a16:creationId xmlns:a16="http://schemas.microsoft.com/office/drawing/2014/main" id="{F5716A82-180E-4791-B5EB-707DB469A07C}"/>
              </a:ext>
            </a:extLst>
          </p:cNvPr>
          <p:cNvSpPr>
            <a:spLocks/>
          </p:cNvSpPr>
          <p:nvPr/>
        </p:nvSpPr>
        <p:spPr bwMode="auto">
          <a:xfrm rot="5400000" flipH="1">
            <a:off x="5467350" y="5010150"/>
            <a:ext cx="723900" cy="1371600"/>
          </a:xfrm>
          <a:prstGeom prst="leftBrace">
            <a:avLst>
              <a:gd name="adj1" fmla="val 15789"/>
              <a:gd name="adj2" fmla="val 50000"/>
            </a:avLst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30" name="Text Box 26">
            <a:extLst>
              <a:ext uri="{FF2B5EF4-FFF2-40B4-BE49-F238E27FC236}">
                <a16:creationId xmlns:a16="http://schemas.microsoft.com/office/drawing/2014/main" id="{2CE7D0C8-EC93-4B78-95B4-C10E657C2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048000"/>
            <a:ext cx="827088" cy="33655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T-wave</a:t>
            </a:r>
          </a:p>
        </p:txBody>
      </p:sp>
      <p:sp>
        <p:nvSpPr>
          <p:cNvPr id="21531" name="Text Box 27">
            <a:extLst>
              <a:ext uri="{FF2B5EF4-FFF2-40B4-BE49-F238E27FC236}">
                <a16:creationId xmlns:a16="http://schemas.microsoft.com/office/drawing/2014/main" id="{768BCB66-8421-48F7-A5DF-901473E87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667000"/>
            <a:ext cx="1376363" cy="33655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QRS complex</a:t>
            </a:r>
          </a:p>
        </p:txBody>
      </p:sp>
      <p:sp>
        <p:nvSpPr>
          <p:cNvPr id="21532" name="Text Box 28">
            <a:extLst>
              <a:ext uri="{FF2B5EF4-FFF2-40B4-BE49-F238E27FC236}">
                <a16:creationId xmlns:a16="http://schemas.microsoft.com/office/drawing/2014/main" id="{E7B5FE24-ECE6-4EAA-9BD6-DF43693DE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688" y="3200400"/>
            <a:ext cx="798512" cy="33655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P wave</a:t>
            </a:r>
          </a:p>
        </p:txBody>
      </p:sp>
      <p:sp>
        <p:nvSpPr>
          <p:cNvPr id="21533" name="Text Box 29">
            <a:extLst>
              <a:ext uri="{FF2B5EF4-FFF2-40B4-BE49-F238E27FC236}">
                <a16:creationId xmlns:a16="http://schemas.microsoft.com/office/drawing/2014/main" id="{8C9072AC-8A29-4C1F-BB07-D1F972EED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096000"/>
            <a:ext cx="795338" cy="33655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Systole</a:t>
            </a:r>
          </a:p>
        </p:txBody>
      </p:sp>
      <p:sp>
        <p:nvSpPr>
          <p:cNvPr id="21534" name="Text Box 30">
            <a:extLst>
              <a:ext uri="{FF2B5EF4-FFF2-40B4-BE49-F238E27FC236}">
                <a16:creationId xmlns:a16="http://schemas.microsoft.com/office/drawing/2014/main" id="{B57627BC-DEAC-4DFE-9F06-51041B9FE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6096000"/>
            <a:ext cx="885825" cy="33655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Diastole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30" name="AutoShape 2">
            <a:extLst>
              <a:ext uri="{FF2B5EF4-FFF2-40B4-BE49-F238E27FC236}">
                <a16:creationId xmlns:a16="http://schemas.microsoft.com/office/drawing/2014/main" id="{6104D9A0-822B-4853-8517-EE427BA1A64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62200" y="3886200"/>
            <a:ext cx="3810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1" name="AutoShape 3">
            <a:extLst>
              <a:ext uri="{FF2B5EF4-FFF2-40B4-BE49-F238E27FC236}">
                <a16:creationId xmlns:a16="http://schemas.microsoft.com/office/drawing/2014/main" id="{69841BB8-C2CB-4984-9AE4-F3DF4500AE8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3200" y="46482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2" name="AutoShape 4">
            <a:extLst>
              <a:ext uri="{FF2B5EF4-FFF2-40B4-BE49-F238E27FC236}">
                <a16:creationId xmlns:a16="http://schemas.microsoft.com/office/drawing/2014/main" id="{32A86093-04C2-4AC3-825B-D1A47054BC4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133600" y="3886200"/>
            <a:ext cx="2286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3" name="AutoShape 5">
            <a:extLst>
              <a:ext uri="{FF2B5EF4-FFF2-40B4-BE49-F238E27FC236}">
                <a16:creationId xmlns:a16="http://schemas.microsoft.com/office/drawing/2014/main" id="{3525447D-E75E-4AD4-9C6C-DB80E391DE9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276600" y="4267200"/>
            <a:ext cx="152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4" name="AutoShape 6">
            <a:extLst>
              <a:ext uri="{FF2B5EF4-FFF2-40B4-BE49-F238E27FC236}">
                <a16:creationId xmlns:a16="http://schemas.microsoft.com/office/drawing/2014/main" id="{12BDE87C-CC1C-414B-BBE6-806AEAC44C1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29000" y="42672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5" name="AutoShape 7">
            <a:extLst>
              <a:ext uri="{FF2B5EF4-FFF2-40B4-BE49-F238E27FC236}">
                <a16:creationId xmlns:a16="http://schemas.microsoft.com/office/drawing/2014/main" id="{9AB2A314-251F-40E5-8D73-D3ACC4749BD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76400" y="3429000"/>
            <a:ext cx="0" cy="182721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6" name="AutoShape 8">
            <a:extLst>
              <a:ext uri="{FF2B5EF4-FFF2-40B4-BE49-F238E27FC236}">
                <a16:creationId xmlns:a16="http://schemas.microsoft.com/office/drawing/2014/main" id="{19ED01D1-F678-435C-9BB8-8B3CD53C59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76400" y="5257800"/>
            <a:ext cx="4648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7" name="Text Box 9">
            <a:extLst>
              <a:ext uri="{FF2B5EF4-FFF2-40B4-BE49-F238E27FC236}">
                <a16:creationId xmlns:a16="http://schemas.microsoft.com/office/drawing/2014/main" id="{4FBA9B77-BFAF-41E4-83B2-7F2012D0C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32200"/>
            <a:ext cx="836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  <a:t>Distance</a:t>
            </a:r>
          </a:p>
        </p:txBody>
      </p:sp>
      <p:sp>
        <p:nvSpPr>
          <p:cNvPr id="22538" name="Text Box 10">
            <a:extLst>
              <a:ext uri="{FF2B5EF4-FFF2-40B4-BE49-F238E27FC236}">
                <a16:creationId xmlns:a16="http://schemas.microsoft.com/office/drawing/2014/main" id="{CA4381A1-015C-4EB7-9B78-1E9B8888B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638800"/>
            <a:ext cx="879658" cy="30777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 dirty="0">
                <a:solidFill>
                  <a:schemeClr val="tx1"/>
                </a:solidFill>
                <a:latin typeface="Arial"/>
                <a:cs typeface="Arial"/>
              </a:rPr>
              <a:t>Systole</a:t>
            </a:r>
          </a:p>
        </p:txBody>
      </p:sp>
      <p:sp>
        <p:nvSpPr>
          <p:cNvPr id="90123" name="Rectangle 11" descr="Large confetti">
            <a:extLst>
              <a:ext uri="{FF2B5EF4-FFF2-40B4-BE49-F238E27FC236}">
                <a16:creationId xmlns:a16="http://schemas.microsoft.com/office/drawing/2014/main" id="{C595BE3F-DC74-49F9-B5E4-0AEAEF953A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200"/>
              <a:t>M-mode at Mitral Valve</a:t>
            </a:r>
          </a:p>
        </p:txBody>
      </p:sp>
      <p:cxnSp>
        <p:nvCxnSpPr>
          <p:cNvPr id="22540" name="AutoShape 12">
            <a:extLst>
              <a:ext uri="{FF2B5EF4-FFF2-40B4-BE49-F238E27FC236}">
                <a16:creationId xmlns:a16="http://schemas.microsoft.com/office/drawing/2014/main" id="{55FB1BEC-2F0F-4BE3-A439-7886580BE0E3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133600" y="47244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AutoShape 13">
            <a:extLst>
              <a:ext uri="{FF2B5EF4-FFF2-40B4-BE49-F238E27FC236}">
                <a16:creationId xmlns:a16="http://schemas.microsoft.com/office/drawing/2014/main" id="{A4396AEC-C480-4AFB-B194-B19F4825095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514600" y="47244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AutoShape 14">
            <a:extLst>
              <a:ext uri="{FF2B5EF4-FFF2-40B4-BE49-F238E27FC236}">
                <a16:creationId xmlns:a16="http://schemas.microsoft.com/office/drawing/2014/main" id="{DF6E3BF3-1B22-401E-968C-33139A15ACB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276600" y="47244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AutoShape 15">
            <a:extLst>
              <a:ext uri="{FF2B5EF4-FFF2-40B4-BE49-F238E27FC236}">
                <a16:creationId xmlns:a16="http://schemas.microsoft.com/office/drawing/2014/main" id="{E564054D-87A3-464D-9475-57747ECB5D7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05200" y="47244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4" name="Line 16">
            <a:extLst>
              <a:ext uri="{FF2B5EF4-FFF2-40B4-BE49-F238E27FC236}">
                <a16:creationId xmlns:a16="http://schemas.microsoft.com/office/drawing/2014/main" id="{EF55C877-374A-4878-BC0F-0B71E0A023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286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22545" name="AutoShape 17">
            <a:extLst>
              <a:ext uri="{FF2B5EF4-FFF2-40B4-BE49-F238E27FC236}">
                <a16:creationId xmlns:a16="http://schemas.microsoft.com/office/drawing/2014/main" id="{641FFDD8-5FB0-4977-8086-6E95EA9A71A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3200" y="47244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6" name="AutoShape 18">
            <a:extLst>
              <a:ext uri="{FF2B5EF4-FFF2-40B4-BE49-F238E27FC236}">
                <a16:creationId xmlns:a16="http://schemas.microsoft.com/office/drawing/2014/main" id="{C441A22A-988B-4552-9FE6-2222666252C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733800" y="4648200"/>
            <a:ext cx="838200" cy="777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7" name="AutoShape 19">
            <a:extLst>
              <a:ext uri="{FF2B5EF4-FFF2-40B4-BE49-F238E27FC236}">
                <a16:creationId xmlns:a16="http://schemas.microsoft.com/office/drawing/2014/main" id="{51023AEB-DCB0-42F9-AE65-93E49A8E7CA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572000" y="3810000"/>
            <a:ext cx="2286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8" name="AutoShape 20">
            <a:extLst>
              <a:ext uri="{FF2B5EF4-FFF2-40B4-BE49-F238E27FC236}">
                <a16:creationId xmlns:a16="http://schemas.microsoft.com/office/drawing/2014/main" id="{93A551F6-9BAD-4881-A8CB-66967A534C4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00600" y="3810000"/>
            <a:ext cx="3810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9" name="AutoShape 21">
            <a:extLst>
              <a:ext uri="{FF2B5EF4-FFF2-40B4-BE49-F238E27FC236}">
                <a16:creationId xmlns:a16="http://schemas.microsoft.com/office/drawing/2014/main" id="{50F0423C-B120-42B4-9F67-75EC432E920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572000" y="46482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0" name="AutoShape 22">
            <a:extLst>
              <a:ext uri="{FF2B5EF4-FFF2-40B4-BE49-F238E27FC236}">
                <a16:creationId xmlns:a16="http://schemas.microsoft.com/office/drawing/2014/main" id="{548DE55A-8FA2-4B69-AF21-6D66131ED3F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953000" y="46482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1" name="AutoShape 23">
            <a:extLst>
              <a:ext uri="{FF2B5EF4-FFF2-40B4-BE49-F238E27FC236}">
                <a16:creationId xmlns:a16="http://schemas.microsoft.com/office/drawing/2014/main" id="{8738AF72-04AD-4230-BC6D-9C00AF5AAE06}"/>
              </a:ext>
            </a:extLst>
          </p:cNvPr>
          <p:cNvSpPr>
            <a:spLocks/>
          </p:cNvSpPr>
          <p:nvPr/>
        </p:nvSpPr>
        <p:spPr bwMode="auto">
          <a:xfrm rot="5400000" flipH="1">
            <a:off x="2571750" y="4362450"/>
            <a:ext cx="723900" cy="1600200"/>
          </a:xfrm>
          <a:prstGeom prst="leftBrace">
            <a:avLst>
              <a:gd name="adj1" fmla="val 18421"/>
              <a:gd name="adj2" fmla="val 50000"/>
            </a:avLst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52" name="Text Box 24">
            <a:extLst>
              <a:ext uri="{FF2B5EF4-FFF2-40B4-BE49-F238E27FC236}">
                <a16:creationId xmlns:a16="http://schemas.microsoft.com/office/drawing/2014/main" id="{C0AA57F9-3972-499A-A7D5-6B2950526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638800"/>
            <a:ext cx="796925" cy="30480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  <a:t>Diastole</a:t>
            </a:r>
          </a:p>
        </p:txBody>
      </p:sp>
      <p:sp>
        <p:nvSpPr>
          <p:cNvPr id="22553" name="AutoShape 25">
            <a:extLst>
              <a:ext uri="{FF2B5EF4-FFF2-40B4-BE49-F238E27FC236}">
                <a16:creationId xmlns:a16="http://schemas.microsoft.com/office/drawing/2014/main" id="{F0CA31D2-78FC-4761-8E5B-07DFF6F21227}"/>
              </a:ext>
            </a:extLst>
          </p:cNvPr>
          <p:cNvSpPr>
            <a:spLocks/>
          </p:cNvSpPr>
          <p:nvPr/>
        </p:nvSpPr>
        <p:spPr bwMode="auto">
          <a:xfrm rot="5400000" flipH="1">
            <a:off x="3886200" y="4648200"/>
            <a:ext cx="609600" cy="914400"/>
          </a:xfrm>
          <a:prstGeom prst="leftBrace">
            <a:avLst>
              <a:gd name="adj1" fmla="val 12500"/>
              <a:gd name="adj2" fmla="val 50000"/>
            </a:avLst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54" name="Freeform 26">
            <a:extLst>
              <a:ext uri="{FF2B5EF4-FFF2-40B4-BE49-F238E27FC236}">
                <a16:creationId xmlns:a16="http://schemas.microsoft.com/office/drawing/2014/main" id="{0C725910-B4F8-47D3-84A2-95DC492C9F26}"/>
              </a:ext>
            </a:extLst>
          </p:cNvPr>
          <p:cNvSpPr>
            <a:spLocks/>
          </p:cNvSpPr>
          <p:nvPr/>
        </p:nvSpPr>
        <p:spPr bwMode="auto">
          <a:xfrm>
            <a:off x="3200400" y="2438400"/>
            <a:ext cx="152400" cy="152400"/>
          </a:xfrm>
          <a:custGeom>
            <a:avLst/>
            <a:gdLst>
              <a:gd name="T0" fmla="*/ 0 w 240"/>
              <a:gd name="T1" fmla="*/ 2147483646 h 224"/>
              <a:gd name="T2" fmla="*/ 2147483646 w 240"/>
              <a:gd name="T3" fmla="*/ 2147483646 h 224"/>
              <a:gd name="T4" fmla="*/ 2147483646 w 240"/>
              <a:gd name="T5" fmla="*/ 2147483646 h 224"/>
              <a:gd name="T6" fmla="*/ 2147483646 w 24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24"/>
              <a:gd name="T14" fmla="*/ 240 w 24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24">
                <a:moveTo>
                  <a:pt x="0" y="224"/>
                </a:moveTo>
                <a:cubicBezTo>
                  <a:pt x="8" y="144"/>
                  <a:pt x="16" y="64"/>
                  <a:pt x="48" y="32"/>
                </a:cubicBezTo>
                <a:cubicBezTo>
                  <a:pt x="80" y="0"/>
                  <a:pt x="160" y="0"/>
                  <a:pt x="192" y="32"/>
                </a:cubicBezTo>
                <a:cubicBezTo>
                  <a:pt x="224" y="64"/>
                  <a:pt x="232" y="144"/>
                  <a:pt x="240" y="224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55" name="Freeform 27">
            <a:extLst>
              <a:ext uri="{FF2B5EF4-FFF2-40B4-BE49-F238E27FC236}">
                <a16:creationId xmlns:a16="http://schemas.microsoft.com/office/drawing/2014/main" id="{281DD354-B952-49B9-A780-0AA1E66BC3A1}"/>
              </a:ext>
            </a:extLst>
          </p:cNvPr>
          <p:cNvSpPr>
            <a:spLocks/>
          </p:cNvSpPr>
          <p:nvPr/>
        </p:nvSpPr>
        <p:spPr bwMode="auto">
          <a:xfrm>
            <a:off x="1981200" y="2362200"/>
            <a:ext cx="304800" cy="228600"/>
          </a:xfrm>
          <a:custGeom>
            <a:avLst/>
            <a:gdLst>
              <a:gd name="T0" fmla="*/ 0 w 240"/>
              <a:gd name="T1" fmla="*/ 2147483646 h 224"/>
              <a:gd name="T2" fmla="*/ 2147483646 w 240"/>
              <a:gd name="T3" fmla="*/ 2147483646 h 224"/>
              <a:gd name="T4" fmla="*/ 2147483646 w 240"/>
              <a:gd name="T5" fmla="*/ 2147483646 h 224"/>
              <a:gd name="T6" fmla="*/ 2147483646 w 24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24"/>
              <a:gd name="T14" fmla="*/ 240 w 24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24">
                <a:moveTo>
                  <a:pt x="0" y="224"/>
                </a:moveTo>
                <a:cubicBezTo>
                  <a:pt x="8" y="144"/>
                  <a:pt x="16" y="64"/>
                  <a:pt x="48" y="32"/>
                </a:cubicBezTo>
                <a:cubicBezTo>
                  <a:pt x="80" y="0"/>
                  <a:pt x="160" y="0"/>
                  <a:pt x="192" y="32"/>
                </a:cubicBezTo>
                <a:cubicBezTo>
                  <a:pt x="224" y="64"/>
                  <a:pt x="232" y="144"/>
                  <a:pt x="240" y="224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56" name="Line 28">
            <a:extLst>
              <a:ext uri="{FF2B5EF4-FFF2-40B4-BE49-F238E27FC236}">
                <a16:creationId xmlns:a16="http://schemas.microsoft.com/office/drawing/2014/main" id="{31F97683-FF6F-4F92-9EC9-AE343BFF18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90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57" name="Line 29">
            <a:extLst>
              <a:ext uri="{FF2B5EF4-FFF2-40B4-BE49-F238E27FC236}">
                <a16:creationId xmlns:a16="http://schemas.microsoft.com/office/drawing/2014/main" id="{EFFCD0C2-F51E-48BA-9A2D-F59BF7A5F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590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58" name="Line 30">
            <a:extLst>
              <a:ext uri="{FF2B5EF4-FFF2-40B4-BE49-F238E27FC236}">
                <a16:creationId xmlns:a16="http://schemas.microsoft.com/office/drawing/2014/main" id="{DBA9DFC1-A3B2-4C55-A698-A77042603E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590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59" name="Line 31">
            <a:extLst>
              <a:ext uri="{FF2B5EF4-FFF2-40B4-BE49-F238E27FC236}">
                <a16:creationId xmlns:a16="http://schemas.microsoft.com/office/drawing/2014/main" id="{4BD757D5-B02B-431D-A8F2-253CD7AE4B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2098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60" name="Line 32">
            <a:extLst>
              <a:ext uri="{FF2B5EF4-FFF2-40B4-BE49-F238E27FC236}">
                <a16:creationId xmlns:a16="http://schemas.microsoft.com/office/drawing/2014/main" id="{BB3E7B9C-3CA6-4605-A7DA-B68256DE2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2098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61" name="Line 33">
            <a:extLst>
              <a:ext uri="{FF2B5EF4-FFF2-40B4-BE49-F238E27FC236}">
                <a16:creationId xmlns:a16="http://schemas.microsoft.com/office/drawing/2014/main" id="{E7551245-6B3F-4325-B75C-CF4E414ACB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5908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62" name="Line 34">
            <a:extLst>
              <a:ext uri="{FF2B5EF4-FFF2-40B4-BE49-F238E27FC236}">
                <a16:creationId xmlns:a16="http://schemas.microsoft.com/office/drawing/2014/main" id="{3E54CA17-22EA-4652-A9A0-E3A9765830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63" name="Freeform 35">
            <a:extLst>
              <a:ext uri="{FF2B5EF4-FFF2-40B4-BE49-F238E27FC236}">
                <a16:creationId xmlns:a16="http://schemas.microsoft.com/office/drawing/2014/main" id="{CC47B857-B003-44E2-859D-F23F3E5B779C}"/>
              </a:ext>
            </a:extLst>
          </p:cNvPr>
          <p:cNvSpPr>
            <a:spLocks/>
          </p:cNvSpPr>
          <p:nvPr/>
        </p:nvSpPr>
        <p:spPr bwMode="auto">
          <a:xfrm>
            <a:off x="4343400" y="2362200"/>
            <a:ext cx="304800" cy="228600"/>
          </a:xfrm>
          <a:custGeom>
            <a:avLst/>
            <a:gdLst>
              <a:gd name="T0" fmla="*/ 0 w 240"/>
              <a:gd name="T1" fmla="*/ 2147483646 h 224"/>
              <a:gd name="T2" fmla="*/ 2147483646 w 240"/>
              <a:gd name="T3" fmla="*/ 2147483646 h 224"/>
              <a:gd name="T4" fmla="*/ 2147483646 w 240"/>
              <a:gd name="T5" fmla="*/ 2147483646 h 224"/>
              <a:gd name="T6" fmla="*/ 2147483646 w 24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24"/>
              <a:gd name="T14" fmla="*/ 240 w 24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24">
                <a:moveTo>
                  <a:pt x="0" y="224"/>
                </a:moveTo>
                <a:cubicBezTo>
                  <a:pt x="8" y="144"/>
                  <a:pt x="16" y="64"/>
                  <a:pt x="48" y="32"/>
                </a:cubicBezTo>
                <a:cubicBezTo>
                  <a:pt x="80" y="0"/>
                  <a:pt x="160" y="0"/>
                  <a:pt x="192" y="32"/>
                </a:cubicBezTo>
                <a:cubicBezTo>
                  <a:pt x="224" y="64"/>
                  <a:pt x="232" y="144"/>
                  <a:pt x="240" y="224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64" name="Line 36">
            <a:extLst>
              <a:ext uri="{FF2B5EF4-FFF2-40B4-BE49-F238E27FC236}">
                <a16:creationId xmlns:a16="http://schemas.microsoft.com/office/drawing/2014/main" id="{CA0AED33-46E1-4204-B8D2-ED3567362A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65" name="Line 37">
            <a:extLst>
              <a:ext uri="{FF2B5EF4-FFF2-40B4-BE49-F238E27FC236}">
                <a16:creationId xmlns:a16="http://schemas.microsoft.com/office/drawing/2014/main" id="{DE8B39DE-78E5-4D01-B2F2-F111CD04C4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240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66" name="Text Box 38">
            <a:extLst>
              <a:ext uri="{FF2B5EF4-FFF2-40B4-BE49-F238E27FC236}">
                <a16:creationId xmlns:a16="http://schemas.microsoft.com/office/drawing/2014/main" id="{00E86E40-5712-4DAE-B85A-5612F9373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334000"/>
            <a:ext cx="579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  <a:t>Time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37" name="Rectangle 4203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038" name="Rectangle 4203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039" name="Straight Connector 42038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040" name="Rectangle 42039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03" name="Rectangle 19" descr="Large confetti">
            <a:extLst>
              <a:ext uri="{FF2B5EF4-FFF2-40B4-BE49-F238E27FC236}">
                <a16:creationId xmlns:a16="http://schemas.microsoft.com/office/drawing/2014/main" id="{7A0DC96D-06A6-4C4D-9703-0A40FB512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5499" y="4550229"/>
            <a:ext cx="8181805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M-mode at the Mitral Valve</a:t>
            </a:r>
            <a:b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3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2041" name="Straight Connector 42040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5618770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42" name="Rectangle 42041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036" name="Rectangle 42035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2004" name="Group 20">
            <a:extLst>
              <a:ext uri="{FF2B5EF4-FFF2-40B4-BE49-F238E27FC236}">
                <a16:creationId xmlns:a16="http://schemas.microsoft.com/office/drawing/2014/main" id="{EDB507A1-1F14-4907-8507-4266DA6D0F46}"/>
              </a:ext>
            </a:extLst>
          </p:cNvPr>
          <p:cNvGraphicFramePr>
            <a:graphicFrameLocks noGrp="1"/>
          </p:cNvGraphicFramePr>
          <p:nvPr/>
        </p:nvGraphicFramePr>
        <p:xfrm>
          <a:off x="1836940" y="1154430"/>
          <a:ext cx="5466651" cy="2574036"/>
        </p:xfrm>
        <a:graphic>
          <a:graphicData uri="http://schemas.openxmlformats.org/drawingml/2006/table">
            <a:tbl>
              <a:tblPr/>
              <a:tblGrid>
                <a:gridCol w="3023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3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3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Phase of Cardiac Cycle</a:t>
                      </a:r>
                    </a:p>
                  </a:txBody>
                  <a:tcPr marL="150876" marR="150876" marT="75438" marB="7543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3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Assigned Letters</a:t>
                      </a:r>
                    </a:p>
                  </a:txBody>
                  <a:tcPr marL="150876" marR="150876" marT="75438" marB="754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3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3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Diastole</a:t>
                      </a:r>
                    </a:p>
                  </a:txBody>
                  <a:tcPr marL="150876" marR="150876" marT="75438" marB="7543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3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d,e,f, and a</a:t>
                      </a:r>
                    </a:p>
                  </a:txBody>
                  <a:tcPr marL="150876" marR="150876" marT="75438" marB="754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3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3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Systole</a:t>
                      </a:r>
                    </a:p>
                  </a:txBody>
                  <a:tcPr marL="150876" marR="150876" marT="75438" marB="7543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3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 </a:t>
                      </a:r>
                    </a:p>
                  </a:txBody>
                  <a:tcPr marL="150876" marR="150876" marT="75438" marB="754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78" name="AutoShape 2">
            <a:extLst>
              <a:ext uri="{FF2B5EF4-FFF2-40B4-BE49-F238E27FC236}">
                <a16:creationId xmlns:a16="http://schemas.microsoft.com/office/drawing/2014/main" id="{24E73856-0A83-4A8E-83F0-E1898F0089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62200" y="3886200"/>
            <a:ext cx="3810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79" name="AutoShape 3">
            <a:extLst>
              <a:ext uri="{FF2B5EF4-FFF2-40B4-BE49-F238E27FC236}">
                <a16:creationId xmlns:a16="http://schemas.microsoft.com/office/drawing/2014/main" id="{C1819D27-F333-41C9-93FB-92E48375082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3200" y="46482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0" name="AutoShape 4">
            <a:extLst>
              <a:ext uri="{FF2B5EF4-FFF2-40B4-BE49-F238E27FC236}">
                <a16:creationId xmlns:a16="http://schemas.microsoft.com/office/drawing/2014/main" id="{FA3856DF-3819-4C1E-AB6C-C6AE8901513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133600" y="3886200"/>
            <a:ext cx="2286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1" name="AutoShape 5">
            <a:extLst>
              <a:ext uri="{FF2B5EF4-FFF2-40B4-BE49-F238E27FC236}">
                <a16:creationId xmlns:a16="http://schemas.microsoft.com/office/drawing/2014/main" id="{E0B01794-F2DC-4A6B-8747-32B18253A42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52800" y="4267200"/>
            <a:ext cx="152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2" name="AutoShape 6">
            <a:extLst>
              <a:ext uri="{FF2B5EF4-FFF2-40B4-BE49-F238E27FC236}">
                <a16:creationId xmlns:a16="http://schemas.microsoft.com/office/drawing/2014/main" id="{1BF2F7E9-D55F-4E9F-BDA6-C295AA346B9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5200" y="42672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3" name="AutoShape 7">
            <a:extLst>
              <a:ext uri="{FF2B5EF4-FFF2-40B4-BE49-F238E27FC236}">
                <a16:creationId xmlns:a16="http://schemas.microsoft.com/office/drawing/2014/main" id="{BF0AD7B6-43A9-4D63-A3D3-BC2C53425F6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76400" y="3429000"/>
            <a:ext cx="0" cy="182721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AutoShape 8">
            <a:extLst>
              <a:ext uri="{FF2B5EF4-FFF2-40B4-BE49-F238E27FC236}">
                <a16:creationId xmlns:a16="http://schemas.microsoft.com/office/drawing/2014/main" id="{389F29B1-F788-4EF4-86E2-3C32899A4F7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76400" y="5257800"/>
            <a:ext cx="4648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5" name="Text Box 10">
            <a:extLst>
              <a:ext uri="{FF2B5EF4-FFF2-40B4-BE49-F238E27FC236}">
                <a16:creationId xmlns:a16="http://schemas.microsoft.com/office/drawing/2014/main" id="{F41C9E93-81E7-46A7-960D-FB4E79408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384800"/>
            <a:ext cx="717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  <a:t>Systole</a:t>
            </a:r>
          </a:p>
        </p:txBody>
      </p:sp>
      <p:sp>
        <p:nvSpPr>
          <p:cNvPr id="70667" name="Rectangle 11" descr="Large confetti">
            <a:extLst>
              <a:ext uri="{FF2B5EF4-FFF2-40B4-BE49-F238E27FC236}">
                <a16:creationId xmlns:a16="http://schemas.microsoft.com/office/drawing/2014/main" id="{BC7CDB9B-425F-4A50-B4B6-D207E8067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200"/>
              <a:t>M-mode at Mitral Valve</a:t>
            </a:r>
          </a:p>
        </p:txBody>
      </p:sp>
      <p:cxnSp>
        <p:nvCxnSpPr>
          <p:cNvPr id="24587" name="AutoShape 12">
            <a:extLst>
              <a:ext uri="{FF2B5EF4-FFF2-40B4-BE49-F238E27FC236}">
                <a16:creationId xmlns:a16="http://schemas.microsoft.com/office/drawing/2014/main" id="{2F7E5CFA-2037-4680-8E4E-7F9F31BCD40B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133600" y="47244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AutoShape 13">
            <a:extLst>
              <a:ext uri="{FF2B5EF4-FFF2-40B4-BE49-F238E27FC236}">
                <a16:creationId xmlns:a16="http://schemas.microsoft.com/office/drawing/2014/main" id="{328C92ED-6447-49A3-AB01-06152B1EAA0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514600" y="47244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14">
            <a:extLst>
              <a:ext uri="{FF2B5EF4-FFF2-40B4-BE49-F238E27FC236}">
                <a16:creationId xmlns:a16="http://schemas.microsoft.com/office/drawing/2014/main" id="{049A7797-315A-422D-8570-697B5E8C588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352800" y="47244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AutoShape 15">
            <a:extLst>
              <a:ext uri="{FF2B5EF4-FFF2-40B4-BE49-F238E27FC236}">
                <a16:creationId xmlns:a16="http://schemas.microsoft.com/office/drawing/2014/main" id="{9C84CC1D-BBF9-43FF-8771-B93435E2415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81400" y="47244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1" name="Line 16">
            <a:extLst>
              <a:ext uri="{FF2B5EF4-FFF2-40B4-BE49-F238E27FC236}">
                <a16:creationId xmlns:a16="http://schemas.microsoft.com/office/drawing/2014/main" id="{729A7D5A-7A60-4FFE-B6E6-A15034DAE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92" name="Line 17">
            <a:extLst>
              <a:ext uri="{FF2B5EF4-FFF2-40B4-BE49-F238E27FC236}">
                <a16:creationId xmlns:a16="http://schemas.microsoft.com/office/drawing/2014/main" id="{CC75D210-958C-4E95-90A8-4D8C819B87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286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93" name="Line 18">
            <a:extLst>
              <a:ext uri="{FF2B5EF4-FFF2-40B4-BE49-F238E27FC236}">
                <a16:creationId xmlns:a16="http://schemas.microsoft.com/office/drawing/2014/main" id="{1C771CE5-89C9-4ECB-B81B-D9D4A63A01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94" name="Line 19">
            <a:extLst>
              <a:ext uri="{FF2B5EF4-FFF2-40B4-BE49-F238E27FC236}">
                <a16:creationId xmlns:a16="http://schemas.microsoft.com/office/drawing/2014/main" id="{D2FE3662-1DE9-47F0-BFA1-6E4827EC0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578902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95" name="Line 20">
            <a:extLst>
              <a:ext uri="{FF2B5EF4-FFF2-40B4-BE49-F238E27FC236}">
                <a16:creationId xmlns:a16="http://schemas.microsoft.com/office/drawing/2014/main" id="{4635D29F-709E-427A-BA16-2682A4699F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03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96" name="Line 21">
            <a:extLst>
              <a:ext uri="{FF2B5EF4-FFF2-40B4-BE49-F238E27FC236}">
                <a16:creationId xmlns:a16="http://schemas.microsoft.com/office/drawing/2014/main" id="{9E96E84C-F69B-40AC-B2D5-F1600CB800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895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24597" name="AutoShape 22">
            <a:extLst>
              <a:ext uri="{FF2B5EF4-FFF2-40B4-BE49-F238E27FC236}">
                <a16:creationId xmlns:a16="http://schemas.microsoft.com/office/drawing/2014/main" id="{3B13D27B-7B69-4988-8736-36038FC64FC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3200" y="47244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8" name="AutoShape 23">
            <a:extLst>
              <a:ext uri="{FF2B5EF4-FFF2-40B4-BE49-F238E27FC236}">
                <a16:creationId xmlns:a16="http://schemas.microsoft.com/office/drawing/2014/main" id="{5A0845ED-60B1-4689-BB52-09288F9626D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810000" y="46482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9" name="AutoShape 24">
            <a:extLst>
              <a:ext uri="{FF2B5EF4-FFF2-40B4-BE49-F238E27FC236}">
                <a16:creationId xmlns:a16="http://schemas.microsoft.com/office/drawing/2014/main" id="{56F2AF15-7170-48F8-A788-0299374E3C9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572000" y="3810000"/>
            <a:ext cx="2286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0" name="AutoShape 25">
            <a:extLst>
              <a:ext uri="{FF2B5EF4-FFF2-40B4-BE49-F238E27FC236}">
                <a16:creationId xmlns:a16="http://schemas.microsoft.com/office/drawing/2014/main" id="{76E0388B-2AD5-426F-A227-9603B14F4A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00600" y="3810000"/>
            <a:ext cx="3810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1" name="AutoShape 26">
            <a:extLst>
              <a:ext uri="{FF2B5EF4-FFF2-40B4-BE49-F238E27FC236}">
                <a16:creationId xmlns:a16="http://schemas.microsoft.com/office/drawing/2014/main" id="{B8E58933-63A0-4981-8A14-13859277D19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572000" y="46482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2" name="AutoShape 27">
            <a:extLst>
              <a:ext uri="{FF2B5EF4-FFF2-40B4-BE49-F238E27FC236}">
                <a16:creationId xmlns:a16="http://schemas.microsoft.com/office/drawing/2014/main" id="{69F29355-5126-4E6D-B149-4891DC3D164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953000" y="46482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3" name="Line 28">
            <a:extLst>
              <a:ext uri="{FF2B5EF4-FFF2-40B4-BE49-F238E27FC236}">
                <a16:creationId xmlns:a16="http://schemas.microsoft.com/office/drawing/2014/main" id="{B7DFC24A-234F-444C-8DC2-2ABD08C967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04" name="AutoShape 29">
            <a:extLst>
              <a:ext uri="{FF2B5EF4-FFF2-40B4-BE49-F238E27FC236}">
                <a16:creationId xmlns:a16="http://schemas.microsoft.com/office/drawing/2014/main" id="{946FC862-A104-48CE-8C7A-5735E0AA98B6}"/>
              </a:ext>
            </a:extLst>
          </p:cNvPr>
          <p:cNvSpPr>
            <a:spLocks/>
          </p:cNvSpPr>
          <p:nvPr/>
        </p:nvSpPr>
        <p:spPr bwMode="auto">
          <a:xfrm rot="5400000" flipH="1">
            <a:off x="2609850" y="4324350"/>
            <a:ext cx="723900" cy="1676400"/>
          </a:xfrm>
          <a:prstGeom prst="leftBrace">
            <a:avLst>
              <a:gd name="adj1" fmla="val 19298"/>
              <a:gd name="adj2" fmla="val 50000"/>
            </a:avLst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605" name="Text Box 30">
            <a:extLst>
              <a:ext uri="{FF2B5EF4-FFF2-40B4-BE49-F238E27FC236}">
                <a16:creationId xmlns:a16="http://schemas.microsoft.com/office/drawing/2014/main" id="{EA1ED2E0-841D-42D1-BA10-AF4FEE0D1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588000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 dirty="0">
                <a:solidFill>
                  <a:schemeClr val="tx1"/>
                </a:solidFill>
                <a:latin typeface="Arial"/>
                <a:cs typeface="Arial"/>
              </a:rPr>
              <a:t>Diastole</a:t>
            </a:r>
          </a:p>
        </p:txBody>
      </p:sp>
      <p:sp>
        <p:nvSpPr>
          <p:cNvPr id="24606" name="Text Box 31">
            <a:extLst>
              <a:ext uri="{FF2B5EF4-FFF2-40B4-BE49-F238E27FC236}">
                <a16:creationId xmlns:a16="http://schemas.microsoft.com/office/drawing/2014/main" id="{9820897F-55C0-40F7-9071-D96B13A9B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375" y="3590769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24607" name="AutoShape 32">
            <a:extLst>
              <a:ext uri="{FF2B5EF4-FFF2-40B4-BE49-F238E27FC236}">
                <a16:creationId xmlns:a16="http://schemas.microsoft.com/office/drawing/2014/main" id="{01AA71F2-25BE-4110-8E89-465B3552D1F2}"/>
              </a:ext>
            </a:extLst>
          </p:cNvPr>
          <p:cNvSpPr>
            <a:spLocks/>
          </p:cNvSpPr>
          <p:nvPr/>
        </p:nvSpPr>
        <p:spPr bwMode="auto">
          <a:xfrm rot="5400000" flipH="1">
            <a:off x="3924300" y="4686300"/>
            <a:ext cx="609600" cy="838200"/>
          </a:xfrm>
          <a:prstGeom prst="leftBrace">
            <a:avLst>
              <a:gd name="adj1" fmla="val 11458"/>
              <a:gd name="adj2" fmla="val 50000"/>
            </a:avLst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608" name="Text Box 33">
            <a:extLst>
              <a:ext uri="{FF2B5EF4-FFF2-40B4-BE49-F238E27FC236}">
                <a16:creationId xmlns:a16="http://schemas.microsoft.com/office/drawing/2014/main" id="{7BF73D9C-181E-4751-875B-50191A7C4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6956" y="3752538"/>
            <a:ext cx="2524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24609" name="Text Box 34">
            <a:extLst>
              <a:ext uri="{FF2B5EF4-FFF2-40B4-BE49-F238E27FC236}">
                <a16:creationId xmlns:a16="http://schemas.microsoft.com/office/drawing/2014/main" id="{D18F6120-870A-4CBC-B904-822D57C9B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275351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4610" name="Text Box 35">
            <a:extLst>
              <a:ext uri="{FF2B5EF4-FFF2-40B4-BE49-F238E27FC236}">
                <a16:creationId xmlns:a16="http://schemas.microsoft.com/office/drawing/2014/main" id="{5F4701D9-5CF7-4CED-8ADF-7650E2188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275" y="3638862"/>
            <a:ext cx="2349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24611" name="Text Box 36">
            <a:extLst>
              <a:ext uri="{FF2B5EF4-FFF2-40B4-BE49-F238E27FC236}">
                <a16:creationId xmlns:a16="http://schemas.microsoft.com/office/drawing/2014/main" id="{3CE72DEE-3021-4FE3-AB45-A408B875A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156" y="2895600"/>
            <a:ext cx="2524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24612" name="Text Box 37">
            <a:extLst>
              <a:ext uri="{FF2B5EF4-FFF2-40B4-BE49-F238E27FC236}">
                <a16:creationId xmlns:a16="http://schemas.microsoft.com/office/drawing/2014/main" id="{2EA34E6A-8AF5-4245-8A7B-C514E9C45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5908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24613" name="Freeform 38">
            <a:extLst>
              <a:ext uri="{FF2B5EF4-FFF2-40B4-BE49-F238E27FC236}">
                <a16:creationId xmlns:a16="http://schemas.microsoft.com/office/drawing/2014/main" id="{F302A924-AE94-4128-A5AF-51DCA92ACBE1}"/>
              </a:ext>
            </a:extLst>
          </p:cNvPr>
          <p:cNvSpPr>
            <a:spLocks/>
          </p:cNvSpPr>
          <p:nvPr/>
        </p:nvSpPr>
        <p:spPr bwMode="auto">
          <a:xfrm>
            <a:off x="3200400" y="2444750"/>
            <a:ext cx="315913" cy="152400"/>
          </a:xfrm>
          <a:custGeom>
            <a:avLst/>
            <a:gdLst>
              <a:gd name="T0" fmla="*/ 0 w 240"/>
              <a:gd name="T1" fmla="*/ 2147483646 h 224"/>
              <a:gd name="T2" fmla="*/ 2147483646 w 240"/>
              <a:gd name="T3" fmla="*/ 2147483646 h 224"/>
              <a:gd name="T4" fmla="*/ 2147483646 w 240"/>
              <a:gd name="T5" fmla="*/ 2147483646 h 224"/>
              <a:gd name="T6" fmla="*/ 2147483646 w 24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24"/>
              <a:gd name="T14" fmla="*/ 240 w 24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24">
                <a:moveTo>
                  <a:pt x="0" y="224"/>
                </a:moveTo>
                <a:cubicBezTo>
                  <a:pt x="8" y="144"/>
                  <a:pt x="16" y="64"/>
                  <a:pt x="48" y="32"/>
                </a:cubicBezTo>
                <a:cubicBezTo>
                  <a:pt x="80" y="0"/>
                  <a:pt x="160" y="0"/>
                  <a:pt x="192" y="32"/>
                </a:cubicBezTo>
                <a:cubicBezTo>
                  <a:pt x="224" y="64"/>
                  <a:pt x="232" y="144"/>
                  <a:pt x="240" y="224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14" name="Freeform 39">
            <a:extLst>
              <a:ext uri="{FF2B5EF4-FFF2-40B4-BE49-F238E27FC236}">
                <a16:creationId xmlns:a16="http://schemas.microsoft.com/office/drawing/2014/main" id="{BFEDB7AA-97D2-4F75-8094-98E2C2F37138}"/>
              </a:ext>
            </a:extLst>
          </p:cNvPr>
          <p:cNvSpPr>
            <a:spLocks/>
          </p:cNvSpPr>
          <p:nvPr/>
        </p:nvSpPr>
        <p:spPr bwMode="auto">
          <a:xfrm>
            <a:off x="1981200" y="2362200"/>
            <a:ext cx="304800" cy="228600"/>
          </a:xfrm>
          <a:custGeom>
            <a:avLst/>
            <a:gdLst>
              <a:gd name="T0" fmla="*/ 0 w 240"/>
              <a:gd name="T1" fmla="*/ 2147483646 h 224"/>
              <a:gd name="T2" fmla="*/ 2147483646 w 240"/>
              <a:gd name="T3" fmla="*/ 2147483646 h 224"/>
              <a:gd name="T4" fmla="*/ 2147483646 w 240"/>
              <a:gd name="T5" fmla="*/ 2147483646 h 224"/>
              <a:gd name="T6" fmla="*/ 2147483646 w 24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24"/>
              <a:gd name="T14" fmla="*/ 240 w 24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24">
                <a:moveTo>
                  <a:pt x="0" y="224"/>
                </a:moveTo>
                <a:cubicBezTo>
                  <a:pt x="8" y="144"/>
                  <a:pt x="16" y="64"/>
                  <a:pt x="48" y="32"/>
                </a:cubicBezTo>
                <a:cubicBezTo>
                  <a:pt x="80" y="0"/>
                  <a:pt x="160" y="0"/>
                  <a:pt x="192" y="32"/>
                </a:cubicBezTo>
                <a:cubicBezTo>
                  <a:pt x="224" y="64"/>
                  <a:pt x="232" y="144"/>
                  <a:pt x="240" y="224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15" name="Line 40">
            <a:extLst>
              <a:ext uri="{FF2B5EF4-FFF2-40B4-BE49-F238E27FC236}">
                <a16:creationId xmlns:a16="http://schemas.microsoft.com/office/drawing/2014/main" id="{B0D8FBB2-9BAD-4B3E-A4B8-E231384543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90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16" name="Line 41">
            <a:extLst>
              <a:ext uri="{FF2B5EF4-FFF2-40B4-BE49-F238E27FC236}">
                <a16:creationId xmlns:a16="http://schemas.microsoft.com/office/drawing/2014/main" id="{EDD1068D-9B70-4377-BC04-1F9DA1211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3300" y="26193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17" name="Line 42">
            <a:extLst>
              <a:ext uri="{FF2B5EF4-FFF2-40B4-BE49-F238E27FC236}">
                <a16:creationId xmlns:a16="http://schemas.microsoft.com/office/drawing/2014/main" id="{F4E0E732-09C1-40AE-A516-1F0BA03C81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6188" y="2619375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18" name="Line 43">
            <a:extLst>
              <a:ext uri="{FF2B5EF4-FFF2-40B4-BE49-F238E27FC236}">
                <a16:creationId xmlns:a16="http://schemas.microsoft.com/office/drawing/2014/main" id="{2741DD21-A30D-42AF-8BD0-C86EAB3937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8100" y="2217738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19" name="Line 44">
            <a:extLst>
              <a:ext uri="{FF2B5EF4-FFF2-40B4-BE49-F238E27FC236}">
                <a16:creationId xmlns:a16="http://schemas.microsoft.com/office/drawing/2014/main" id="{C050372F-3F66-46E3-B85A-0587AD9068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3" y="22098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20" name="Line 45">
            <a:extLst>
              <a:ext uri="{FF2B5EF4-FFF2-40B4-BE49-F238E27FC236}">
                <a16:creationId xmlns:a16="http://schemas.microsoft.com/office/drawing/2014/main" id="{79D927EA-7DE3-40DD-94DC-1DD2B43E5D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1613" y="25781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21" name="Line 46">
            <a:extLst>
              <a:ext uri="{FF2B5EF4-FFF2-40B4-BE49-F238E27FC236}">
                <a16:creationId xmlns:a16="http://schemas.microsoft.com/office/drawing/2014/main" id="{C962629D-BE13-4347-AA08-7FF84A115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2263" y="25860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22" name="Freeform 47">
            <a:extLst>
              <a:ext uri="{FF2B5EF4-FFF2-40B4-BE49-F238E27FC236}">
                <a16:creationId xmlns:a16="http://schemas.microsoft.com/office/drawing/2014/main" id="{E7E33F2D-8184-41FE-A978-A29E866434F8}"/>
              </a:ext>
            </a:extLst>
          </p:cNvPr>
          <p:cNvSpPr>
            <a:spLocks/>
          </p:cNvSpPr>
          <p:nvPr/>
        </p:nvSpPr>
        <p:spPr bwMode="auto">
          <a:xfrm>
            <a:off x="4572000" y="2362200"/>
            <a:ext cx="304800" cy="228600"/>
          </a:xfrm>
          <a:custGeom>
            <a:avLst/>
            <a:gdLst>
              <a:gd name="T0" fmla="*/ 0 w 240"/>
              <a:gd name="T1" fmla="*/ 2147483646 h 224"/>
              <a:gd name="T2" fmla="*/ 2147483646 w 240"/>
              <a:gd name="T3" fmla="*/ 2147483646 h 224"/>
              <a:gd name="T4" fmla="*/ 2147483646 w 240"/>
              <a:gd name="T5" fmla="*/ 2147483646 h 224"/>
              <a:gd name="T6" fmla="*/ 2147483646 w 24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24"/>
              <a:gd name="T14" fmla="*/ 240 w 24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24">
                <a:moveTo>
                  <a:pt x="0" y="224"/>
                </a:moveTo>
                <a:cubicBezTo>
                  <a:pt x="8" y="144"/>
                  <a:pt x="16" y="64"/>
                  <a:pt x="48" y="32"/>
                </a:cubicBezTo>
                <a:cubicBezTo>
                  <a:pt x="80" y="0"/>
                  <a:pt x="160" y="0"/>
                  <a:pt x="192" y="32"/>
                </a:cubicBezTo>
                <a:cubicBezTo>
                  <a:pt x="224" y="64"/>
                  <a:pt x="232" y="144"/>
                  <a:pt x="240" y="224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23" name="Line 48">
            <a:extLst>
              <a:ext uri="{FF2B5EF4-FFF2-40B4-BE49-F238E27FC236}">
                <a16:creationId xmlns:a16="http://schemas.microsoft.com/office/drawing/2014/main" id="{3B3FC27A-41DF-4DB1-B7B2-1FB989CA0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24" name="Line 49">
            <a:extLst>
              <a:ext uri="{FF2B5EF4-FFF2-40B4-BE49-F238E27FC236}">
                <a16:creationId xmlns:a16="http://schemas.microsoft.com/office/drawing/2014/main" id="{360EE834-123F-47B5-A319-6DF1EF5DE3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240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25" name="Text Box 50">
            <a:extLst>
              <a:ext uri="{FF2B5EF4-FFF2-40B4-BE49-F238E27FC236}">
                <a16:creationId xmlns:a16="http://schemas.microsoft.com/office/drawing/2014/main" id="{997670EA-C835-4C77-8670-14D8C715B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562600"/>
            <a:ext cx="579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24626" name="Text Box 51">
            <a:extLst>
              <a:ext uri="{FF2B5EF4-FFF2-40B4-BE49-F238E27FC236}">
                <a16:creationId xmlns:a16="http://schemas.microsoft.com/office/drawing/2014/main" id="{BB704DB5-6FEC-4CB2-91C4-B1662422E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657600"/>
            <a:ext cx="836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  <a:t>Distance</a:t>
            </a:r>
          </a:p>
        </p:txBody>
      </p:sp>
      <p:sp>
        <p:nvSpPr>
          <p:cNvPr id="24627" name="TextBox 1">
            <a:extLst>
              <a:ext uri="{FF2B5EF4-FFF2-40B4-BE49-F238E27FC236}">
                <a16:creationId xmlns:a16="http://schemas.microsoft.com/office/drawing/2014/main" id="{F411CA6C-3D1A-46E8-BE8C-7EEBFC012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788" y="2731430"/>
            <a:ext cx="370569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/>
                <a:cs typeface="Arial"/>
              </a:rPr>
              <a:t>D=Diastole/opening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/>
                <a:cs typeface="Arial"/>
              </a:rPr>
              <a:t>E=Early filling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/>
                <a:cs typeface="Arial"/>
              </a:rPr>
              <a:t>E-F=decrease in pressure gradient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/>
                <a:cs typeface="Arial"/>
              </a:rPr>
              <a:t>F=onset of Diastasis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/>
                <a:cs typeface="Arial"/>
              </a:rPr>
              <a:t>A=Atrial contraction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/>
                <a:cs typeface="Arial"/>
              </a:rPr>
              <a:t>C=Closure of valve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5" name="Rectangle 25624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627" name="Rectangle 25626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629" name="Straight Connector 25628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631" name="Rectangle 25630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CF257-45F2-414F-82EA-FA935994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613" y="634946"/>
            <a:ext cx="276769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/>
              <a:t>Diastasis </a:t>
            </a:r>
          </a:p>
        </p:txBody>
      </p:sp>
      <p:pic>
        <p:nvPicPr>
          <p:cNvPr id="5" name="Picture 3" descr="A close-up of a heart scan&#10;&#10;Description automatically generated">
            <a:extLst>
              <a:ext uri="{FF2B5EF4-FFF2-40B4-BE49-F238E27FC236}">
                <a16:creationId xmlns:a16="http://schemas.microsoft.com/office/drawing/2014/main" id="{0A58EBF5-7F1D-E754-AB85-5260834D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99" y="1606542"/>
            <a:ext cx="5182351" cy="3381484"/>
          </a:xfrm>
          <a:prstGeom prst="rect">
            <a:avLst/>
          </a:prstGeom>
        </p:spPr>
      </p:pic>
      <p:cxnSp>
        <p:nvCxnSpPr>
          <p:cNvPr id="25633" name="Straight Connector 2563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19107" y="2085703"/>
            <a:ext cx="26746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3" name="Rectangle 2">
            <a:extLst>
              <a:ext uri="{FF2B5EF4-FFF2-40B4-BE49-F238E27FC236}">
                <a16:creationId xmlns:a16="http://schemas.microsoft.com/office/drawing/2014/main" id="{1DC1D8F4-31B5-4845-B6C9-26915E350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613" y="2198914"/>
            <a:ext cx="2767693" cy="36701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45720" rIns="0" bIns="45720" rtlCol="0">
            <a:norm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None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Diastasis is a period of zero-motion (static) condition over a finite time interval where left ventricular (LV) wall mechanics and trans mitral flow are both absent. Equal Pressures.</a:t>
            </a:r>
          </a:p>
        </p:txBody>
      </p:sp>
      <p:sp>
        <p:nvSpPr>
          <p:cNvPr id="25635" name="Rectangle 25634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637" name="Rectangle 2563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627" name="Picture 3">
            <a:extLst>
              <a:ext uri="{FF2B5EF4-FFF2-40B4-BE49-F238E27FC236}">
                <a16:creationId xmlns:a16="http://schemas.microsoft.com/office/drawing/2014/main" id="{B6258B74-71D9-4287-9247-FD313E3E77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58" y="845976"/>
            <a:ext cx="7945883" cy="518468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D958D-EBDF-4E6F-B398-B6E814A94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85" y="643466"/>
            <a:ext cx="2078455" cy="5225627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3100"/>
              <a:t>                 What is M-Mode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1539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07B0E-87C0-4F9D-A108-D7FDD3B19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3264" y="643466"/>
            <a:ext cx="5171980" cy="5225628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defRPr/>
            </a:pPr>
            <a:r>
              <a:rPr lang="en-US" dirty="0"/>
              <a:t>A time motion display of the ultrasound wave along a chosen ultrasound line.  </a:t>
            </a:r>
            <a:endParaRPr lang="en-US" dirty="0">
              <a:cs typeface="Calibri" panose="020F0502020204030204"/>
            </a:endParaRPr>
          </a:p>
          <a:p>
            <a:pPr>
              <a:defRPr/>
            </a:pPr>
            <a:r>
              <a:rPr lang="en-US" dirty="0"/>
              <a:t>The first application of Echo </a:t>
            </a:r>
            <a:r>
              <a:rPr lang="en-US"/>
              <a:t>utilized</a:t>
            </a:r>
            <a:endParaRPr lang="en-US" dirty="0">
              <a:cs typeface="Calibri"/>
            </a:endParaRPr>
          </a:p>
          <a:p>
            <a:pPr>
              <a:defRPr/>
            </a:pPr>
            <a:r>
              <a:rPr lang="en-US" dirty="0"/>
              <a:t>M in M-Mode stands for “Motion”</a:t>
            </a:r>
          </a:p>
          <a:p>
            <a:pPr>
              <a:defRPr/>
            </a:pPr>
            <a:r>
              <a:rPr lang="en-US" dirty="0"/>
              <a:t>Referred to as an “ice pick” view because the cursor is passing through the structures of the heart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15B19B-E7BB-4060-B12F-3CDA8EF16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336792"/>
            <a:ext cx="9141619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759" name="Rectangle 3175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61" name="Rectangle 31760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5053F-A700-454F-979B-F13AB932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 sz="310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EPSS (E point to Septal Separation)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C940A4-8073-48A4-8EAB-4E631D26035F}"/>
              </a:ext>
            </a:extLst>
          </p:cNvPr>
          <p:cNvSpPr txBox="1"/>
          <p:nvPr/>
        </p:nvSpPr>
        <p:spPr>
          <a:xfrm>
            <a:off x="369278" y="2653800"/>
            <a:ext cx="2313633" cy="3335519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300">
                <a:solidFill>
                  <a:srgbClr val="FFFFFF"/>
                </a:solidFill>
                <a:latin typeface="+mn-lt"/>
              </a:rPr>
              <a:t>An increase in EPSS may indicate </a:t>
            </a:r>
            <a:r>
              <a:rPr lang="en-US" sz="1300" dirty="0">
                <a:solidFill>
                  <a:srgbClr val="FFFFFF"/>
                </a:solidFill>
                <a:latin typeface="+mn-lt"/>
              </a:rPr>
              <a:t>LV dilation or systolic dysfunction). EPSS &gt;2cm (20mm) suggests &lt;30% EF​</a:t>
            </a:r>
          </a:p>
        </p:txBody>
      </p:sp>
      <p:sp>
        <p:nvSpPr>
          <p:cNvPr id="31763" name="Rectangle 31762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747" name="Picture 3">
            <a:extLst>
              <a:ext uri="{FF2B5EF4-FFF2-40B4-BE49-F238E27FC236}">
                <a16:creationId xmlns:a16="http://schemas.microsoft.com/office/drawing/2014/main" id="{BAF9A09E-867F-4E07-A38B-0E3165229A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6" r="18235" b="-1"/>
          <a:stretch/>
        </p:blipFill>
        <p:spPr>
          <a:xfrm>
            <a:off x="3556512" y="640080"/>
            <a:ext cx="5098562" cy="557784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082" name="Rectangle 2" descr="Large confetti">
            <a:extLst>
              <a:ext uri="{FF2B5EF4-FFF2-40B4-BE49-F238E27FC236}">
                <a16:creationId xmlns:a16="http://schemas.microsoft.com/office/drawing/2014/main" id="{65F4E191-AC68-454F-AF77-EDB27F00F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1785" y="643466"/>
            <a:ext cx="2078455" cy="5225627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3100"/>
              <a:t>M-mode Findings at the MV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1539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380BFE5-2510-41F5-AE77-BCD1EFE907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63264" y="643466"/>
            <a:ext cx="5171980" cy="5225628"/>
          </a:xfrm>
        </p:spPr>
        <p:txBody>
          <a:bodyPr anchor="ctr">
            <a:normAutofit/>
          </a:bodyPr>
          <a:lstStyle/>
          <a:p>
            <a:pPr eaLnBrk="1" hangingPunct="1"/>
            <a:endParaRPr lang="en-US" altLang="en-US" b="1"/>
          </a:p>
          <a:p>
            <a:pPr eaLnBrk="1" hangingPunct="1">
              <a:buFontTx/>
              <a:buNone/>
            </a:pPr>
            <a:endParaRPr lang="en-US" altLang="en-US" b="1"/>
          </a:p>
          <a:p>
            <a:pPr eaLnBrk="1" hangingPunct="1"/>
            <a:r>
              <a:rPr lang="en-US" altLang="en-US" b="1"/>
              <a:t>B- bump on the AC shoulder</a:t>
            </a:r>
          </a:p>
          <a:p>
            <a:pPr eaLnBrk="1" hangingPunct="1"/>
            <a:endParaRPr lang="en-US" altLang="en-US" b="1"/>
          </a:p>
          <a:p>
            <a:pPr eaLnBrk="1" hangingPunct="1"/>
            <a:r>
              <a:rPr lang="en-US" altLang="en-US" b="1"/>
              <a:t>Premature Closure of the MV</a:t>
            </a:r>
          </a:p>
          <a:p>
            <a:pPr eaLnBrk="1" hangingPunct="1"/>
            <a:endParaRPr lang="en-US" altLang="en-US" b="1"/>
          </a:p>
          <a:p>
            <a:pPr eaLnBrk="1" hangingPunct="1"/>
            <a:r>
              <a:rPr lang="en-US" altLang="en-US" b="1"/>
              <a:t>Systolic anterior motion of the AMVL</a:t>
            </a:r>
          </a:p>
          <a:p>
            <a:pPr eaLnBrk="1" hangingPunct="1"/>
            <a:endParaRPr lang="en-US" altLang="en-US" b="1"/>
          </a:p>
          <a:p>
            <a:pPr eaLnBrk="1" hangingPunct="1"/>
            <a:r>
              <a:rPr lang="en-US" altLang="en-US" b="1"/>
              <a:t>Mitral Valve Prolapse</a:t>
            </a:r>
          </a:p>
          <a:p>
            <a:pPr eaLnBrk="1" hangingPunct="1"/>
            <a:endParaRPr lang="en-US" altLang="en-US" b="1"/>
          </a:p>
          <a:p>
            <a:r>
              <a:rPr lang="en-US" altLang="en-US" b="1"/>
              <a:t>Aortic Regurgitation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C15B19B-E7BB-4060-B12F-3CDA8EF16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336792"/>
            <a:ext cx="9141619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106" name="Rectangle 2" descr="Large confetti">
            <a:extLst>
              <a:ext uri="{FF2B5EF4-FFF2-40B4-BE49-F238E27FC236}">
                <a16:creationId xmlns:a16="http://schemas.microsoft.com/office/drawing/2014/main" id="{FAF903F7-2822-487A-8AC9-B559B75EBD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1785" y="643466"/>
            <a:ext cx="2078455" cy="5225627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3100"/>
              <a:t>M-mode Findings at the MV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1539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A93256D-544E-4340-8940-FE46821E06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63264" y="643466"/>
            <a:ext cx="5171980" cy="5225628"/>
          </a:xfrm>
        </p:spPr>
        <p:txBody>
          <a:bodyPr anchor="ctr">
            <a:normAutofit/>
          </a:bodyPr>
          <a:lstStyle/>
          <a:p>
            <a:pPr eaLnBrk="1" hangingPunct="1"/>
            <a:endParaRPr lang="en-US" altLang="en-US" b="1"/>
          </a:p>
          <a:p>
            <a:pPr eaLnBrk="1" hangingPunct="1">
              <a:buFontTx/>
              <a:buNone/>
            </a:pPr>
            <a:endParaRPr lang="en-US" altLang="en-US" b="1"/>
          </a:p>
          <a:p>
            <a:pPr eaLnBrk="1" hangingPunct="1"/>
            <a:r>
              <a:rPr lang="en-US" altLang="en-US" b="1"/>
              <a:t>Flail PMVL</a:t>
            </a:r>
          </a:p>
          <a:p>
            <a:pPr eaLnBrk="1" hangingPunct="1"/>
            <a:endParaRPr lang="en-US" altLang="en-US" b="1"/>
          </a:p>
          <a:p>
            <a:pPr eaLnBrk="1" hangingPunct="1"/>
            <a:r>
              <a:rPr lang="en-US" altLang="en-US" b="1"/>
              <a:t>Fluttering of the AMVL</a:t>
            </a:r>
          </a:p>
          <a:p>
            <a:pPr eaLnBrk="1" hangingPunct="1"/>
            <a:endParaRPr lang="en-US" altLang="en-US" b="1"/>
          </a:p>
          <a:p>
            <a:pPr eaLnBrk="1" hangingPunct="1"/>
            <a:r>
              <a:rPr lang="en-US" altLang="en-US" b="1"/>
              <a:t>Mitral Stenosis</a:t>
            </a:r>
          </a:p>
          <a:p>
            <a:pPr eaLnBrk="1" hangingPunct="1"/>
            <a:endParaRPr lang="en-US" altLang="en-US" b="1"/>
          </a:p>
          <a:p>
            <a:pPr eaLnBrk="1" hangingPunct="1"/>
            <a:r>
              <a:rPr lang="en-US" altLang="en-US" b="1"/>
              <a:t>LA myxoma</a:t>
            </a:r>
          </a:p>
          <a:p>
            <a:pPr eaLnBrk="1" hangingPunct="1"/>
            <a:endParaRPr lang="en-US" altLang="en-US" b="1"/>
          </a:p>
          <a:p>
            <a:pPr eaLnBrk="1" hangingPunct="1"/>
            <a:r>
              <a:rPr lang="en-US" altLang="en-US" b="1"/>
              <a:t>Vegetations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C15B19B-E7BB-4060-B12F-3CDA8EF16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336792"/>
            <a:ext cx="9141619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EB9D8-D1EB-4F6C-A4B6-E2CE4BEA5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72" y="963997"/>
            <a:ext cx="2441018" cy="4938361"/>
          </a:xfrm>
        </p:spPr>
        <p:txBody>
          <a:bodyPr anchor="ctr">
            <a:normAutofit/>
          </a:bodyPr>
          <a:lstStyle/>
          <a:p>
            <a:pPr algn="r">
              <a:defRPr/>
            </a:pPr>
            <a:r>
              <a:rPr lang="en-US" sz="3800"/>
              <a:t>M-Mode B Bump on AC Shoulder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7688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8D16BD12-385C-49C2-9705-1C68C51AC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1161" y="963507"/>
            <a:ext cx="4601323" cy="4938851"/>
          </a:xfrm>
        </p:spPr>
        <p:txBody>
          <a:bodyPr anchor="ctr">
            <a:normAutofit/>
          </a:bodyPr>
          <a:lstStyle/>
          <a:p>
            <a:r>
              <a:rPr lang="en-US" altLang="en-US" sz="1600"/>
              <a:t>Delayed closure of mitral leaflets between the A and C (leaflet coaptation) points, determining a "notch" known as B-bump. Indicates increased left ventricular end-diastolic pressure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98" name="AutoShape 2">
            <a:extLst>
              <a:ext uri="{FF2B5EF4-FFF2-40B4-BE49-F238E27FC236}">
                <a16:creationId xmlns:a16="http://schemas.microsoft.com/office/drawing/2014/main" id="{CAD5C061-D47F-42BA-A60B-327284602C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62200" y="3886200"/>
            <a:ext cx="3810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699" name="AutoShape 3">
            <a:extLst>
              <a:ext uri="{FF2B5EF4-FFF2-40B4-BE49-F238E27FC236}">
                <a16:creationId xmlns:a16="http://schemas.microsoft.com/office/drawing/2014/main" id="{0EBFF4A7-B0F7-4ADB-82D4-5854D27D36C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3200" y="46482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0" name="AutoShape 4">
            <a:extLst>
              <a:ext uri="{FF2B5EF4-FFF2-40B4-BE49-F238E27FC236}">
                <a16:creationId xmlns:a16="http://schemas.microsoft.com/office/drawing/2014/main" id="{995AB3D3-C7A8-41AA-9EFE-97BCAF44E6E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133600" y="3886200"/>
            <a:ext cx="2286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1" name="AutoShape 5">
            <a:extLst>
              <a:ext uri="{FF2B5EF4-FFF2-40B4-BE49-F238E27FC236}">
                <a16:creationId xmlns:a16="http://schemas.microsoft.com/office/drawing/2014/main" id="{4F1CEB0E-5AD6-4E96-A313-9088FA36832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276600" y="4191000"/>
            <a:ext cx="152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2" name="AutoShape 6">
            <a:extLst>
              <a:ext uri="{FF2B5EF4-FFF2-40B4-BE49-F238E27FC236}">
                <a16:creationId xmlns:a16="http://schemas.microsoft.com/office/drawing/2014/main" id="{03697EC6-2A0D-4745-8BEF-867018E01F0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29000" y="4191000"/>
            <a:ext cx="152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3" name="AutoShape 7">
            <a:extLst>
              <a:ext uri="{FF2B5EF4-FFF2-40B4-BE49-F238E27FC236}">
                <a16:creationId xmlns:a16="http://schemas.microsoft.com/office/drawing/2014/main" id="{4664C683-0AA2-487A-AF8D-1A124454A2D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76400" y="3429000"/>
            <a:ext cx="0" cy="182721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AutoShape 8">
            <a:extLst>
              <a:ext uri="{FF2B5EF4-FFF2-40B4-BE49-F238E27FC236}">
                <a16:creationId xmlns:a16="http://schemas.microsoft.com/office/drawing/2014/main" id="{F044BF72-1005-425D-AF6F-44541A1B3F0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76400" y="5257800"/>
            <a:ext cx="4648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5" name="Text Box 9">
            <a:extLst>
              <a:ext uri="{FF2B5EF4-FFF2-40B4-BE49-F238E27FC236}">
                <a16:creationId xmlns:a16="http://schemas.microsoft.com/office/drawing/2014/main" id="{EBF2E3AF-92E3-44EE-B923-01D8D1720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809" y="3659965"/>
            <a:ext cx="836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  <a:t>Distance</a:t>
            </a:r>
          </a:p>
        </p:txBody>
      </p:sp>
      <p:sp>
        <p:nvSpPr>
          <p:cNvPr id="29706" name="Text Box 10">
            <a:extLst>
              <a:ext uri="{FF2B5EF4-FFF2-40B4-BE49-F238E27FC236}">
                <a16:creationId xmlns:a16="http://schemas.microsoft.com/office/drawing/2014/main" id="{F48E8054-5728-4C46-81E3-B9F9F61AF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638800"/>
            <a:ext cx="879733" cy="30777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 dirty="0">
                <a:solidFill>
                  <a:schemeClr val="tx1"/>
                </a:solidFill>
                <a:latin typeface="Arial"/>
                <a:cs typeface="Arial"/>
              </a:rPr>
              <a:t>Systole</a:t>
            </a:r>
          </a:p>
        </p:txBody>
      </p:sp>
      <p:sp>
        <p:nvSpPr>
          <p:cNvPr id="95243" name="Rectangle 11" descr="Large confetti">
            <a:extLst>
              <a:ext uri="{FF2B5EF4-FFF2-40B4-BE49-F238E27FC236}">
                <a16:creationId xmlns:a16="http://schemas.microsoft.com/office/drawing/2014/main" id="{DEBCDF71-5AF2-4B46-BE0B-A75ACA74A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200"/>
              <a:t>M-mode at Mitral Valve</a:t>
            </a:r>
          </a:p>
        </p:txBody>
      </p:sp>
      <p:cxnSp>
        <p:nvCxnSpPr>
          <p:cNvPr id="29708" name="AutoShape 12">
            <a:extLst>
              <a:ext uri="{FF2B5EF4-FFF2-40B4-BE49-F238E27FC236}">
                <a16:creationId xmlns:a16="http://schemas.microsoft.com/office/drawing/2014/main" id="{3B388C0E-32FE-42AD-A94B-6814CB77F68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133600" y="47244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9" name="AutoShape 13">
            <a:extLst>
              <a:ext uri="{FF2B5EF4-FFF2-40B4-BE49-F238E27FC236}">
                <a16:creationId xmlns:a16="http://schemas.microsoft.com/office/drawing/2014/main" id="{14EEE2D9-F48D-436A-9DEB-C2EB136260E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514600" y="47244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0" name="AutoShape 14">
            <a:extLst>
              <a:ext uri="{FF2B5EF4-FFF2-40B4-BE49-F238E27FC236}">
                <a16:creationId xmlns:a16="http://schemas.microsoft.com/office/drawing/2014/main" id="{F16F4DB0-E28C-4D17-A7A9-A8417A92B88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276600" y="47244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1" name="AutoShape 15">
            <a:extLst>
              <a:ext uri="{FF2B5EF4-FFF2-40B4-BE49-F238E27FC236}">
                <a16:creationId xmlns:a16="http://schemas.microsoft.com/office/drawing/2014/main" id="{710D9B0F-6E5E-4121-A8B9-BA042C2602C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05200" y="4724400"/>
            <a:ext cx="304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2" name="Line 16">
            <a:extLst>
              <a:ext uri="{FF2B5EF4-FFF2-40B4-BE49-F238E27FC236}">
                <a16:creationId xmlns:a16="http://schemas.microsoft.com/office/drawing/2014/main" id="{BF52505D-233F-45F1-BA9D-F35DAFE3D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286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29713" name="AutoShape 17">
            <a:extLst>
              <a:ext uri="{FF2B5EF4-FFF2-40B4-BE49-F238E27FC236}">
                <a16:creationId xmlns:a16="http://schemas.microsoft.com/office/drawing/2014/main" id="{61DCA6E5-4E59-493B-9A60-F9A799A6E75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3200" y="47244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4" name="AutoShape 18">
            <a:extLst>
              <a:ext uri="{FF2B5EF4-FFF2-40B4-BE49-F238E27FC236}">
                <a16:creationId xmlns:a16="http://schemas.microsoft.com/office/drawing/2014/main" id="{99C63DD2-4090-49F8-A6EB-331D3B53DD5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810000" y="46482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5" name="AutoShape 19">
            <a:extLst>
              <a:ext uri="{FF2B5EF4-FFF2-40B4-BE49-F238E27FC236}">
                <a16:creationId xmlns:a16="http://schemas.microsoft.com/office/drawing/2014/main" id="{613210BE-791F-44CD-9DF0-1CF1EF766C1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572000" y="3810000"/>
            <a:ext cx="2286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6" name="AutoShape 20">
            <a:extLst>
              <a:ext uri="{FF2B5EF4-FFF2-40B4-BE49-F238E27FC236}">
                <a16:creationId xmlns:a16="http://schemas.microsoft.com/office/drawing/2014/main" id="{39D215C8-FC2A-442E-8461-A796AD5D9B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00600" y="3810000"/>
            <a:ext cx="3810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7" name="AutoShape 21">
            <a:extLst>
              <a:ext uri="{FF2B5EF4-FFF2-40B4-BE49-F238E27FC236}">
                <a16:creationId xmlns:a16="http://schemas.microsoft.com/office/drawing/2014/main" id="{8D2B4B94-1903-457C-9F37-775869FBBFA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572000" y="46482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8" name="AutoShape 22">
            <a:extLst>
              <a:ext uri="{FF2B5EF4-FFF2-40B4-BE49-F238E27FC236}">
                <a16:creationId xmlns:a16="http://schemas.microsoft.com/office/drawing/2014/main" id="{9EBE6E47-4778-49AC-ABEA-F1CCCBEEBCF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953000" y="46482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9" name="AutoShape 23">
            <a:extLst>
              <a:ext uri="{FF2B5EF4-FFF2-40B4-BE49-F238E27FC236}">
                <a16:creationId xmlns:a16="http://schemas.microsoft.com/office/drawing/2014/main" id="{12A416AE-17E0-43E9-9074-D0D242C03838}"/>
              </a:ext>
            </a:extLst>
          </p:cNvPr>
          <p:cNvSpPr>
            <a:spLocks/>
          </p:cNvSpPr>
          <p:nvPr/>
        </p:nvSpPr>
        <p:spPr bwMode="auto">
          <a:xfrm rot="5400000" flipH="1">
            <a:off x="2571750" y="4362450"/>
            <a:ext cx="723900" cy="1600200"/>
          </a:xfrm>
          <a:prstGeom prst="leftBrace">
            <a:avLst>
              <a:gd name="adj1" fmla="val 18421"/>
              <a:gd name="adj2" fmla="val 50000"/>
            </a:avLst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20" name="Text Box 24">
            <a:extLst>
              <a:ext uri="{FF2B5EF4-FFF2-40B4-BE49-F238E27FC236}">
                <a16:creationId xmlns:a16="http://schemas.microsoft.com/office/drawing/2014/main" id="{50506564-6859-4D8F-8FC5-F0BD47017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638800"/>
            <a:ext cx="796925" cy="30480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  <a:t>Diastole</a:t>
            </a:r>
          </a:p>
        </p:txBody>
      </p:sp>
      <p:sp>
        <p:nvSpPr>
          <p:cNvPr id="29721" name="AutoShape 25">
            <a:extLst>
              <a:ext uri="{FF2B5EF4-FFF2-40B4-BE49-F238E27FC236}">
                <a16:creationId xmlns:a16="http://schemas.microsoft.com/office/drawing/2014/main" id="{ACF81FEC-2665-48D3-9289-F5C95B669AC5}"/>
              </a:ext>
            </a:extLst>
          </p:cNvPr>
          <p:cNvSpPr>
            <a:spLocks/>
          </p:cNvSpPr>
          <p:nvPr/>
        </p:nvSpPr>
        <p:spPr bwMode="auto">
          <a:xfrm rot="5400000" flipH="1">
            <a:off x="3886200" y="4648200"/>
            <a:ext cx="609600" cy="914400"/>
          </a:xfrm>
          <a:prstGeom prst="leftBrace">
            <a:avLst>
              <a:gd name="adj1" fmla="val 12500"/>
              <a:gd name="adj2" fmla="val 50000"/>
            </a:avLst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22" name="Freeform 26">
            <a:extLst>
              <a:ext uri="{FF2B5EF4-FFF2-40B4-BE49-F238E27FC236}">
                <a16:creationId xmlns:a16="http://schemas.microsoft.com/office/drawing/2014/main" id="{498ADD43-3960-48FC-987A-3AC7E1A995D9}"/>
              </a:ext>
            </a:extLst>
          </p:cNvPr>
          <p:cNvSpPr>
            <a:spLocks/>
          </p:cNvSpPr>
          <p:nvPr/>
        </p:nvSpPr>
        <p:spPr bwMode="auto">
          <a:xfrm>
            <a:off x="3200400" y="2438400"/>
            <a:ext cx="152400" cy="152400"/>
          </a:xfrm>
          <a:custGeom>
            <a:avLst/>
            <a:gdLst>
              <a:gd name="T0" fmla="*/ 0 w 240"/>
              <a:gd name="T1" fmla="*/ 2147483646 h 224"/>
              <a:gd name="T2" fmla="*/ 2147483646 w 240"/>
              <a:gd name="T3" fmla="*/ 2147483646 h 224"/>
              <a:gd name="T4" fmla="*/ 2147483646 w 240"/>
              <a:gd name="T5" fmla="*/ 2147483646 h 224"/>
              <a:gd name="T6" fmla="*/ 2147483646 w 24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24"/>
              <a:gd name="T14" fmla="*/ 240 w 24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24">
                <a:moveTo>
                  <a:pt x="0" y="224"/>
                </a:moveTo>
                <a:cubicBezTo>
                  <a:pt x="8" y="144"/>
                  <a:pt x="16" y="64"/>
                  <a:pt x="48" y="32"/>
                </a:cubicBezTo>
                <a:cubicBezTo>
                  <a:pt x="80" y="0"/>
                  <a:pt x="160" y="0"/>
                  <a:pt x="192" y="32"/>
                </a:cubicBezTo>
                <a:cubicBezTo>
                  <a:pt x="224" y="64"/>
                  <a:pt x="232" y="144"/>
                  <a:pt x="240" y="224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23" name="Freeform 27">
            <a:extLst>
              <a:ext uri="{FF2B5EF4-FFF2-40B4-BE49-F238E27FC236}">
                <a16:creationId xmlns:a16="http://schemas.microsoft.com/office/drawing/2014/main" id="{2E2C6F36-3684-4F09-A8B5-410010BC2135}"/>
              </a:ext>
            </a:extLst>
          </p:cNvPr>
          <p:cNvSpPr>
            <a:spLocks/>
          </p:cNvSpPr>
          <p:nvPr/>
        </p:nvSpPr>
        <p:spPr bwMode="auto">
          <a:xfrm>
            <a:off x="1981200" y="2362200"/>
            <a:ext cx="304800" cy="228600"/>
          </a:xfrm>
          <a:custGeom>
            <a:avLst/>
            <a:gdLst>
              <a:gd name="T0" fmla="*/ 0 w 240"/>
              <a:gd name="T1" fmla="*/ 2147483646 h 224"/>
              <a:gd name="T2" fmla="*/ 2147483646 w 240"/>
              <a:gd name="T3" fmla="*/ 2147483646 h 224"/>
              <a:gd name="T4" fmla="*/ 2147483646 w 240"/>
              <a:gd name="T5" fmla="*/ 2147483646 h 224"/>
              <a:gd name="T6" fmla="*/ 2147483646 w 24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24"/>
              <a:gd name="T14" fmla="*/ 240 w 24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24">
                <a:moveTo>
                  <a:pt x="0" y="224"/>
                </a:moveTo>
                <a:cubicBezTo>
                  <a:pt x="8" y="144"/>
                  <a:pt x="16" y="64"/>
                  <a:pt x="48" y="32"/>
                </a:cubicBezTo>
                <a:cubicBezTo>
                  <a:pt x="80" y="0"/>
                  <a:pt x="160" y="0"/>
                  <a:pt x="192" y="32"/>
                </a:cubicBezTo>
                <a:cubicBezTo>
                  <a:pt x="224" y="64"/>
                  <a:pt x="232" y="144"/>
                  <a:pt x="240" y="224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24" name="Line 28">
            <a:extLst>
              <a:ext uri="{FF2B5EF4-FFF2-40B4-BE49-F238E27FC236}">
                <a16:creationId xmlns:a16="http://schemas.microsoft.com/office/drawing/2014/main" id="{E6E66910-A0DD-4447-8EDF-53F2E505B2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90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25" name="Line 29">
            <a:extLst>
              <a:ext uri="{FF2B5EF4-FFF2-40B4-BE49-F238E27FC236}">
                <a16:creationId xmlns:a16="http://schemas.microsoft.com/office/drawing/2014/main" id="{2FF7D0D5-0704-42AE-B94D-9E67B84626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590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26" name="Line 30">
            <a:extLst>
              <a:ext uri="{FF2B5EF4-FFF2-40B4-BE49-F238E27FC236}">
                <a16:creationId xmlns:a16="http://schemas.microsoft.com/office/drawing/2014/main" id="{1620279B-C586-4253-BF5C-13F9EF64FA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590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27" name="Line 31">
            <a:extLst>
              <a:ext uri="{FF2B5EF4-FFF2-40B4-BE49-F238E27FC236}">
                <a16:creationId xmlns:a16="http://schemas.microsoft.com/office/drawing/2014/main" id="{09ABCE21-7DF5-40A9-A20F-C7DD4FED46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2098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28" name="Line 32">
            <a:extLst>
              <a:ext uri="{FF2B5EF4-FFF2-40B4-BE49-F238E27FC236}">
                <a16:creationId xmlns:a16="http://schemas.microsoft.com/office/drawing/2014/main" id="{8C0EFC2C-12C8-40C6-9C53-B1634066FF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2098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29" name="Line 33">
            <a:extLst>
              <a:ext uri="{FF2B5EF4-FFF2-40B4-BE49-F238E27FC236}">
                <a16:creationId xmlns:a16="http://schemas.microsoft.com/office/drawing/2014/main" id="{ECA2FBBC-301F-4EC8-99FE-1A200326E0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5908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30" name="Line 34">
            <a:extLst>
              <a:ext uri="{FF2B5EF4-FFF2-40B4-BE49-F238E27FC236}">
                <a16:creationId xmlns:a16="http://schemas.microsoft.com/office/drawing/2014/main" id="{21264179-54A3-4B59-AF37-1FC169AB22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31" name="Freeform 35">
            <a:extLst>
              <a:ext uri="{FF2B5EF4-FFF2-40B4-BE49-F238E27FC236}">
                <a16:creationId xmlns:a16="http://schemas.microsoft.com/office/drawing/2014/main" id="{F2D93532-6FCD-4A83-8F4F-845D5476D87C}"/>
              </a:ext>
            </a:extLst>
          </p:cNvPr>
          <p:cNvSpPr>
            <a:spLocks/>
          </p:cNvSpPr>
          <p:nvPr/>
        </p:nvSpPr>
        <p:spPr bwMode="auto">
          <a:xfrm>
            <a:off x="4343400" y="2362200"/>
            <a:ext cx="304800" cy="228600"/>
          </a:xfrm>
          <a:custGeom>
            <a:avLst/>
            <a:gdLst>
              <a:gd name="T0" fmla="*/ 0 w 240"/>
              <a:gd name="T1" fmla="*/ 2147483646 h 224"/>
              <a:gd name="T2" fmla="*/ 2147483646 w 240"/>
              <a:gd name="T3" fmla="*/ 2147483646 h 224"/>
              <a:gd name="T4" fmla="*/ 2147483646 w 240"/>
              <a:gd name="T5" fmla="*/ 2147483646 h 224"/>
              <a:gd name="T6" fmla="*/ 2147483646 w 24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24"/>
              <a:gd name="T14" fmla="*/ 240 w 24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24">
                <a:moveTo>
                  <a:pt x="0" y="224"/>
                </a:moveTo>
                <a:cubicBezTo>
                  <a:pt x="8" y="144"/>
                  <a:pt x="16" y="64"/>
                  <a:pt x="48" y="32"/>
                </a:cubicBezTo>
                <a:cubicBezTo>
                  <a:pt x="80" y="0"/>
                  <a:pt x="160" y="0"/>
                  <a:pt x="192" y="32"/>
                </a:cubicBezTo>
                <a:cubicBezTo>
                  <a:pt x="224" y="64"/>
                  <a:pt x="232" y="144"/>
                  <a:pt x="240" y="224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32" name="Line 36">
            <a:extLst>
              <a:ext uri="{FF2B5EF4-FFF2-40B4-BE49-F238E27FC236}">
                <a16:creationId xmlns:a16="http://schemas.microsoft.com/office/drawing/2014/main" id="{229AB51F-89B1-4C6D-8900-431621B373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33" name="Line 37">
            <a:extLst>
              <a:ext uri="{FF2B5EF4-FFF2-40B4-BE49-F238E27FC236}">
                <a16:creationId xmlns:a16="http://schemas.microsoft.com/office/drawing/2014/main" id="{129DC325-ABFC-4FE9-9D6F-AE7FE9DCC52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240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34" name="Text Box 38">
            <a:extLst>
              <a:ext uri="{FF2B5EF4-FFF2-40B4-BE49-F238E27FC236}">
                <a16:creationId xmlns:a16="http://schemas.microsoft.com/office/drawing/2014/main" id="{FE9EDF30-2CB3-40CA-85E0-A934D9B38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334000"/>
            <a:ext cx="579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29735" name="Freeform 39">
            <a:extLst>
              <a:ext uri="{FF2B5EF4-FFF2-40B4-BE49-F238E27FC236}">
                <a16:creationId xmlns:a16="http://schemas.microsoft.com/office/drawing/2014/main" id="{47830CDD-994A-4DC3-944C-670E722C9D8F}"/>
              </a:ext>
            </a:extLst>
          </p:cNvPr>
          <p:cNvSpPr>
            <a:spLocks/>
          </p:cNvSpPr>
          <p:nvPr/>
        </p:nvSpPr>
        <p:spPr bwMode="auto">
          <a:xfrm rot="3002547">
            <a:off x="3582988" y="4387850"/>
            <a:ext cx="134937" cy="80963"/>
          </a:xfrm>
          <a:custGeom>
            <a:avLst/>
            <a:gdLst>
              <a:gd name="T0" fmla="*/ 0 w 240"/>
              <a:gd name="T1" fmla="*/ 2147483646 h 224"/>
              <a:gd name="T2" fmla="*/ 2147483646 w 240"/>
              <a:gd name="T3" fmla="*/ 2147483646 h 224"/>
              <a:gd name="T4" fmla="*/ 2147483646 w 240"/>
              <a:gd name="T5" fmla="*/ 2147483646 h 224"/>
              <a:gd name="T6" fmla="*/ 2147483646 w 24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24"/>
              <a:gd name="T14" fmla="*/ 240 w 24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24">
                <a:moveTo>
                  <a:pt x="0" y="224"/>
                </a:moveTo>
                <a:cubicBezTo>
                  <a:pt x="8" y="144"/>
                  <a:pt x="16" y="64"/>
                  <a:pt x="48" y="32"/>
                </a:cubicBezTo>
                <a:cubicBezTo>
                  <a:pt x="80" y="0"/>
                  <a:pt x="160" y="0"/>
                  <a:pt x="192" y="32"/>
                </a:cubicBezTo>
                <a:cubicBezTo>
                  <a:pt x="224" y="64"/>
                  <a:pt x="232" y="144"/>
                  <a:pt x="240" y="224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36" name="Line 40">
            <a:extLst>
              <a:ext uri="{FF2B5EF4-FFF2-40B4-BE49-F238E27FC236}">
                <a16:creationId xmlns:a16="http://schemas.microsoft.com/office/drawing/2014/main" id="{28787B4B-25A9-4157-955A-E82C6F482D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4958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37" name="Text Box 41">
            <a:extLst>
              <a:ext uri="{FF2B5EF4-FFF2-40B4-BE49-F238E27FC236}">
                <a16:creationId xmlns:a16="http://schemas.microsoft.com/office/drawing/2014/main" id="{B66B2721-5FEF-4DB9-9622-B4D758899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000375"/>
            <a:ext cx="1658571" cy="58102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B-bump on the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AC shoulder.</a:t>
            </a:r>
          </a:p>
        </p:txBody>
      </p:sp>
      <p:sp>
        <p:nvSpPr>
          <p:cNvPr id="29738" name="Line 42">
            <a:extLst>
              <a:ext uri="{FF2B5EF4-FFF2-40B4-BE49-F238E27FC236}">
                <a16:creationId xmlns:a16="http://schemas.microsoft.com/office/drawing/2014/main" id="{D9A9D67F-0D18-495D-88A8-4AF5AA294F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5814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70" name="AutoShape 2">
            <a:extLst>
              <a:ext uri="{FF2B5EF4-FFF2-40B4-BE49-F238E27FC236}">
                <a16:creationId xmlns:a16="http://schemas.microsoft.com/office/drawing/2014/main" id="{B3DD5E93-0C83-4C0C-9E7E-64490EE08CE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62200" y="3886200"/>
            <a:ext cx="3810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1" name="AutoShape 3">
            <a:extLst>
              <a:ext uri="{FF2B5EF4-FFF2-40B4-BE49-F238E27FC236}">
                <a16:creationId xmlns:a16="http://schemas.microsoft.com/office/drawing/2014/main" id="{4CDBDED4-5B13-46D1-ADAD-67F801F3A30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3200" y="46482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2" name="AutoShape 4">
            <a:extLst>
              <a:ext uri="{FF2B5EF4-FFF2-40B4-BE49-F238E27FC236}">
                <a16:creationId xmlns:a16="http://schemas.microsoft.com/office/drawing/2014/main" id="{DD3D88B1-CBA5-4CFF-A87A-73D8C7D3CB3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133600" y="3886200"/>
            <a:ext cx="2286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3" name="AutoShape 5">
            <a:extLst>
              <a:ext uri="{FF2B5EF4-FFF2-40B4-BE49-F238E27FC236}">
                <a16:creationId xmlns:a16="http://schemas.microsoft.com/office/drawing/2014/main" id="{E6E305D5-55C7-4BBB-85AB-46F5C0429EA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276600" y="4267200"/>
            <a:ext cx="152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4" name="AutoShape 6">
            <a:extLst>
              <a:ext uri="{FF2B5EF4-FFF2-40B4-BE49-F238E27FC236}">
                <a16:creationId xmlns:a16="http://schemas.microsoft.com/office/drawing/2014/main" id="{FBD83D14-A3E0-4C9E-A569-3C015EFD05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29000" y="42672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5" name="AutoShape 7">
            <a:extLst>
              <a:ext uri="{FF2B5EF4-FFF2-40B4-BE49-F238E27FC236}">
                <a16:creationId xmlns:a16="http://schemas.microsoft.com/office/drawing/2014/main" id="{586C8110-E1D2-47F4-BBAA-62FD4107C10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76400" y="3429000"/>
            <a:ext cx="0" cy="182721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6" name="AutoShape 8">
            <a:extLst>
              <a:ext uri="{FF2B5EF4-FFF2-40B4-BE49-F238E27FC236}">
                <a16:creationId xmlns:a16="http://schemas.microsoft.com/office/drawing/2014/main" id="{CCBCB96D-9C6D-4343-ABED-4F6EA7B49EA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76400" y="5257800"/>
            <a:ext cx="4648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7" name="Text Box 9">
            <a:extLst>
              <a:ext uri="{FF2B5EF4-FFF2-40B4-BE49-F238E27FC236}">
                <a16:creationId xmlns:a16="http://schemas.microsoft.com/office/drawing/2014/main" id="{6067F0A2-1473-4972-887E-F67EB5780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809" y="3641455"/>
            <a:ext cx="836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  <a:t>Distance</a:t>
            </a:r>
          </a:p>
        </p:txBody>
      </p:sp>
      <p:sp>
        <p:nvSpPr>
          <p:cNvPr id="32778" name="Text Box 10">
            <a:extLst>
              <a:ext uri="{FF2B5EF4-FFF2-40B4-BE49-F238E27FC236}">
                <a16:creationId xmlns:a16="http://schemas.microsoft.com/office/drawing/2014/main" id="{3BC9E13C-3B37-4379-AA08-DACD23770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638800"/>
            <a:ext cx="821059" cy="30777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 dirty="0">
                <a:solidFill>
                  <a:schemeClr val="tx1"/>
                </a:solidFill>
                <a:latin typeface="Arial"/>
                <a:cs typeface="Arial"/>
              </a:rPr>
              <a:t>Systole</a:t>
            </a:r>
          </a:p>
        </p:txBody>
      </p:sp>
      <p:sp>
        <p:nvSpPr>
          <p:cNvPr id="110603" name="Rectangle 11" descr="Large confetti">
            <a:extLst>
              <a:ext uri="{FF2B5EF4-FFF2-40B4-BE49-F238E27FC236}">
                <a16:creationId xmlns:a16="http://schemas.microsoft.com/office/drawing/2014/main" id="{62DECE3C-C449-44FD-B26A-B7DA6D595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200"/>
              <a:t>M-mode at Mitral Valve</a:t>
            </a:r>
          </a:p>
        </p:txBody>
      </p:sp>
      <p:cxnSp>
        <p:nvCxnSpPr>
          <p:cNvPr id="32780" name="AutoShape 12">
            <a:extLst>
              <a:ext uri="{FF2B5EF4-FFF2-40B4-BE49-F238E27FC236}">
                <a16:creationId xmlns:a16="http://schemas.microsoft.com/office/drawing/2014/main" id="{28258FCC-B2F1-4AA0-9833-F11AF72FAEB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133600" y="47244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1" name="AutoShape 13">
            <a:extLst>
              <a:ext uri="{FF2B5EF4-FFF2-40B4-BE49-F238E27FC236}">
                <a16:creationId xmlns:a16="http://schemas.microsoft.com/office/drawing/2014/main" id="{8FDE5822-DEA8-4E92-AC81-36BEC951112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514600" y="47244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2" name="AutoShape 14">
            <a:extLst>
              <a:ext uri="{FF2B5EF4-FFF2-40B4-BE49-F238E27FC236}">
                <a16:creationId xmlns:a16="http://schemas.microsoft.com/office/drawing/2014/main" id="{2EF3A879-5A68-4FC6-BF07-54B6C6620D3B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276600" y="47244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3" name="AutoShape 15">
            <a:extLst>
              <a:ext uri="{FF2B5EF4-FFF2-40B4-BE49-F238E27FC236}">
                <a16:creationId xmlns:a16="http://schemas.microsoft.com/office/drawing/2014/main" id="{E90A4540-1970-4041-ABFB-4FA8D155B86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05200" y="47244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4" name="Line 16">
            <a:extLst>
              <a:ext uri="{FF2B5EF4-FFF2-40B4-BE49-F238E27FC236}">
                <a16:creationId xmlns:a16="http://schemas.microsoft.com/office/drawing/2014/main" id="{F38EE6AC-84AF-4E5A-95D1-25DDA21FCA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286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32785" name="AutoShape 17">
            <a:extLst>
              <a:ext uri="{FF2B5EF4-FFF2-40B4-BE49-F238E27FC236}">
                <a16:creationId xmlns:a16="http://schemas.microsoft.com/office/drawing/2014/main" id="{651DC5AD-1E86-4E18-AC2F-BA1C7BCAFC2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3200" y="47244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6" name="AutoShape 18">
            <a:extLst>
              <a:ext uri="{FF2B5EF4-FFF2-40B4-BE49-F238E27FC236}">
                <a16:creationId xmlns:a16="http://schemas.microsoft.com/office/drawing/2014/main" id="{AF0D6952-B933-4BF5-BDAF-8B7B559A735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733800" y="4648200"/>
            <a:ext cx="8382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7" name="AutoShape 19">
            <a:extLst>
              <a:ext uri="{FF2B5EF4-FFF2-40B4-BE49-F238E27FC236}">
                <a16:creationId xmlns:a16="http://schemas.microsoft.com/office/drawing/2014/main" id="{7C87231E-670B-437A-9D24-5102EDB00C1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572000" y="3810000"/>
            <a:ext cx="2286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8" name="AutoShape 20">
            <a:extLst>
              <a:ext uri="{FF2B5EF4-FFF2-40B4-BE49-F238E27FC236}">
                <a16:creationId xmlns:a16="http://schemas.microsoft.com/office/drawing/2014/main" id="{D618FA77-16E7-40EB-AE51-33CE67CC95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00600" y="3810000"/>
            <a:ext cx="3810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9" name="AutoShape 21">
            <a:extLst>
              <a:ext uri="{FF2B5EF4-FFF2-40B4-BE49-F238E27FC236}">
                <a16:creationId xmlns:a16="http://schemas.microsoft.com/office/drawing/2014/main" id="{B8B419BC-9B5F-4B47-8813-F80DF2ECF32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572000" y="46482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0" name="AutoShape 22">
            <a:extLst>
              <a:ext uri="{FF2B5EF4-FFF2-40B4-BE49-F238E27FC236}">
                <a16:creationId xmlns:a16="http://schemas.microsoft.com/office/drawing/2014/main" id="{50E7711A-1821-4DF0-93C1-5F1B098A3DE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953000" y="46482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1" name="AutoShape 23">
            <a:extLst>
              <a:ext uri="{FF2B5EF4-FFF2-40B4-BE49-F238E27FC236}">
                <a16:creationId xmlns:a16="http://schemas.microsoft.com/office/drawing/2014/main" id="{D5BBC585-EF5A-4D9E-8C01-C613029C19C7}"/>
              </a:ext>
            </a:extLst>
          </p:cNvPr>
          <p:cNvSpPr>
            <a:spLocks/>
          </p:cNvSpPr>
          <p:nvPr/>
        </p:nvSpPr>
        <p:spPr bwMode="auto">
          <a:xfrm rot="5400000" flipH="1">
            <a:off x="2571750" y="4362450"/>
            <a:ext cx="723900" cy="1600200"/>
          </a:xfrm>
          <a:prstGeom prst="leftBrace">
            <a:avLst>
              <a:gd name="adj1" fmla="val 18421"/>
              <a:gd name="adj2" fmla="val 50000"/>
            </a:avLst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792" name="Text Box 24">
            <a:extLst>
              <a:ext uri="{FF2B5EF4-FFF2-40B4-BE49-F238E27FC236}">
                <a16:creationId xmlns:a16="http://schemas.microsoft.com/office/drawing/2014/main" id="{DADDD9C7-12BA-46A5-B26C-87EB91A30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638800"/>
            <a:ext cx="796925" cy="30480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  <a:t>Diastole</a:t>
            </a:r>
          </a:p>
        </p:txBody>
      </p:sp>
      <p:sp>
        <p:nvSpPr>
          <p:cNvPr id="32793" name="AutoShape 25">
            <a:extLst>
              <a:ext uri="{FF2B5EF4-FFF2-40B4-BE49-F238E27FC236}">
                <a16:creationId xmlns:a16="http://schemas.microsoft.com/office/drawing/2014/main" id="{226DC104-7707-4BEE-851E-DC2EC691E7A0}"/>
              </a:ext>
            </a:extLst>
          </p:cNvPr>
          <p:cNvSpPr>
            <a:spLocks/>
          </p:cNvSpPr>
          <p:nvPr/>
        </p:nvSpPr>
        <p:spPr bwMode="auto">
          <a:xfrm rot="5400000" flipH="1">
            <a:off x="3886200" y="4648200"/>
            <a:ext cx="609600" cy="914400"/>
          </a:xfrm>
          <a:prstGeom prst="leftBrace">
            <a:avLst>
              <a:gd name="adj1" fmla="val 12500"/>
              <a:gd name="adj2" fmla="val 50000"/>
            </a:avLst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794" name="Freeform 26">
            <a:extLst>
              <a:ext uri="{FF2B5EF4-FFF2-40B4-BE49-F238E27FC236}">
                <a16:creationId xmlns:a16="http://schemas.microsoft.com/office/drawing/2014/main" id="{29E65BEC-5779-4F77-8686-E55D7FD62DF2}"/>
              </a:ext>
            </a:extLst>
          </p:cNvPr>
          <p:cNvSpPr>
            <a:spLocks/>
          </p:cNvSpPr>
          <p:nvPr/>
        </p:nvSpPr>
        <p:spPr bwMode="auto">
          <a:xfrm>
            <a:off x="3505200" y="2438400"/>
            <a:ext cx="152400" cy="152400"/>
          </a:xfrm>
          <a:custGeom>
            <a:avLst/>
            <a:gdLst>
              <a:gd name="T0" fmla="*/ 0 w 240"/>
              <a:gd name="T1" fmla="*/ 2147483646 h 224"/>
              <a:gd name="T2" fmla="*/ 2147483646 w 240"/>
              <a:gd name="T3" fmla="*/ 2147483646 h 224"/>
              <a:gd name="T4" fmla="*/ 2147483646 w 240"/>
              <a:gd name="T5" fmla="*/ 2147483646 h 224"/>
              <a:gd name="T6" fmla="*/ 2147483646 w 24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24"/>
              <a:gd name="T14" fmla="*/ 240 w 24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24">
                <a:moveTo>
                  <a:pt x="0" y="224"/>
                </a:moveTo>
                <a:cubicBezTo>
                  <a:pt x="8" y="144"/>
                  <a:pt x="16" y="64"/>
                  <a:pt x="48" y="32"/>
                </a:cubicBezTo>
                <a:cubicBezTo>
                  <a:pt x="80" y="0"/>
                  <a:pt x="160" y="0"/>
                  <a:pt x="192" y="32"/>
                </a:cubicBezTo>
                <a:cubicBezTo>
                  <a:pt x="224" y="64"/>
                  <a:pt x="232" y="144"/>
                  <a:pt x="240" y="224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95" name="Freeform 27">
            <a:extLst>
              <a:ext uri="{FF2B5EF4-FFF2-40B4-BE49-F238E27FC236}">
                <a16:creationId xmlns:a16="http://schemas.microsoft.com/office/drawing/2014/main" id="{1A83DBE7-57C6-4341-B760-260141825903}"/>
              </a:ext>
            </a:extLst>
          </p:cNvPr>
          <p:cNvSpPr>
            <a:spLocks/>
          </p:cNvSpPr>
          <p:nvPr/>
        </p:nvSpPr>
        <p:spPr bwMode="auto">
          <a:xfrm>
            <a:off x="2286000" y="2362200"/>
            <a:ext cx="304800" cy="228600"/>
          </a:xfrm>
          <a:custGeom>
            <a:avLst/>
            <a:gdLst>
              <a:gd name="T0" fmla="*/ 0 w 240"/>
              <a:gd name="T1" fmla="*/ 2147483646 h 224"/>
              <a:gd name="T2" fmla="*/ 2147483646 w 240"/>
              <a:gd name="T3" fmla="*/ 2147483646 h 224"/>
              <a:gd name="T4" fmla="*/ 2147483646 w 240"/>
              <a:gd name="T5" fmla="*/ 2147483646 h 224"/>
              <a:gd name="T6" fmla="*/ 2147483646 w 24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24"/>
              <a:gd name="T14" fmla="*/ 240 w 24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24">
                <a:moveTo>
                  <a:pt x="0" y="224"/>
                </a:moveTo>
                <a:cubicBezTo>
                  <a:pt x="8" y="144"/>
                  <a:pt x="16" y="64"/>
                  <a:pt x="48" y="32"/>
                </a:cubicBezTo>
                <a:cubicBezTo>
                  <a:pt x="80" y="0"/>
                  <a:pt x="160" y="0"/>
                  <a:pt x="192" y="32"/>
                </a:cubicBezTo>
                <a:cubicBezTo>
                  <a:pt x="224" y="64"/>
                  <a:pt x="232" y="144"/>
                  <a:pt x="240" y="224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96" name="Line 28">
            <a:extLst>
              <a:ext uri="{FF2B5EF4-FFF2-40B4-BE49-F238E27FC236}">
                <a16:creationId xmlns:a16="http://schemas.microsoft.com/office/drawing/2014/main" id="{BA5FD10B-87A5-4405-9AD0-AA7DCEE99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90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97" name="Line 29">
            <a:extLst>
              <a:ext uri="{FF2B5EF4-FFF2-40B4-BE49-F238E27FC236}">
                <a16:creationId xmlns:a16="http://schemas.microsoft.com/office/drawing/2014/main" id="{9BD73891-F30C-41BB-8650-94CDADC2CC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590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98" name="Line 30">
            <a:extLst>
              <a:ext uri="{FF2B5EF4-FFF2-40B4-BE49-F238E27FC236}">
                <a16:creationId xmlns:a16="http://schemas.microsoft.com/office/drawing/2014/main" id="{6B1CC283-BDCB-43D0-B5A9-F74AC99971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590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99" name="Line 31">
            <a:extLst>
              <a:ext uri="{FF2B5EF4-FFF2-40B4-BE49-F238E27FC236}">
                <a16:creationId xmlns:a16="http://schemas.microsoft.com/office/drawing/2014/main" id="{5C362643-793B-4AF3-930A-E623E0CCE4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2098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800" name="Line 32">
            <a:extLst>
              <a:ext uri="{FF2B5EF4-FFF2-40B4-BE49-F238E27FC236}">
                <a16:creationId xmlns:a16="http://schemas.microsoft.com/office/drawing/2014/main" id="{2257DC9F-A89C-411F-855F-9C6AABDF8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2098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801" name="Line 33">
            <a:extLst>
              <a:ext uri="{FF2B5EF4-FFF2-40B4-BE49-F238E27FC236}">
                <a16:creationId xmlns:a16="http://schemas.microsoft.com/office/drawing/2014/main" id="{4E5C2EFF-97F6-44A5-BA5D-C66AC0768E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25908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802" name="Line 34">
            <a:extLst>
              <a:ext uri="{FF2B5EF4-FFF2-40B4-BE49-F238E27FC236}">
                <a16:creationId xmlns:a16="http://schemas.microsoft.com/office/drawing/2014/main" id="{B682D8F8-C494-444B-BA8F-59B257E92F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803" name="Freeform 35">
            <a:extLst>
              <a:ext uri="{FF2B5EF4-FFF2-40B4-BE49-F238E27FC236}">
                <a16:creationId xmlns:a16="http://schemas.microsoft.com/office/drawing/2014/main" id="{D2989BC8-1ED9-4B18-BB86-11D2C1D73785}"/>
              </a:ext>
            </a:extLst>
          </p:cNvPr>
          <p:cNvSpPr>
            <a:spLocks/>
          </p:cNvSpPr>
          <p:nvPr/>
        </p:nvSpPr>
        <p:spPr bwMode="auto">
          <a:xfrm>
            <a:off x="4648200" y="2362200"/>
            <a:ext cx="304800" cy="228600"/>
          </a:xfrm>
          <a:custGeom>
            <a:avLst/>
            <a:gdLst>
              <a:gd name="T0" fmla="*/ 0 w 240"/>
              <a:gd name="T1" fmla="*/ 2147483646 h 224"/>
              <a:gd name="T2" fmla="*/ 2147483646 w 240"/>
              <a:gd name="T3" fmla="*/ 2147483646 h 224"/>
              <a:gd name="T4" fmla="*/ 2147483646 w 240"/>
              <a:gd name="T5" fmla="*/ 2147483646 h 224"/>
              <a:gd name="T6" fmla="*/ 2147483646 w 24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24"/>
              <a:gd name="T14" fmla="*/ 240 w 24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24">
                <a:moveTo>
                  <a:pt x="0" y="224"/>
                </a:moveTo>
                <a:cubicBezTo>
                  <a:pt x="8" y="144"/>
                  <a:pt x="16" y="64"/>
                  <a:pt x="48" y="32"/>
                </a:cubicBezTo>
                <a:cubicBezTo>
                  <a:pt x="80" y="0"/>
                  <a:pt x="160" y="0"/>
                  <a:pt x="192" y="32"/>
                </a:cubicBezTo>
                <a:cubicBezTo>
                  <a:pt x="224" y="64"/>
                  <a:pt x="232" y="144"/>
                  <a:pt x="240" y="224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804" name="Line 36">
            <a:extLst>
              <a:ext uri="{FF2B5EF4-FFF2-40B4-BE49-F238E27FC236}">
                <a16:creationId xmlns:a16="http://schemas.microsoft.com/office/drawing/2014/main" id="{EBB23ECB-AC7C-4DBA-949C-1CF07CDED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805" name="Line 37">
            <a:extLst>
              <a:ext uri="{FF2B5EF4-FFF2-40B4-BE49-F238E27FC236}">
                <a16:creationId xmlns:a16="http://schemas.microsoft.com/office/drawing/2014/main" id="{373C9D86-6E5A-4D6F-8ACB-1AE0C031C4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288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806" name="Text Box 38">
            <a:extLst>
              <a:ext uri="{FF2B5EF4-FFF2-40B4-BE49-F238E27FC236}">
                <a16:creationId xmlns:a16="http://schemas.microsoft.com/office/drawing/2014/main" id="{08CFF5FF-992F-4A6D-9E3F-E4FF75A2A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334000"/>
            <a:ext cx="579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32807" name="Line 39">
            <a:extLst>
              <a:ext uri="{FF2B5EF4-FFF2-40B4-BE49-F238E27FC236}">
                <a16:creationId xmlns:a16="http://schemas.microsoft.com/office/drawing/2014/main" id="{3E0B3D07-E8CC-495D-B6B9-1378CB2199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808" name="Text Box 40">
            <a:extLst>
              <a:ext uri="{FF2B5EF4-FFF2-40B4-BE49-F238E27FC236}">
                <a16:creationId xmlns:a16="http://schemas.microsoft.com/office/drawing/2014/main" id="{C98BA938-5B82-4717-96C6-1CD35FB16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732162"/>
            <a:ext cx="2263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Arial" panose="020B0604020202020204" pitchFamily="34" charset="0"/>
              </a:rPr>
              <a:t>Premature Closure</a:t>
            </a:r>
          </a:p>
        </p:txBody>
      </p:sp>
      <p:sp>
        <p:nvSpPr>
          <p:cNvPr id="32809" name="Text Box 41">
            <a:extLst>
              <a:ext uri="{FF2B5EF4-FFF2-40B4-BE49-F238E27FC236}">
                <a16:creationId xmlns:a16="http://schemas.microsoft.com/office/drawing/2014/main" id="{D733ED56-5C7C-4714-AC64-50140073F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124200"/>
            <a:ext cx="2959236" cy="83099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Premature Closure- closure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on or before the onset of the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QRS complex.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94" name="AutoShape 2">
            <a:extLst>
              <a:ext uri="{FF2B5EF4-FFF2-40B4-BE49-F238E27FC236}">
                <a16:creationId xmlns:a16="http://schemas.microsoft.com/office/drawing/2014/main" id="{54F10B71-93D8-4A84-B360-DAD6CC7654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62200" y="41910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795" name="AutoShape 3">
            <a:extLst>
              <a:ext uri="{FF2B5EF4-FFF2-40B4-BE49-F238E27FC236}">
                <a16:creationId xmlns:a16="http://schemas.microsoft.com/office/drawing/2014/main" id="{F131DE21-5B3C-4153-91CE-BDD4B9708BA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3200" y="46482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796" name="AutoShape 5">
            <a:extLst>
              <a:ext uri="{FF2B5EF4-FFF2-40B4-BE49-F238E27FC236}">
                <a16:creationId xmlns:a16="http://schemas.microsoft.com/office/drawing/2014/main" id="{FD28B312-8C1A-4B2D-A9B0-13D4B6EF61A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276600" y="4267200"/>
            <a:ext cx="152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797" name="AutoShape 6">
            <a:extLst>
              <a:ext uri="{FF2B5EF4-FFF2-40B4-BE49-F238E27FC236}">
                <a16:creationId xmlns:a16="http://schemas.microsoft.com/office/drawing/2014/main" id="{4871008A-8122-48A7-BB99-7DA68D78250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29000" y="42672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798" name="AutoShape 7">
            <a:extLst>
              <a:ext uri="{FF2B5EF4-FFF2-40B4-BE49-F238E27FC236}">
                <a16:creationId xmlns:a16="http://schemas.microsoft.com/office/drawing/2014/main" id="{60B5714B-70B2-4287-94C1-00B30396D92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76400" y="3429000"/>
            <a:ext cx="0" cy="182721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799" name="AutoShape 8">
            <a:extLst>
              <a:ext uri="{FF2B5EF4-FFF2-40B4-BE49-F238E27FC236}">
                <a16:creationId xmlns:a16="http://schemas.microsoft.com/office/drawing/2014/main" id="{1BF82425-C615-4A73-8F7A-4EEDFBADE7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76400" y="5257800"/>
            <a:ext cx="4648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0" name="Text Box 9">
            <a:extLst>
              <a:ext uri="{FF2B5EF4-FFF2-40B4-BE49-F238E27FC236}">
                <a16:creationId xmlns:a16="http://schemas.microsoft.com/office/drawing/2014/main" id="{A61219E5-0441-487F-A976-E5FE0B1BF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279" y="3632200"/>
            <a:ext cx="836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  <a:t>Distance</a:t>
            </a:r>
          </a:p>
        </p:txBody>
      </p:sp>
      <p:sp>
        <p:nvSpPr>
          <p:cNvPr id="33801" name="Text Box 10">
            <a:extLst>
              <a:ext uri="{FF2B5EF4-FFF2-40B4-BE49-F238E27FC236}">
                <a16:creationId xmlns:a16="http://schemas.microsoft.com/office/drawing/2014/main" id="{B7697C9A-721C-4292-8E1C-432584040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638800"/>
            <a:ext cx="821059" cy="30777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 dirty="0">
                <a:solidFill>
                  <a:schemeClr val="tx1"/>
                </a:solidFill>
                <a:latin typeface="Arial"/>
                <a:cs typeface="Arial"/>
              </a:rPr>
              <a:t>Systole</a:t>
            </a:r>
          </a:p>
        </p:txBody>
      </p:sp>
      <p:sp>
        <p:nvSpPr>
          <p:cNvPr id="98315" name="Rectangle 11" descr="Large confetti">
            <a:extLst>
              <a:ext uri="{FF2B5EF4-FFF2-40B4-BE49-F238E27FC236}">
                <a16:creationId xmlns:a16="http://schemas.microsoft.com/office/drawing/2014/main" id="{B21D53FE-943E-4AC7-8CCD-9B0E593DAA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200"/>
              <a:t>M-mode at Mitral Valve</a:t>
            </a:r>
          </a:p>
        </p:txBody>
      </p:sp>
      <p:cxnSp>
        <p:nvCxnSpPr>
          <p:cNvPr id="33803" name="AutoShape 12">
            <a:extLst>
              <a:ext uri="{FF2B5EF4-FFF2-40B4-BE49-F238E27FC236}">
                <a16:creationId xmlns:a16="http://schemas.microsoft.com/office/drawing/2014/main" id="{9219897D-A732-44EF-9A25-777F2B76282E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133600" y="47244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4" name="AutoShape 13">
            <a:extLst>
              <a:ext uri="{FF2B5EF4-FFF2-40B4-BE49-F238E27FC236}">
                <a16:creationId xmlns:a16="http://schemas.microsoft.com/office/drawing/2014/main" id="{DBACD693-4C6F-4989-9850-9792653C5B1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514600" y="47244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5" name="AutoShape 14">
            <a:extLst>
              <a:ext uri="{FF2B5EF4-FFF2-40B4-BE49-F238E27FC236}">
                <a16:creationId xmlns:a16="http://schemas.microsoft.com/office/drawing/2014/main" id="{73C1E033-C51C-4AA3-A064-2A7D20A5ACA3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276600" y="47244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6" name="AutoShape 15">
            <a:extLst>
              <a:ext uri="{FF2B5EF4-FFF2-40B4-BE49-F238E27FC236}">
                <a16:creationId xmlns:a16="http://schemas.microsoft.com/office/drawing/2014/main" id="{8E96327C-B6BD-4417-BA7A-23F58D6D881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05200" y="47244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7" name="Line 16">
            <a:extLst>
              <a:ext uri="{FF2B5EF4-FFF2-40B4-BE49-F238E27FC236}">
                <a16:creationId xmlns:a16="http://schemas.microsoft.com/office/drawing/2014/main" id="{B6670A1C-CF65-4E0A-A6BE-18B7BEA14C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286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33808" name="AutoShape 17">
            <a:extLst>
              <a:ext uri="{FF2B5EF4-FFF2-40B4-BE49-F238E27FC236}">
                <a16:creationId xmlns:a16="http://schemas.microsoft.com/office/drawing/2014/main" id="{171B63E9-8774-4028-B129-E29BC160051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3200" y="47244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9" name="AutoShape 18">
            <a:extLst>
              <a:ext uri="{FF2B5EF4-FFF2-40B4-BE49-F238E27FC236}">
                <a16:creationId xmlns:a16="http://schemas.microsoft.com/office/drawing/2014/main" id="{DB2AD814-A654-4F2B-AB43-20166257FB5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733800" y="4648200"/>
            <a:ext cx="8382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0" name="AutoShape 19">
            <a:extLst>
              <a:ext uri="{FF2B5EF4-FFF2-40B4-BE49-F238E27FC236}">
                <a16:creationId xmlns:a16="http://schemas.microsoft.com/office/drawing/2014/main" id="{EE205CB1-B0DC-4A8B-B0BE-F5523591E2C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572000" y="4114800"/>
            <a:ext cx="228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1" name="AutoShape 20">
            <a:extLst>
              <a:ext uri="{FF2B5EF4-FFF2-40B4-BE49-F238E27FC236}">
                <a16:creationId xmlns:a16="http://schemas.microsoft.com/office/drawing/2014/main" id="{F36F006C-7237-4FFC-8BFD-BA924AE7E6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00600" y="41148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2" name="AutoShape 21">
            <a:extLst>
              <a:ext uri="{FF2B5EF4-FFF2-40B4-BE49-F238E27FC236}">
                <a16:creationId xmlns:a16="http://schemas.microsoft.com/office/drawing/2014/main" id="{862C394E-99C5-4F14-B364-3F77C6EDDC63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572000" y="46482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3" name="AutoShape 22">
            <a:extLst>
              <a:ext uri="{FF2B5EF4-FFF2-40B4-BE49-F238E27FC236}">
                <a16:creationId xmlns:a16="http://schemas.microsoft.com/office/drawing/2014/main" id="{53756011-E51E-414F-BAA3-17E93E74907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953000" y="46482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4" name="AutoShape 23">
            <a:extLst>
              <a:ext uri="{FF2B5EF4-FFF2-40B4-BE49-F238E27FC236}">
                <a16:creationId xmlns:a16="http://schemas.microsoft.com/office/drawing/2014/main" id="{54AC2A67-856B-4F97-8FED-D2E391738088}"/>
              </a:ext>
            </a:extLst>
          </p:cNvPr>
          <p:cNvSpPr>
            <a:spLocks/>
          </p:cNvSpPr>
          <p:nvPr/>
        </p:nvSpPr>
        <p:spPr bwMode="auto">
          <a:xfrm rot="5400000" flipH="1">
            <a:off x="2571750" y="4362450"/>
            <a:ext cx="723900" cy="1600200"/>
          </a:xfrm>
          <a:prstGeom prst="leftBrace">
            <a:avLst>
              <a:gd name="adj1" fmla="val 18421"/>
              <a:gd name="adj2" fmla="val 50000"/>
            </a:avLst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3815" name="Text Box 24">
            <a:extLst>
              <a:ext uri="{FF2B5EF4-FFF2-40B4-BE49-F238E27FC236}">
                <a16:creationId xmlns:a16="http://schemas.microsoft.com/office/drawing/2014/main" id="{77C0D88D-C203-4A04-91BF-C1421783B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638800"/>
            <a:ext cx="796925" cy="30480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  <a:t>Diastole</a:t>
            </a:r>
          </a:p>
        </p:txBody>
      </p:sp>
      <p:sp>
        <p:nvSpPr>
          <p:cNvPr id="33816" name="AutoShape 25">
            <a:extLst>
              <a:ext uri="{FF2B5EF4-FFF2-40B4-BE49-F238E27FC236}">
                <a16:creationId xmlns:a16="http://schemas.microsoft.com/office/drawing/2014/main" id="{F9CDABC9-9D8A-4EF9-BE9A-5BCAC80A2F65}"/>
              </a:ext>
            </a:extLst>
          </p:cNvPr>
          <p:cNvSpPr>
            <a:spLocks/>
          </p:cNvSpPr>
          <p:nvPr/>
        </p:nvSpPr>
        <p:spPr bwMode="auto">
          <a:xfrm rot="5400000" flipH="1">
            <a:off x="3886200" y="4648200"/>
            <a:ext cx="609600" cy="914400"/>
          </a:xfrm>
          <a:prstGeom prst="leftBrace">
            <a:avLst>
              <a:gd name="adj1" fmla="val 12500"/>
              <a:gd name="adj2" fmla="val 50000"/>
            </a:avLst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3817" name="Freeform 26">
            <a:extLst>
              <a:ext uri="{FF2B5EF4-FFF2-40B4-BE49-F238E27FC236}">
                <a16:creationId xmlns:a16="http://schemas.microsoft.com/office/drawing/2014/main" id="{151DC52A-2C3F-4DE7-8EE6-033419658B17}"/>
              </a:ext>
            </a:extLst>
          </p:cNvPr>
          <p:cNvSpPr>
            <a:spLocks/>
          </p:cNvSpPr>
          <p:nvPr/>
        </p:nvSpPr>
        <p:spPr bwMode="auto">
          <a:xfrm>
            <a:off x="3200400" y="2438400"/>
            <a:ext cx="152400" cy="152400"/>
          </a:xfrm>
          <a:custGeom>
            <a:avLst/>
            <a:gdLst>
              <a:gd name="T0" fmla="*/ 0 w 240"/>
              <a:gd name="T1" fmla="*/ 2147483646 h 224"/>
              <a:gd name="T2" fmla="*/ 2147483646 w 240"/>
              <a:gd name="T3" fmla="*/ 2147483646 h 224"/>
              <a:gd name="T4" fmla="*/ 2147483646 w 240"/>
              <a:gd name="T5" fmla="*/ 2147483646 h 224"/>
              <a:gd name="T6" fmla="*/ 2147483646 w 24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24"/>
              <a:gd name="T14" fmla="*/ 240 w 24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24">
                <a:moveTo>
                  <a:pt x="0" y="224"/>
                </a:moveTo>
                <a:cubicBezTo>
                  <a:pt x="8" y="144"/>
                  <a:pt x="16" y="64"/>
                  <a:pt x="48" y="32"/>
                </a:cubicBezTo>
                <a:cubicBezTo>
                  <a:pt x="80" y="0"/>
                  <a:pt x="160" y="0"/>
                  <a:pt x="192" y="32"/>
                </a:cubicBezTo>
                <a:cubicBezTo>
                  <a:pt x="224" y="64"/>
                  <a:pt x="232" y="144"/>
                  <a:pt x="240" y="224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18" name="Freeform 27">
            <a:extLst>
              <a:ext uri="{FF2B5EF4-FFF2-40B4-BE49-F238E27FC236}">
                <a16:creationId xmlns:a16="http://schemas.microsoft.com/office/drawing/2014/main" id="{A189360D-ACDC-45B0-B557-71D0D7F29746}"/>
              </a:ext>
            </a:extLst>
          </p:cNvPr>
          <p:cNvSpPr>
            <a:spLocks/>
          </p:cNvSpPr>
          <p:nvPr/>
        </p:nvSpPr>
        <p:spPr bwMode="auto">
          <a:xfrm>
            <a:off x="1981200" y="2362200"/>
            <a:ext cx="304800" cy="228600"/>
          </a:xfrm>
          <a:custGeom>
            <a:avLst/>
            <a:gdLst>
              <a:gd name="T0" fmla="*/ 0 w 240"/>
              <a:gd name="T1" fmla="*/ 2147483646 h 224"/>
              <a:gd name="T2" fmla="*/ 2147483646 w 240"/>
              <a:gd name="T3" fmla="*/ 2147483646 h 224"/>
              <a:gd name="T4" fmla="*/ 2147483646 w 240"/>
              <a:gd name="T5" fmla="*/ 2147483646 h 224"/>
              <a:gd name="T6" fmla="*/ 2147483646 w 24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24"/>
              <a:gd name="T14" fmla="*/ 240 w 24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24">
                <a:moveTo>
                  <a:pt x="0" y="224"/>
                </a:moveTo>
                <a:cubicBezTo>
                  <a:pt x="8" y="144"/>
                  <a:pt x="16" y="64"/>
                  <a:pt x="48" y="32"/>
                </a:cubicBezTo>
                <a:cubicBezTo>
                  <a:pt x="80" y="0"/>
                  <a:pt x="160" y="0"/>
                  <a:pt x="192" y="32"/>
                </a:cubicBezTo>
                <a:cubicBezTo>
                  <a:pt x="224" y="64"/>
                  <a:pt x="232" y="144"/>
                  <a:pt x="240" y="224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19" name="Line 28">
            <a:extLst>
              <a:ext uri="{FF2B5EF4-FFF2-40B4-BE49-F238E27FC236}">
                <a16:creationId xmlns:a16="http://schemas.microsoft.com/office/drawing/2014/main" id="{021AB4D4-7AA4-4D3E-83F0-60C79AA05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90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20" name="Line 29">
            <a:extLst>
              <a:ext uri="{FF2B5EF4-FFF2-40B4-BE49-F238E27FC236}">
                <a16:creationId xmlns:a16="http://schemas.microsoft.com/office/drawing/2014/main" id="{EC5F2737-46FD-4A49-92E5-F7D0D64BA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590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21" name="Line 30">
            <a:extLst>
              <a:ext uri="{FF2B5EF4-FFF2-40B4-BE49-F238E27FC236}">
                <a16:creationId xmlns:a16="http://schemas.microsoft.com/office/drawing/2014/main" id="{440B7B47-6CB4-4147-A622-7F1B2E6C91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590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22" name="Line 31">
            <a:extLst>
              <a:ext uri="{FF2B5EF4-FFF2-40B4-BE49-F238E27FC236}">
                <a16:creationId xmlns:a16="http://schemas.microsoft.com/office/drawing/2014/main" id="{2D55FE0B-65DE-4230-8B72-7D9102E03E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2098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23" name="Line 32">
            <a:extLst>
              <a:ext uri="{FF2B5EF4-FFF2-40B4-BE49-F238E27FC236}">
                <a16:creationId xmlns:a16="http://schemas.microsoft.com/office/drawing/2014/main" id="{99440283-DCFB-493C-8D3E-A51C2B5120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2098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24" name="Line 33">
            <a:extLst>
              <a:ext uri="{FF2B5EF4-FFF2-40B4-BE49-F238E27FC236}">
                <a16:creationId xmlns:a16="http://schemas.microsoft.com/office/drawing/2014/main" id="{36ABA58F-2FDE-40EF-A951-633DA9C504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5908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25" name="Line 34">
            <a:extLst>
              <a:ext uri="{FF2B5EF4-FFF2-40B4-BE49-F238E27FC236}">
                <a16:creationId xmlns:a16="http://schemas.microsoft.com/office/drawing/2014/main" id="{C7B664E5-595C-4AD8-8581-BB895FC308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26" name="Freeform 35">
            <a:extLst>
              <a:ext uri="{FF2B5EF4-FFF2-40B4-BE49-F238E27FC236}">
                <a16:creationId xmlns:a16="http://schemas.microsoft.com/office/drawing/2014/main" id="{B5CF52EE-30E1-4AF1-A116-9BE193784171}"/>
              </a:ext>
            </a:extLst>
          </p:cNvPr>
          <p:cNvSpPr>
            <a:spLocks/>
          </p:cNvSpPr>
          <p:nvPr/>
        </p:nvSpPr>
        <p:spPr bwMode="auto">
          <a:xfrm>
            <a:off x="4343400" y="2362200"/>
            <a:ext cx="304800" cy="228600"/>
          </a:xfrm>
          <a:custGeom>
            <a:avLst/>
            <a:gdLst>
              <a:gd name="T0" fmla="*/ 0 w 240"/>
              <a:gd name="T1" fmla="*/ 2147483646 h 224"/>
              <a:gd name="T2" fmla="*/ 2147483646 w 240"/>
              <a:gd name="T3" fmla="*/ 2147483646 h 224"/>
              <a:gd name="T4" fmla="*/ 2147483646 w 240"/>
              <a:gd name="T5" fmla="*/ 2147483646 h 224"/>
              <a:gd name="T6" fmla="*/ 2147483646 w 24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24"/>
              <a:gd name="T14" fmla="*/ 240 w 24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24">
                <a:moveTo>
                  <a:pt x="0" y="224"/>
                </a:moveTo>
                <a:cubicBezTo>
                  <a:pt x="8" y="144"/>
                  <a:pt x="16" y="64"/>
                  <a:pt x="48" y="32"/>
                </a:cubicBezTo>
                <a:cubicBezTo>
                  <a:pt x="80" y="0"/>
                  <a:pt x="160" y="0"/>
                  <a:pt x="192" y="32"/>
                </a:cubicBezTo>
                <a:cubicBezTo>
                  <a:pt x="224" y="64"/>
                  <a:pt x="232" y="144"/>
                  <a:pt x="240" y="224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27" name="Line 36">
            <a:extLst>
              <a:ext uri="{FF2B5EF4-FFF2-40B4-BE49-F238E27FC236}">
                <a16:creationId xmlns:a16="http://schemas.microsoft.com/office/drawing/2014/main" id="{A6F316A1-18E1-434A-BAEC-04600DFC7E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28" name="Line 37">
            <a:extLst>
              <a:ext uri="{FF2B5EF4-FFF2-40B4-BE49-F238E27FC236}">
                <a16:creationId xmlns:a16="http://schemas.microsoft.com/office/drawing/2014/main" id="{67A7BDED-DD27-488D-8939-7A54C3ADF7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240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29" name="Text Box 38">
            <a:extLst>
              <a:ext uri="{FF2B5EF4-FFF2-40B4-BE49-F238E27FC236}">
                <a16:creationId xmlns:a16="http://schemas.microsoft.com/office/drawing/2014/main" id="{ACAF356D-1C58-497F-BD2D-B79A4F1DE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334000"/>
            <a:ext cx="579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33830" name="Freeform 39">
            <a:extLst>
              <a:ext uri="{FF2B5EF4-FFF2-40B4-BE49-F238E27FC236}">
                <a16:creationId xmlns:a16="http://schemas.microsoft.com/office/drawing/2014/main" id="{0A4630B7-85A3-43EE-9249-0DF426A6E447}"/>
              </a:ext>
            </a:extLst>
          </p:cNvPr>
          <p:cNvSpPr>
            <a:spLocks/>
          </p:cNvSpPr>
          <p:nvPr/>
        </p:nvSpPr>
        <p:spPr bwMode="auto">
          <a:xfrm>
            <a:off x="3736975" y="4186238"/>
            <a:ext cx="835025" cy="544512"/>
          </a:xfrm>
          <a:custGeom>
            <a:avLst/>
            <a:gdLst>
              <a:gd name="T0" fmla="*/ 0 w 526"/>
              <a:gd name="T1" fmla="*/ 2147483646 h 343"/>
              <a:gd name="T2" fmla="*/ 2147483646 w 526"/>
              <a:gd name="T3" fmla="*/ 2147483646 h 343"/>
              <a:gd name="T4" fmla="*/ 2147483646 w 526"/>
              <a:gd name="T5" fmla="*/ 2147483646 h 343"/>
              <a:gd name="T6" fmla="*/ 2147483646 w 526"/>
              <a:gd name="T7" fmla="*/ 2147483646 h 343"/>
              <a:gd name="T8" fmla="*/ 2147483646 w 526"/>
              <a:gd name="T9" fmla="*/ 2147483646 h 3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6"/>
              <a:gd name="T16" fmla="*/ 0 h 343"/>
              <a:gd name="T17" fmla="*/ 526 w 526"/>
              <a:gd name="T18" fmla="*/ 343 h 3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6" h="343">
                <a:moveTo>
                  <a:pt x="0" y="343"/>
                </a:moveTo>
                <a:cubicBezTo>
                  <a:pt x="17" y="310"/>
                  <a:pt x="57" y="190"/>
                  <a:pt x="100" y="134"/>
                </a:cubicBezTo>
                <a:cubicBezTo>
                  <a:pt x="143" y="78"/>
                  <a:pt x="205" y="0"/>
                  <a:pt x="259" y="6"/>
                </a:cubicBezTo>
                <a:cubicBezTo>
                  <a:pt x="313" y="12"/>
                  <a:pt x="382" y="121"/>
                  <a:pt x="426" y="168"/>
                </a:cubicBezTo>
                <a:cubicBezTo>
                  <a:pt x="470" y="215"/>
                  <a:pt x="505" y="266"/>
                  <a:pt x="526" y="291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33831" name="AutoShape 40">
            <a:extLst>
              <a:ext uri="{FF2B5EF4-FFF2-40B4-BE49-F238E27FC236}">
                <a16:creationId xmlns:a16="http://schemas.microsoft.com/office/drawing/2014/main" id="{B98F5706-5F27-45AC-8AFD-DA556F2110B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133600" y="4191000"/>
            <a:ext cx="228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32" name="Text Box 41">
            <a:extLst>
              <a:ext uri="{FF2B5EF4-FFF2-40B4-BE49-F238E27FC236}">
                <a16:creationId xmlns:a16="http://schemas.microsoft.com/office/drawing/2014/main" id="{F1D4B99A-041C-4306-92D2-EFCA2A930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7287" y="3276600"/>
            <a:ext cx="2501174" cy="83099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Systolic anterior motion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of the AMVL</a:t>
            </a:r>
          </a:p>
        </p:txBody>
      </p:sp>
      <p:sp>
        <p:nvSpPr>
          <p:cNvPr id="33833" name="Line 42">
            <a:extLst>
              <a:ext uri="{FF2B5EF4-FFF2-40B4-BE49-F238E27FC236}">
                <a16:creationId xmlns:a16="http://schemas.microsoft.com/office/drawing/2014/main" id="{66BA5F20-C442-481F-A922-038FFD9DA8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3810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818" name="AutoShape 2">
            <a:extLst>
              <a:ext uri="{FF2B5EF4-FFF2-40B4-BE49-F238E27FC236}">
                <a16:creationId xmlns:a16="http://schemas.microsoft.com/office/drawing/2014/main" id="{21703EA9-2E52-4D16-B494-D3C8FD30156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62200" y="41910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19" name="AutoShape 3">
            <a:extLst>
              <a:ext uri="{FF2B5EF4-FFF2-40B4-BE49-F238E27FC236}">
                <a16:creationId xmlns:a16="http://schemas.microsoft.com/office/drawing/2014/main" id="{2B390592-98EC-4BC4-BBEC-1ABA440D12F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3200" y="46482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0" name="AutoShape 4">
            <a:extLst>
              <a:ext uri="{FF2B5EF4-FFF2-40B4-BE49-F238E27FC236}">
                <a16:creationId xmlns:a16="http://schemas.microsoft.com/office/drawing/2014/main" id="{8B8939FF-D57C-4FDD-A181-7F6F55C7BC3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276600" y="4267200"/>
            <a:ext cx="152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1" name="AutoShape 5">
            <a:extLst>
              <a:ext uri="{FF2B5EF4-FFF2-40B4-BE49-F238E27FC236}">
                <a16:creationId xmlns:a16="http://schemas.microsoft.com/office/drawing/2014/main" id="{8C3BD9EB-EB75-404A-A775-07A95D168C5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29000" y="42672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2" name="AutoShape 6">
            <a:extLst>
              <a:ext uri="{FF2B5EF4-FFF2-40B4-BE49-F238E27FC236}">
                <a16:creationId xmlns:a16="http://schemas.microsoft.com/office/drawing/2014/main" id="{2DEEF6A1-DF15-429D-969A-6A2EAFB30BB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76400" y="3429000"/>
            <a:ext cx="0" cy="182721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3" name="AutoShape 7">
            <a:extLst>
              <a:ext uri="{FF2B5EF4-FFF2-40B4-BE49-F238E27FC236}">
                <a16:creationId xmlns:a16="http://schemas.microsoft.com/office/drawing/2014/main" id="{E70384F3-6C8F-4167-8FC8-566680EE62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76400" y="5257800"/>
            <a:ext cx="4648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4" name="Text Box 8">
            <a:extLst>
              <a:ext uri="{FF2B5EF4-FFF2-40B4-BE49-F238E27FC236}">
                <a16:creationId xmlns:a16="http://schemas.microsoft.com/office/drawing/2014/main" id="{DA1989A3-D14E-4DD7-AFD7-8699D717F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258" y="3632200"/>
            <a:ext cx="836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  <a:t>Distance</a:t>
            </a:r>
          </a:p>
        </p:txBody>
      </p:sp>
      <p:sp>
        <p:nvSpPr>
          <p:cNvPr id="34825" name="Text Box 9">
            <a:extLst>
              <a:ext uri="{FF2B5EF4-FFF2-40B4-BE49-F238E27FC236}">
                <a16:creationId xmlns:a16="http://schemas.microsoft.com/office/drawing/2014/main" id="{A6431EEF-DEF0-4A4B-BB1B-910295055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638800"/>
            <a:ext cx="842182" cy="5847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Systole</a:t>
            </a:r>
          </a:p>
        </p:txBody>
      </p:sp>
      <p:sp>
        <p:nvSpPr>
          <p:cNvPr id="245770" name="Rectangle 10" descr="Large confetti">
            <a:extLst>
              <a:ext uri="{FF2B5EF4-FFF2-40B4-BE49-F238E27FC236}">
                <a16:creationId xmlns:a16="http://schemas.microsoft.com/office/drawing/2014/main" id="{02EDC6AF-96B2-4DA5-97F1-D261B179D1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200"/>
              <a:t>M-mode at Mitral Valve</a:t>
            </a:r>
          </a:p>
        </p:txBody>
      </p:sp>
      <p:cxnSp>
        <p:nvCxnSpPr>
          <p:cNvPr id="34827" name="AutoShape 11">
            <a:extLst>
              <a:ext uri="{FF2B5EF4-FFF2-40B4-BE49-F238E27FC236}">
                <a16:creationId xmlns:a16="http://schemas.microsoft.com/office/drawing/2014/main" id="{410019AE-1B00-4D6D-BA67-BD71363F5C0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133600" y="47244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8" name="AutoShape 12">
            <a:extLst>
              <a:ext uri="{FF2B5EF4-FFF2-40B4-BE49-F238E27FC236}">
                <a16:creationId xmlns:a16="http://schemas.microsoft.com/office/drawing/2014/main" id="{04CAE114-955E-49F3-B720-E8CB53D1370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514600" y="47244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9" name="AutoShape 13">
            <a:extLst>
              <a:ext uri="{FF2B5EF4-FFF2-40B4-BE49-F238E27FC236}">
                <a16:creationId xmlns:a16="http://schemas.microsoft.com/office/drawing/2014/main" id="{2D4D1F59-DC60-409A-A20A-E7555052108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276600" y="47244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0" name="AutoShape 14">
            <a:extLst>
              <a:ext uri="{FF2B5EF4-FFF2-40B4-BE49-F238E27FC236}">
                <a16:creationId xmlns:a16="http://schemas.microsoft.com/office/drawing/2014/main" id="{FC07C371-D87B-46AC-878C-117566F396A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05200" y="47244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1" name="Line 15">
            <a:extLst>
              <a:ext uri="{FF2B5EF4-FFF2-40B4-BE49-F238E27FC236}">
                <a16:creationId xmlns:a16="http://schemas.microsoft.com/office/drawing/2014/main" id="{560BF31A-9345-4FF1-BE89-58DA676B15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286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34832" name="AutoShape 16">
            <a:extLst>
              <a:ext uri="{FF2B5EF4-FFF2-40B4-BE49-F238E27FC236}">
                <a16:creationId xmlns:a16="http://schemas.microsoft.com/office/drawing/2014/main" id="{0A15A499-0AFE-4A93-AA83-D6F917D99BE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3200" y="47244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3" name="AutoShape 17">
            <a:extLst>
              <a:ext uri="{FF2B5EF4-FFF2-40B4-BE49-F238E27FC236}">
                <a16:creationId xmlns:a16="http://schemas.microsoft.com/office/drawing/2014/main" id="{B13F949F-F3E1-4B5D-9D04-857977BB614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733800" y="4648200"/>
            <a:ext cx="8382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4" name="AutoShape 18">
            <a:extLst>
              <a:ext uri="{FF2B5EF4-FFF2-40B4-BE49-F238E27FC236}">
                <a16:creationId xmlns:a16="http://schemas.microsoft.com/office/drawing/2014/main" id="{E764B810-2983-4A66-A5E4-D2AA554F465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572000" y="4114800"/>
            <a:ext cx="228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5" name="AutoShape 19">
            <a:extLst>
              <a:ext uri="{FF2B5EF4-FFF2-40B4-BE49-F238E27FC236}">
                <a16:creationId xmlns:a16="http://schemas.microsoft.com/office/drawing/2014/main" id="{7A6EBB14-2161-4D2E-AE1B-E936B0530A5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00600" y="41148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6" name="AutoShape 20">
            <a:extLst>
              <a:ext uri="{FF2B5EF4-FFF2-40B4-BE49-F238E27FC236}">
                <a16:creationId xmlns:a16="http://schemas.microsoft.com/office/drawing/2014/main" id="{35B25C69-573F-4BD1-99F3-3362DB5E65DD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572000" y="46482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7" name="AutoShape 21">
            <a:extLst>
              <a:ext uri="{FF2B5EF4-FFF2-40B4-BE49-F238E27FC236}">
                <a16:creationId xmlns:a16="http://schemas.microsoft.com/office/drawing/2014/main" id="{1EA1C750-EB05-48BC-BFE5-745654BE97B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953000" y="46482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8" name="AutoShape 22">
            <a:extLst>
              <a:ext uri="{FF2B5EF4-FFF2-40B4-BE49-F238E27FC236}">
                <a16:creationId xmlns:a16="http://schemas.microsoft.com/office/drawing/2014/main" id="{D90489F2-9EF8-4110-A30E-D42B88D44B76}"/>
              </a:ext>
            </a:extLst>
          </p:cNvPr>
          <p:cNvSpPr>
            <a:spLocks/>
          </p:cNvSpPr>
          <p:nvPr/>
        </p:nvSpPr>
        <p:spPr bwMode="auto">
          <a:xfrm rot="5400000" flipH="1">
            <a:off x="2571750" y="4362450"/>
            <a:ext cx="723900" cy="1600200"/>
          </a:xfrm>
          <a:prstGeom prst="leftBrace">
            <a:avLst>
              <a:gd name="adj1" fmla="val 18421"/>
              <a:gd name="adj2" fmla="val 50000"/>
            </a:avLst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839" name="Text Box 23">
            <a:extLst>
              <a:ext uri="{FF2B5EF4-FFF2-40B4-BE49-F238E27FC236}">
                <a16:creationId xmlns:a16="http://schemas.microsoft.com/office/drawing/2014/main" id="{AC066372-DC0A-473C-80FC-977A9FD6B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507" y="5638799"/>
            <a:ext cx="806293" cy="52322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Diastole</a:t>
            </a:r>
          </a:p>
        </p:txBody>
      </p:sp>
      <p:sp>
        <p:nvSpPr>
          <p:cNvPr id="34840" name="AutoShape 24">
            <a:extLst>
              <a:ext uri="{FF2B5EF4-FFF2-40B4-BE49-F238E27FC236}">
                <a16:creationId xmlns:a16="http://schemas.microsoft.com/office/drawing/2014/main" id="{9EBB8850-D297-4F5B-BC57-483C208289DE}"/>
              </a:ext>
            </a:extLst>
          </p:cNvPr>
          <p:cNvSpPr>
            <a:spLocks/>
          </p:cNvSpPr>
          <p:nvPr/>
        </p:nvSpPr>
        <p:spPr bwMode="auto">
          <a:xfrm rot="5400000" flipH="1">
            <a:off x="3886200" y="4648200"/>
            <a:ext cx="609600" cy="914400"/>
          </a:xfrm>
          <a:prstGeom prst="leftBrace">
            <a:avLst>
              <a:gd name="adj1" fmla="val 12500"/>
              <a:gd name="adj2" fmla="val 50000"/>
            </a:avLst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841" name="Freeform 25">
            <a:extLst>
              <a:ext uri="{FF2B5EF4-FFF2-40B4-BE49-F238E27FC236}">
                <a16:creationId xmlns:a16="http://schemas.microsoft.com/office/drawing/2014/main" id="{ECF4B758-8B67-4D93-85F7-750E30A3D080}"/>
              </a:ext>
            </a:extLst>
          </p:cNvPr>
          <p:cNvSpPr>
            <a:spLocks/>
          </p:cNvSpPr>
          <p:nvPr/>
        </p:nvSpPr>
        <p:spPr bwMode="auto">
          <a:xfrm>
            <a:off x="3200400" y="2438400"/>
            <a:ext cx="152400" cy="152400"/>
          </a:xfrm>
          <a:custGeom>
            <a:avLst/>
            <a:gdLst>
              <a:gd name="T0" fmla="*/ 0 w 240"/>
              <a:gd name="T1" fmla="*/ 2147483646 h 224"/>
              <a:gd name="T2" fmla="*/ 2147483646 w 240"/>
              <a:gd name="T3" fmla="*/ 2147483646 h 224"/>
              <a:gd name="T4" fmla="*/ 2147483646 w 240"/>
              <a:gd name="T5" fmla="*/ 2147483646 h 224"/>
              <a:gd name="T6" fmla="*/ 2147483646 w 24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24"/>
              <a:gd name="T14" fmla="*/ 240 w 24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24">
                <a:moveTo>
                  <a:pt x="0" y="224"/>
                </a:moveTo>
                <a:cubicBezTo>
                  <a:pt x="8" y="144"/>
                  <a:pt x="16" y="64"/>
                  <a:pt x="48" y="32"/>
                </a:cubicBezTo>
                <a:cubicBezTo>
                  <a:pt x="80" y="0"/>
                  <a:pt x="160" y="0"/>
                  <a:pt x="192" y="32"/>
                </a:cubicBezTo>
                <a:cubicBezTo>
                  <a:pt x="224" y="64"/>
                  <a:pt x="232" y="144"/>
                  <a:pt x="240" y="224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42" name="Freeform 26">
            <a:extLst>
              <a:ext uri="{FF2B5EF4-FFF2-40B4-BE49-F238E27FC236}">
                <a16:creationId xmlns:a16="http://schemas.microsoft.com/office/drawing/2014/main" id="{BB0846D2-25E6-44F4-A1D3-22D0F5A253F1}"/>
              </a:ext>
            </a:extLst>
          </p:cNvPr>
          <p:cNvSpPr>
            <a:spLocks/>
          </p:cNvSpPr>
          <p:nvPr/>
        </p:nvSpPr>
        <p:spPr bwMode="auto">
          <a:xfrm>
            <a:off x="1981200" y="2362200"/>
            <a:ext cx="304800" cy="228600"/>
          </a:xfrm>
          <a:custGeom>
            <a:avLst/>
            <a:gdLst>
              <a:gd name="T0" fmla="*/ 0 w 240"/>
              <a:gd name="T1" fmla="*/ 2147483646 h 224"/>
              <a:gd name="T2" fmla="*/ 2147483646 w 240"/>
              <a:gd name="T3" fmla="*/ 2147483646 h 224"/>
              <a:gd name="T4" fmla="*/ 2147483646 w 240"/>
              <a:gd name="T5" fmla="*/ 2147483646 h 224"/>
              <a:gd name="T6" fmla="*/ 2147483646 w 24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24"/>
              <a:gd name="T14" fmla="*/ 240 w 24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24">
                <a:moveTo>
                  <a:pt x="0" y="224"/>
                </a:moveTo>
                <a:cubicBezTo>
                  <a:pt x="8" y="144"/>
                  <a:pt x="16" y="64"/>
                  <a:pt x="48" y="32"/>
                </a:cubicBezTo>
                <a:cubicBezTo>
                  <a:pt x="80" y="0"/>
                  <a:pt x="160" y="0"/>
                  <a:pt x="192" y="32"/>
                </a:cubicBezTo>
                <a:cubicBezTo>
                  <a:pt x="224" y="64"/>
                  <a:pt x="232" y="144"/>
                  <a:pt x="240" y="224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43" name="Line 27">
            <a:extLst>
              <a:ext uri="{FF2B5EF4-FFF2-40B4-BE49-F238E27FC236}">
                <a16:creationId xmlns:a16="http://schemas.microsoft.com/office/drawing/2014/main" id="{C3005455-3B08-4C26-AB22-26FFD74502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90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44" name="Line 28">
            <a:extLst>
              <a:ext uri="{FF2B5EF4-FFF2-40B4-BE49-F238E27FC236}">
                <a16:creationId xmlns:a16="http://schemas.microsoft.com/office/drawing/2014/main" id="{DF0B0613-4C10-489A-AC0A-C89F365350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590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45" name="Line 29">
            <a:extLst>
              <a:ext uri="{FF2B5EF4-FFF2-40B4-BE49-F238E27FC236}">
                <a16:creationId xmlns:a16="http://schemas.microsoft.com/office/drawing/2014/main" id="{EF26DFD1-4084-442F-8B82-B6D492ADDD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590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46" name="Line 30">
            <a:extLst>
              <a:ext uri="{FF2B5EF4-FFF2-40B4-BE49-F238E27FC236}">
                <a16:creationId xmlns:a16="http://schemas.microsoft.com/office/drawing/2014/main" id="{E0397CA5-5A61-4D32-833D-E63891EA01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2098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47" name="Line 31">
            <a:extLst>
              <a:ext uri="{FF2B5EF4-FFF2-40B4-BE49-F238E27FC236}">
                <a16:creationId xmlns:a16="http://schemas.microsoft.com/office/drawing/2014/main" id="{EF524C9E-B226-4C12-B241-40F84AC4F0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2098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48" name="Line 32">
            <a:extLst>
              <a:ext uri="{FF2B5EF4-FFF2-40B4-BE49-F238E27FC236}">
                <a16:creationId xmlns:a16="http://schemas.microsoft.com/office/drawing/2014/main" id="{71C9C077-CB93-4590-B8A3-8137485F32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5908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49" name="Line 33">
            <a:extLst>
              <a:ext uri="{FF2B5EF4-FFF2-40B4-BE49-F238E27FC236}">
                <a16:creationId xmlns:a16="http://schemas.microsoft.com/office/drawing/2014/main" id="{851F1EDC-3D9C-4CA2-A0F4-5235B1268D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50" name="Freeform 34">
            <a:extLst>
              <a:ext uri="{FF2B5EF4-FFF2-40B4-BE49-F238E27FC236}">
                <a16:creationId xmlns:a16="http://schemas.microsoft.com/office/drawing/2014/main" id="{B389DF26-EF95-4FB7-AA63-B830B39A3E74}"/>
              </a:ext>
            </a:extLst>
          </p:cNvPr>
          <p:cNvSpPr>
            <a:spLocks/>
          </p:cNvSpPr>
          <p:nvPr/>
        </p:nvSpPr>
        <p:spPr bwMode="auto">
          <a:xfrm>
            <a:off x="4343400" y="2362200"/>
            <a:ext cx="304800" cy="228600"/>
          </a:xfrm>
          <a:custGeom>
            <a:avLst/>
            <a:gdLst>
              <a:gd name="T0" fmla="*/ 0 w 240"/>
              <a:gd name="T1" fmla="*/ 2147483646 h 224"/>
              <a:gd name="T2" fmla="*/ 2147483646 w 240"/>
              <a:gd name="T3" fmla="*/ 2147483646 h 224"/>
              <a:gd name="T4" fmla="*/ 2147483646 w 240"/>
              <a:gd name="T5" fmla="*/ 2147483646 h 224"/>
              <a:gd name="T6" fmla="*/ 2147483646 w 24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24"/>
              <a:gd name="T14" fmla="*/ 240 w 24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24">
                <a:moveTo>
                  <a:pt x="0" y="224"/>
                </a:moveTo>
                <a:cubicBezTo>
                  <a:pt x="8" y="144"/>
                  <a:pt x="16" y="64"/>
                  <a:pt x="48" y="32"/>
                </a:cubicBezTo>
                <a:cubicBezTo>
                  <a:pt x="80" y="0"/>
                  <a:pt x="160" y="0"/>
                  <a:pt x="192" y="32"/>
                </a:cubicBezTo>
                <a:cubicBezTo>
                  <a:pt x="224" y="64"/>
                  <a:pt x="232" y="144"/>
                  <a:pt x="240" y="224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51" name="Line 35">
            <a:extLst>
              <a:ext uri="{FF2B5EF4-FFF2-40B4-BE49-F238E27FC236}">
                <a16:creationId xmlns:a16="http://schemas.microsoft.com/office/drawing/2014/main" id="{EEEF273D-4DDF-4946-99D3-4B5AF144D2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52" name="Line 36">
            <a:extLst>
              <a:ext uri="{FF2B5EF4-FFF2-40B4-BE49-F238E27FC236}">
                <a16:creationId xmlns:a16="http://schemas.microsoft.com/office/drawing/2014/main" id="{120E2287-0769-4947-B388-1C586D9F593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240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53" name="Text Box 37">
            <a:extLst>
              <a:ext uri="{FF2B5EF4-FFF2-40B4-BE49-F238E27FC236}">
                <a16:creationId xmlns:a16="http://schemas.microsoft.com/office/drawing/2014/main" id="{39E593CD-2558-4EB0-B493-8C233C337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334000"/>
            <a:ext cx="579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34854" name="Freeform 38">
            <a:extLst>
              <a:ext uri="{FF2B5EF4-FFF2-40B4-BE49-F238E27FC236}">
                <a16:creationId xmlns:a16="http://schemas.microsoft.com/office/drawing/2014/main" id="{8E69DC97-B3A2-488A-AB65-D3ECD91AB73A}"/>
              </a:ext>
            </a:extLst>
          </p:cNvPr>
          <p:cNvSpPr>
            <a:spLocks/>
          </p:cNvSpPr>
          <p:nvPr/>
        </p:nvSpPr>
        <p:spPr bwMode="auto">
          <a:xfrm>
            <a:off x="3733800" y="4651375"/>
            <a:ext cx="825500" cy="225425"/>
          </a:xfrm>
          <a:custGeom>
            <a:avLst/>
            <a:gdLst>
              <a:gd name="T0" fmla="*/ 0 w 520"/>
              <a:gd name="T1" fmla="*/ 2147483646 h 142"/>
              <a:gd name="T2" fmla="*/ 2147483646 w 520"/>
              <a:gd name="T3" fmla="*/ 2147483646 h 142"/>
              <a:gd name="T4" fmla="*/ 2147483646 w 520"/>
              <a:gd name="T5" fmla="*/ 2147483646 h 142"/>
              <a:gd name="T6" fmla="*/ 2147483646 w 520"/>
              <a:gd name="T7" fmla="*/ 2147483646 h 142"/>
              <a:gd name="T8" fmla="*/ 2147483646 w 520"/>
              <a:gd name="T9" fmla="*/ 0 h 1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0"/>
              <a:gd name="T16" fmla="*/ 0 h 142"/>
              <a:gd name="T17" fmla="*/ 520 w 520"/>
              <a:gd name="T18" fmla="*/ 142 h 1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0" h="142">
                <a:moveTo>
                  <a:pt x="0" y="46"/>
                </a:moveTo>
                <a:cubicBezTo>
                  <a:pt x="17" y="55"/>
                  <a:pt x="59" y="82"/>
                  <a:pt x="102" y="98"/>
                </a:cubicBezTo>
                <a:cubicBezTo>
                  <a:pt x="145" y="113"/>
                  <a:pt x="207" y="142"/>
                  <a:pt x="261" y="140"/>
                </a:cubicBezTo>
                <a:cubicBezTo>
                  <a:pt x="315" y="138"/>
                  <a:pt x="385" y="110"/>
                  <a:pt x="428" y="87"/>
                </a:cubicBezTo>
                <a:cubicBezTo>
                  <a:pt x="471" y="64"/>
                  <a:pt x="501" y="18"/>
                  <a:pt x="520" y="0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34855" name="AutoShape 39">
            <a:extLst>
              <a:ext uri="{FF2B5EF4-FFF2-40B4-BE49-F238E27FC236}">
                <a16:creationId xmlns:a16="http://schemas.microsoft.com/office/drawing/2014/main" id="{026230A5-A7D3-4B08-A7BD-08F83C58412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133600" y="4191000"/>
            <a:ext cx="228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56" name="Text Box 40">
            <a:extLst>
              <a:ext uri="{FF2B5EF4-FFF2-40B4-BE49-F238E27FC236}">
                <a16:creationId xmlns:a16="http://schemas.microsoft.com/office/drawing/2014/main" id="{15E7402F-892E-4C0B-8627-9AB308467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887" y="3276600"/>
            <a:ext cx="1864930" cy="586768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MV prolapse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posterior leaflet</a:t>
            </a:r>
          </a:p>
        </p:txBody>
      </p:sp>
      <p:sp>
        <p:nvSpPr>
          <p:cNvPr id="34857" name="Line 41">
            <a:extLst>
              <a:ext uri="{FF2B5EF4-FFF2-40B4-BE49-F238E27FC236}">
                <a16:creationId xmlns:a16="http://schemas.microsoft.com/office/drawing/2014/main" id="{A4DA8E70-1157-4AC1-B9B5-696305B521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38862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42" name="AutoShape 2">
            <a:extLst>
              <a:ext uri="{FF2B5EF4-FFF2-40B4-BE49-F238E27FC236}">
                <a16:creationId xmlns:a16="http://schemas.microsoft.com/office/drawing/2014/main" id="{94B7C4CB-51AC-4FAA-ADDD-3FD28CC27C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62200" y="41910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3" name="AutoShape 3">
            <a:extLst>
              <a:ext uri="{FF2B5EF4-FFF2-40B4-BE49-F238E27FC236}">
                <a16:creationId xmlns:a16="http://schemas.microsoft.com/office/drawing/2014/main" id="{1B4B97C4-9ECE-429F-855E-4789A9BAF04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3200" y="46482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4" name="AutoShape 4">
            <a:extLst>
              <a:ext uri="{FF2B5EF4-FFF2-40B4-BE49-F238E27FC236}">
                <a16:creationId xmlns:a16="http://schemas.microsoft.com/office/drawing/2014/main" id="{557670B0-B9DA-4AD6-8250-99A9BD07BA7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276600" y="4267200"/>
            <a:ext cx="152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5" name="AutoShape 5">
            <a:extLst>
              <a:ext uri="{FF2B5EF4-FFF2-40B4-BE49-F238E27FC236}">
                <a16:creationId xmlns:a16="http://schemas.microsoft.com/office/drawing/2014/main" id="{C9700649-36F8-4605-B58F-0B6C6C65864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29000" y="4267200"/>
            <a:ext cx="304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6" name="AutoShape 6">
            <a:extLst>
              <a:ext uri="{FF2B5EF4-FFF2-40B4-BE49-F238E27FC236}">
                <a16:creationId xmlns:a16="http://schemas.microsoft.com/office/drawing/2014/main" id="{057DF1C4-9193-4CD1-BED0-EAF29DF615E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76400" y="3429000"/>
            <a:ext cx="0" cy="182721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7" name="AutoShape 7">
            <a:extLst>
              <a:ext uri="{FF2B5EF4-FFF2-40B4-BE49-F238E27FC236}">
                <a16:creationId xmlns:a16="http://schemas.microsoft.com/office/drawing/2014/main" id="{2F25B773-3264-46BF-908F-B2550B06162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76400" y="5257800"/>
            <a:ext cx="4648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8" name="Text Box 8">
            <a:extLst>
              <a:ext uri="{FF2B5EF4-FFF2-40B4-BE49-F238E27FC236}">
                <a16:creationId xmlns:a16="http://schemas.microsoft.com/office/drawing/2014/main" id="{12BC6709-8568-4C83-9A83-C1F87EBEC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08" y="3632200"/>
            <a:ext cx="836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  <a:t>Distance</a:t>
            </a:r>
          </a:p>
        </p:txBody>
      </p:sp>
      <p:sp>
        <p:nvSpPr>
          <p:cNvPr id="35849" name="Text Box 9">
            <a:extLst>
              <a:ext uri="{FF2B5EF4-FFF2-40B4-BE49-F238E27FC236}">
                <a16:creationId xmlns:a16="http://schemas.microsoft.com/office/drawing/2014/main" id="{EFA3B430-8CB5-4663-B113-EF5E1F85D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638800"/>
            <a:ext cx="795338" cy="33655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Systole</a:t>
            </a:r>
          </a:p>
        </p:txBody>
      </p:sp>
      <p:sp>
        <p:nvSpPr>
          <p:cNvPr id="234506" name="Rectangle 10" descr="Large confetti">
            <a:extLst>
              <a:ext uri="{FF2B5EF4-FFF2-40B4-BE49-F238E27FC236}">
                <a16:creationId xmlns:a16="http://schemas.microsoft.com/office/drawing/2014/main" id="{9C505DFD-68E5-4BE4-BBB4-B1FFA28C4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200"/>
              <a:t>M-mode at Mitral Valve</a:t>
            </a:r>
          </a:p>
        </p:txBody>
      </p:sp>
      <p:cxnSp>
        <p:nvCxnSpPr>
          <p:cNvPr id="35851" name="AutoShape 11">
            <a:extLst>
              <a:ext uri="{FF2B5EF4-FFF2-40B4-BE49-F238E27FC236}">
                <a16:creationId xmlns:a16="http://schemas.microsoft.com/office/drawing/2014/main" id="{5EBC5567-8A19-47A7-939B-B8E87358510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133600" y="47244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2" name="AutoShape 12">
            <a:extLst>
              <a:ext uri="{FF2B5EF4-FFF2-40B4-BE49-F238E27FC236}">
                <a16:creationId xmlns:a16="http://schemas.microsoft.com/office/drawing/2014/main" id="{B6F60CF1-42FC-4DC0-A171-C79F8943D0E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514600" y="47244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3" name="AutoShape 13">
            <a:extLst>
              <a:ext uri="{FF2B5EF4-FFF2-40B4-BE49-F238E27FC236}">
                <a16:creationId xmlns:a16="http://schemas.microsoft.com/office/drawing/2014/main" id="{3B8D2F2F-304A-41D8-8CAD-A3FCAA84482D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276600" y="47244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4" name="AutoShape 14">
            <a:extLst>
              <a:ext uri="{FF2B5EF4-FFF2-40B4-BE49-F238E27FC236}">
                <a16:creationId xmlns:a16="http://schemas.microsoft.com/office/drawing/2014/main" id="{10F1923A-44AD-4CD0-8937-804335B1683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05200" y="4648200"/>
            <a:ext cx="22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5" name="Line 15">
            <a:extLst>
              <a:ext uri="{FF2B5EF4-FFF2-40B4-BE49-F238E27FC236}">
                <a16:creationId xmlns:a16="http://schemas.microsoft.com/office/drawing/2014/main" id="{6787D240-D90F-44A8-B3CD-617C4BC7E9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286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35856" name="AutoShape 16">
            <a:extLst>
              <a:ext uri="{FF2B5EF4-FFF2-40B4-BE49-F238E27FC236}">
                <a16:creationId xmlns:a16="http://schemas.microsoft.com/office/drawing/2014/main" id="{9410E270-B766-4ED2-9345-2D454FE7FB3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3200" y="47244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7" name="AutoShape 17">
            <a:extLst>
              <a:ext uri="{FF2B5EF4-FFF2-40B4-BE49-F238E27FC236}">
                <a16:creationId xmlns:a16="http://schemas.microsoft.com/office/drawing/2014/main" id="{FD3E1061-D94F-48F5-9B3C-31C36F0D18E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572000" y="4114800"/>
            <a:ext cx="228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8" name="AutoShape 18">
            <a:extLst>
              <a:ext uri="{FF2B5EF4-FFF2-40B4-BE49-F238E27FC236}">
                <a16:creationId xmlns:a16="http://schemas.microsoft.com/office/drawing/2014/main" id="{8245F5EB-CD3E-4566-85B6-6FA2AC7052D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00600" y="41148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9" name="AutoShape 19">
            <a:extLst>
              <a:ext uri="{FF2B5EF4-FFF2-40B4-BE49-F238E27FC236}">
                <a16:creationId xmlns:a16="http://schemas.microsoft.com/office/drawing/2014/main" id="{3696A022-741C-48F2-B019-F206D83CA758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572000" y="46482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0" name="AutoShape 20">
            <a:extLst>
              <a:ext uri="{FF2B5EF4-FFF2-40B4-BE49-F238E27FC236}">
                <a16:creationId xmlns:a16="http://schemas.microsoft.com/office/drawing/2014/main" id="{5807E71E-D4AC-4C64-ADF8-8F716E0EF5B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953000" y="46482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1" name="AutoShape 21">
            <a:extLst>
              <a:ext uri="{FF2B5EF4-FFF2-40B4-BE49-F238E27FC236}">
                <a16:creationId xmlns:a16="http://schemas.microsoft.com/office/drawing/2014/main" id="{4B30587B-FA73-4B81-B8A4-72EE5FB1E221}"/>
              </a:ext>
            </a:extLst>
          </p:cNvPr>
          <p:cNvSpPr>
            <a:spLocks/>
          </p:cNvSpPr>
          <p:nvPr/>
        </p:nvSpPr>
        <p:spPr bwMode="auto">
          <a:xfrm rot="5400000" flipH="1">
            <a:off x="2571750" y="4362450"/>
            <a:ext cx="723900" cy="1600200"/>
          </a:xfrm>
          <a:prstGeom prst="leftBrace">
            <a:avLst>
              <a:gd name="adj1" fmla="val 18421"/>
              <a:gd name="adj2" fmla="val 50000"/>
            </a:avLst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862" name="Text Box 22">
            <a:extLst>
              <a:ext uri="{FF2B5EF4-FFF2-40B4-BE49-F238E27FC236}">
                <a16:creationId xmlns:a16="http://schemas.microsoft.com/office/drawing/2014/main" id="{5F0C0FD1-CAD6-4636-ABF2-A67EBBC99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638800"/>
            <a:ext cx="796925" cy="30480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  <a:t>Diastole</a:t>
            </a:r>
          </a:p>
        </p:txBody>
      </p:sp>
      <p:sp>
        <p:nvSpPr>
          <p:cNvPr id="35863" name="AutoShape 23">
            <a:extLst>
              <a:ext uri="{FF2B5EF4-FFF2-40B4-BE49-F238E27FC236}">
                <a16:creationId xmlns:a16="http://schemas.microsoft.com/office/drawing/2014/main" id="{E4557494-B33D-48AD-8082-6C275F24AD7E}"/>
              </a:ext>
            </a:extLst>
          </p:cNvPr>
          <p:cNvSpPr>
            <a:spLocks/>
          </p:cNvSpPr>
          <p:nvPr/>
        </p:nvSpPr>
        <p:spPr bwMode="auto">
          <a:xfrm rot="5400000" flipH="1">
            <a:off x="3886200" y="4648200"/>
            <a:ext cx="609600" cy="914400"/>
          </a:xfrm>
          <a:prstGeom prst="leftBrace">
            <a:avLst>
              <a:gd name="adj1" fmla="val 12500"/>
              <a:gd name="adj2" fmla="val 50000"/>
            </a:avLst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864" name="Freeform 24">
            <a:extLst>
              <a:ext uri="{FF2B5EF4-FFF2-40B4-BE49-F238E27FC236}">
                <a16:creationId xmlns:a16="http://schemas.microsoft.com/office/drawing/2014/main" id="{FD1C989C-1A75-4AB2-A02B-EEEAD6106771}"/>
              </a:ext>
            </a:extLst>
          </p:cNvPr>
          <p:cNvSpPr>
            <a:spLocks/>
          </p:cNvSpPr>
          <p:nvPr/>
        </p:nvSpPr>
        <p:spPr bwMode="auto">
          <a:xfrm>
            <a:off x="3200400" y="2438400"/>
            <a:ext cx="152400" cy="152400"/>
          </a:xfrm>
          <a:custGeom>
            <a:avLst/>
            <a:gdLst>
              <a:gd name="T0" fmla="*/ 0 w 240"/>
              <a:gd name="T1" fmla="*/ 2147483646 h 224"/>
              <a:gd name="T2" fmla="*/ 2147483646 w 240"/>
              <a:gd name="T3" fmla="*/ 2147483646 h 224"/>
              <a:gd name="T4" fmla="*/ 2147483646 w 240"/>
              <a:gd name="T5" fmla="*/ 2147483646 h 224"/>
              <a:gd name="T6" fmla="*/ 2147483646 w 24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24"/>
              <a:gd name="T14" fmla="*/ 240 w 24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24">
                <a:moveTo>
                  <a:pt x="0" y="224"/>
                </a:moveTo>
                <a:cubicBezTo>
                  <a:pt x="8" y="144"/>
                  <a:pt x="16" y="64"/>
                  <a:pt x="48" y="32"/>
                </a:cubicBezTo>
                <a:cubicBezTo>
                  <a:pt x="80" y="0"/>
                  <a:pt x="160" y="0"/>
                  <a:pt x="192" y="32"/>
                </a:cubicBezTo>
                <a:cubicBezTo>
                  <a:pt x="224" y="64"/>
                  <a:pt x="232" y="144"/>
                  <a:pt x="240" y="224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5" name="Freeform 25">
            <a:extLst>
              <a:ext uri="{FF2B5EF4-FFF2-40B4-BE49-F238E27FC236}">
                <a16:creationId xmlns:a16="http://schemas.microsoft.com/office/drawing/2014/main" id="{A8619E02-EF19-4111-B476-952133CBD712}"/>
              </a:ext>
            </a:extLst>
          </p:cNvPr>
          <p:cNvSpPr>
            <a:spLocks/>
          </p:cNvSpPr>
          <p:nvPr/>
        </p:nvSpPr>
        <p:spPr bwMode="auto">
          <a:xfrm>
            <a:off x="1981200" y="2362200"/>
            <a:ext cx="304800" cy="228600"/>
          </a:xfrm>
          <a:custGeom>
            <a:avLst/>
            <a:gdLst>
              <a:gd name="T0" fmla="*/ 0 w 240"/>
              <a:gd name="T1" fmla="*/ 2147483646 h 224"/>
              <a:gd name="T2" fmla="*/ 2147483646 w 240"/>
              <a:gd name="T3" fmla="*/ 2147483646 h 224"/>
              <a:gd name="T4" fmla="*/ 2147483646 w 240"/>
              <a:gd name="T5" fmla="*/ 2147483646 h 224"/>
              <a:gd name="T6" fmla="*/ 2147483646 w 24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24"/>
              <a:gd name="T14" fmla="*/ 240 w 24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24">
                <a:moveTo>
                  <a:pt x="0" y="224"/>
                </a:moveTo>
                <a:cubicBezTo>
                  <a:pt x="8" y="144"/>
                  <a:pt x="16" y="64"/>
                  <a:pt x="48" y="32"/>
                </a:cubicBezTo>
                <a:cubicBezTo>
                  <a:pt x="80" y="0"/>
                  <a:pt x="160" y="0"/>
                  <a:pt x="192" y="32"/>
                </a:cubicBezTo>
                <a:cubicBezTo>
                  <a:pt x="224" y="64"/>
                  <a:pt x="232" y="144"/>
                  <a:pt x="240" y="224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6" name="Line 26">
            <a:extLst>
              <a:ext uri="{FF2B5EF4-FFF2-40B4-BE49-F238E27FC236}">
                <a16:creationId xmlns:a16="http://schemas.microsoft.com/office/drawing/2014/main" id="{5666909B-798E-41C2-B068-78FCB2F3D5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90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7" name="Line 27">
            <a:extLst>
              <a:ext uri="{FF2B5EF4-FFF2-40B4-BE49-F238E27FC236}">
                <a16:creationId xmlns:a16="http://schemas.microsoft.com/office/drawing/2014/main" id="{0EED1A2F-DE24-4AC1-B93E-AA2F9ECB9D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590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8" name="Line 28">
            <a:extLst>
              <a:ext uri="{FF2B5EF4-FFF2-40B4-BE49-F238E27FC236}">
                <a16:creationId xmlns:a16="http://schemas.microsoft.com/office/drawing/2014/main" id="{94866718-E869-4FF2-93FE-B20F4B9F27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590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9" name="Line 29">
            <a:extLst>
              <a:ext uri="{FF2B5EF4-FFF2-40B4-BE49-F238E27FC236}">
                <a16:creationId xmlns:a16="http://schemas.microsoft.com/office/drawing/2014/main" id="{8BDCFB12-761B-4A07-8C24-545653B3EE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2098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70" name="Line 30">
            <a:extLst>
              <a:ext uri="{FF2B5EF4-FFF2-40B4-BE49-F238E27FC236}">
                <a16:creationId xmlns:a16="http://schemas.microsoft.com/office/drawing/2014/main" id="{F9454689-397C-4484-A47F-B0C00EF9DA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2098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71" name="Line 31">
            <a:extLst>
              <a:ext uri="{FF2B5EF4-FFF2-40B4-BE49-F238E27FC236}">
                <a16:creationId xmlns:a16="http://schemas.microsoft.com/office/drawing/2014/main" id="{3641A5A0-EABC-4B45-BCCF-23671A69A2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5908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72" name="Line 32">
            <a:extLst>
              <a:ext uri="{FF2B5EF4-FFF2-40B4-BE49-F238E27FC236}">
                <a16:creationId xmlns:a16="http://schemas.microsoft.com/office/drawing/2014/main" id="{9BD7354F-E906-44E0-BCA3-A733B7C2C7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73" name="Freeform 33">
            <a:extLst>
              <a:ext uri="{FF2B5EF4-FFF2-40B4-BE49-F238E27FC236}">
                <a16:creationId xmlns:a16="http://schemas.microsoft.com/office/drawing/2014/main" id="{63857BF2-5C36-4D41-9364-E473BCB631DF}"/>
              </a:ext>
            </a:extLst>
          </p:cNvPr>
          <p:cNvSpPr>
            <a:spLocks/>
          </p:cNvSpPr>
          <p:nvPr/>
        </p:nvSpPr>
        <p:spPr bwMode="auto">
          <a:xfrm>
            <a:off x="4343400" y="2362200"/>
            <a:ext cx="304800" cy="228600"/>
          </a:xfrm>
          <a:custGeom>
            <a:avLst/>
            <a:gdLst>
              <a:gd name="T0" fmla="*/ 0 w 240"/>
              <a:gd name="T1" fmla="*/ 2147483646 h 224"/>
              <a:gd name="T2" fmla="*/ 2147483646 w 240"/>
              <a:gd name="T3" fmla="*/ 2147483646 h 224"/>
              <a:gd name="T4" fmla="*/ 2147483646 w 240"/>
              <a:gd name="T5" fmla="*/ 2147483646 h 224"/>
              <a:gd name="T6" fmla="*/ 2147483646 w 24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24"/>
              <a:gd name="T14" fmla="*/ 240 w 24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24">
                <a:moveTo>
                  <a:pt x="0" y="224"/>
                </a:moveTo>
                <a:cubicBezTo>
                  <a:pt x="8" y="144"/>
                  <a:pt x="16" y="64"/>
                  <a:pt x="48" y="32"/>
                </a:cubicBezTo>
                <a:cubicBezTo>
                  <a:pt x="80" y="0"/>
                  <a:pt x="160" y="0"/>
                  <a:pt x="192" y="32"/>
                </a:cubicBezTo>
                <a:cubicBezTo>
                  <a:pt x="224" y="64"/>
                  <a:pt x="232" y="144"/>
                  <a:pt x="240" y="224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74" name="Line 34">
            <a:extLst>
              <a:ext uri="{FF2B5EF4-FFF2-40B4-BE49-F238E27FC236}">
                <a16:creationId xmlns:a16="http://schemas.microsoft.com/office/drawing/2014/main" id="{F732C9C0-DEE4-4E95-A09B-B2E80F575A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75" name="Line 35">
            <a:extLst>
              <a:ext uri="{FF2B5EF4-FFF2-40B4-BE49-F238E27FC236}">
                <a16:creationId xmlns:a16="http://schemas.microsoft.com/office/drawing/2014/main" id="{CCDD0103-8787-4101-863F-4A864CEE19B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240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76" name="Text Box 36">
            <a:extLst>
              <a:ext uri="{FF2B5EF4-FFF2-40B4-BE49-F238E27FC236}">
                <a16:creationId xmlns:a16="http://schemas.microsoft.com/office/drawing/2014/main" id="{6B847160-6598-4784-B063-5DE90AFEF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334000"/>
            <a:ext cx="579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35877" name="Freeform 37">
            <a:extLst>
              <a:ext uri="{FF2B5EF4-FFF2-40B4-BE49-F238E27FC236}">
                <a16:creationId xmlns:a16="http://schemas.microsoft.com/office/drawing/2014/main" id="{2F696B6C-EE46-40B7-9A39-447C2991CC00}"/>
              </a:ext>
            </a:extLst>
          </p:cNvPr>
          <p:cNvSpPr>
            <a:spLocks/>
          </p:cNvSpPr>
          <p:nvPr/>
        </p:nvSpPr>
        <p:spPr bwMode="auto">
          <a:xfrm flipV="1">
            <a:off x="3733800" y="4648200"/>
            <a:ext cx="838200" cy="228600"/>
          </a:xfrm>
          <a:custGeom>
            <a:avLst/>
            <a:gdLst>
              <a:gd name="T0" fmla="*/ 0 w 528"/>
              <a:gd name="T1" fmla="*/ 2147483646 h 291"/>
              <a:gd name="T2" fmla="*/ 2147483646 w 528"/>
              <a:gd name="T3" fmla="*/ 2147483646 h 291"/>
              <a:gd name="T4" fmla="*/ 2147483646 w 528"/>
              <a:gd name="T5" fmla="*/ 2147483646 h 291"/>
              <a:gd name="T6" fmla="*/ 2147483646 w 528"/>
              <a:gd name="T7" fmla="*/ 2147483646 h 291"/>
              <a:gd name="T8" fmla="*/ 2147483646 w 528"/>
              <a:gd name="T9" fmla="*/ 2147483646 h 2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91"/>
              <a:gd name="T17" fmla="*/ 528 w 528"/>
              <a:gd name="T18" fmla="*/ 291 h 2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91">
                <a:moveTo>
                  <a:pt x="0" y="291"/>
                </a:moveTo>
                <a:cubicBezTo>
                  <a:pt x="17" y="265"/>
                  <a:pt x="59" y="181"/>
                  <a:pt x="102" y="134"/>
                </a:cubicBezTo>
                <a:cubicBezTo>
                  <a:pt x="145" y="87"/>
                  <a:pt x="207" y="0"/>
                  <a:pt x="261" y="6"/>
                </a:cubicBezTo>
                <a:cubicBezTo>
                  <a:pt x="315" y="12"/>
                  <a:pt x="384" y="121"/>
                  <a:pt x="428" y="168"/>
                </a:cubicBezTo>
                <a:cubicBezTo>
                  <a:pt x="472" y="215"/>
                  <a:pt x="507" y="266"/>
                  <a:pt x="528" y="291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35878" name="AutoShape 38">
            <a:extLst>
              <a:ext uri="{FF2B5EF4-FFF2-40B4-BE49-F238E27FC236}">
                <a16:creationId xmlns:a16="http://schemas.microsoft.com/office/drawing/2014/main" id="{63A21529-FF9D-4EE3-B298-C855FFFC1CD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133600" y="4191000"/>
            <a:ext cx="228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9" name="Text Box 39">
            <a:extLst>
              <a:ext uri="{FF2B5EF4-FFF2-40B4-BE49-F238E27FC236}">
                <a16:creationId xmlns:a16="http://schemas.microsoft.com/office/drawing/2014/main" id="{0368434C-0368-45D0-BC62-5ED2A429C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124200"/>
            <a:ext cx="1533525" cy="58102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MV Prolapse –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both leaflet</a:t>
            </a:r>
          </a:p>
        </p:txBody>
      </p:sp>
      <p:sp>
        <p:nvSpPr>
          <p:cNvPr id="35880" name="Freeform 40">
            <a:extLst>
              <a:ext uri="{FF2B5EF4-FFF2-40B4-BE49-F238E27FC236}">
                <a16:creationId xmlns:a16="http://schemas.microsoft.com/office/drawing/2014/main" id="{62DFB778-B4A7-423D-B84C-423282CE506F}"/>
              </a:ext>
            </a:extLst>
          </p:cNvPr>
          <p:cNvSpPr>
            <a:spLocks/>
          </p:cNvSpPr>
          <p:nvPr/>
        </p:nvSpPr>
        <p:spPr bwMode="auto">
          <a:xfrm>
            <a:off x="3736975" y="4598988"/>
            <a:ext cx="847725" cy="187325"/>
          </a:xfrm>
          <a:custGeom>
            <a:avLst/>
            <a:gdLst>
              <a:gd name="T0" fmla="*/ 0 w 534"/>
              <a:gd name="T1" fmla="*/ 2147483646 h 118"/>
              <a:gd name="T2" fmla="*/ 2147483646 w 534"/>
              <a:gd name="T3" fmla="*/ 2147483646 h 118"/>
              <a:gd name="T4" fmla="*/ 2147483646 w 534"/>
              <a:gd name="T5" fmla="*/ 2147483646 h 118"/>
              <a:gd name="T6" fmla="*/ 2147483646 w 534"/>
              <a:gd name="T7" fmla="*/ 2147483646 h 118"/>
              <a:gd name="T8" fmla="*/ 2147483646 w 534"/>
              <a:gd name="T9" fmla="*/ 0 h 1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4"/>
              <a:gd name="T16" fmla="*/ 0 h 118"/>
              <a:gd name="T17" fmla="*/ 534 w 534"/>
              <a:gd name="T18" fmla="*/ 118 h 1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4" h="118">
                <a:moveTo>
                  <a:pt x="0" y="25"/>
                </a:moveTo>
                <a:cubicBezTo>
                  <a:pt x="23" y="34"/>
                  <a:pt x="102" y="66"/>
                  <a:pt x="149" y="81"/>
                </a:cubicBezTo>
                <a:cubicBezTo>
                  <a:pt x="196" y="96"/>
                  <a:pt x="239" y="118"/>
                  <a:pt x="284" y="117"/>
                </a:cubicBezTo>
                <a:cubicBezTo>
                  <a:pt x="329" y="116"/>
                  <a:pt x="379" y="92"/>
                  <a:pt x="421" y="73"/>
                </a:cubicBezTo>
                <a:cubicBezTo>
                  <a:pt x="463" y="54"/>
                  <a:pt x="510" y="15"/>
                  <a:pt x="534" y="0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81" name="Line 41">
            <a:extLst>
              <a:ext uri="{FF2B5EF4-FFF2-40B4-BE49-F238E27FC236}">
                <a16:creationId xmlns:a16="http://schemas.microsoft.com/office/drawing/2014/main" id="{0D1AA844-C4FC-4705-AF75-2345493305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3733800"/>
            <a:ext cx="1524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82" name="Line 42">
            <a:extLst>
              <a:ext uri="{FF2B5EF4-FFF2-40B4-BE49-F238E27FC236}">
                <a16:creationId xmlns:a16="http://schemas.microsoft.com/office/drawing/2014/main" id="{4CFACC45-423A-45EA-AE7D-99A91AAA1A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8100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866" name="AutoShape 2">
            <a:extLst>
              <a:ext uri="{FF2B5EF4-FFF2-40B4-BE49-F238E27FC236}">
                <a16:creationId xmlns:a16="http://schemas.microsoft.com/office/drawing/2014/main" id="{86E537AD-0CB4-48A1-B95B-E8E75A99CB8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62200" y="3886200"/>
            <a:ext cx="3810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67" name="AutoShape 3">
            <a:extLst>
              <a:ext uri="{FF2B5EF4-FFF2-40B4-BE49-F238E27FC236}">
                <a16:creationId xmlns:a16="http://schemas.microsoft.com/office/drawing/2014/main" id="{38751232-4405-4E1A-A9EB-7C713F1658C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3200" y="46482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68" name="AutoShape 4">
            <a:extLst>
              <a:ext uri="{FF2B5EF4-FFF2-40B4-BE49-F238E27FC236}">
                <a16:creationId xmlns:a16="http://schemas.microsoft.com/office/drawing/2014/main" id="{0AF8B06E-34F4-4398-BB55-DF0B7CDE5B3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133600" y="3886200"/>
            <a:ext cx="2286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69" name="AutoShape 5">
            <a:extLst>
              <a:ext uri="{FF2B5EF4-FFF2-40B4-BE49-F238E27FC236}">
                <a16:creationId xmlns:a16="http://schemas.microsoft.com/office/drawing/2014/main" id="{A09406E7-56FB-47AC-8E8C-4021D2A5733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276600" y="4267200"/>
            <a:ext cx="152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0" name="AutoShape 6">
            <a:extLst>
              <a:ext uri="{FF2B5EF4-FFF2-40B4-BE49-F238E27FC236}">
                <a16:creationId xmlns:a16="http://schemas.microsoft.com/office/drawing/2014/main" id="{6857C7A2-F05A-4F40-8915-E64828CF47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29000" y="4267200"/>
            <a:ext cx="304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1" name="AutoShape 7">
            <a:extLst>
              <a:ext uri="{FF2B5EF4-FFF2-40B4-BE49-F238E27FC236}">
                <a16:creationId xmlns:a16="http://schemas.microsoft.com/office/drawing/2014/main" id="{5D8477E3-28C4-4C4F-8A86-01F151C2497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76400" y="3429000"/>
            <a:ext cx="0" cy="182721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2" name="AutoShape 8">
            <a:extLst>
              <a:ext uri="{FF2B5EF4-FFF2-40B4-BE49-F238E27FC236}">
                <a16:creationId xmlns:a16="http://schemas.microsoft.com/office/drawing/2014/main" id="{3F7FE139-92E1-4DA2-93B9-EED4EAB91F8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76400" y="5257800"/>
            <a:ext cx="4648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3" name="Text Box 9">
            <a:extLst>
              <a:ext uri="{FF2B5EF4-FFF2-40B4-BE49-F238E27FC236}">
                <a16:creationId xmlns:a16="http://schemas.microsoft.com/office/drawing/2014/main" id="{6C3313A3-50FC-42F5-934A-00DB4DFB6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28" y="3604435"/>
            <a:ext cx="836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  <a:t>Distance</a:t>
            </a:r>
          </a:p>
        </p:txBody>
      </p:sp>
      <p:sp>
        <p:nvSpPr>
          <p:cNvPr id="36874" name="Text Box 10">
            <a:extLst>
              <a:ext uri="{FF2B5EF4-FFF2-40B4-BE49-F238E27FC236}">
                <a16:creationId xmlns:a16="http://schemas.microsoft.com/office/drawing/2014/main" id="{C92EB982-7AA6-4301-88B7-28B64BF2F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638800"/>
            <a:ext cx="795338" cy="33655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Systole</a:t>
            </a:r>
          </a:p>
        </p:txBody>
      </p:sp>
      <p:sp>
        <p:nvSpPr>
          <p:cNvPr id="235531" name="Rectangle 11" descr="Large confetti">
            <a:extLst>
              <a:ext uri="{FF2B5EF4-FFF2-40B4-BE49-F238E27FC236}">
                <a16:creationId xmlns:a16="http://schemas.microsoft.com/office/drawing/2014/main" id="{5F43CBED-F093-4834-8D71-D07CFE524B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200"/>
              <a:t>M-mode at Mitral Valve</a:t>
            </a:r>
          </a:p>
        </p:txBody>
      </p:sp>
      <p:sp>
        <p:nvSpPr>
          <p:cNvPr id="36876" name="Line 12">
            <a:extLst>
              <a:ext uri="{FF2B5EF4-FFF2-40B4-BE49-F238E27FC236}">
                <a16:creationId xmlns:a16="http://schemas.microsoft.com/office/drawing/2014/main" id="{29E2C1C3-01CD-44FA-A28B-F8748DE166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286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36877" name="AutoShape 13">
            <a:extLst>
              <a:ext uri="{FF2B5EF4-FFF2-40B4-BE49-F238E27FC236}">
                <a16:creationId xmlns:a16="http://schemas.microsoft.com/office/drawing/2014/main" id="{616D0E91-692C-482B-9F64-A0BD8B0E131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733800" y="4572000"/>
            <a:ext cx="838200" cy="777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8" name="AutoShape 14">
            <a:extLst>
              <a:ext uri="{FF2B5EF4-FFF2-40B4-BE49-F238E27FC236}">
                <a16:creationId xmlns:a16="http://schemas.microsoft.com/office/drawing/2014/main" id="{575F8E11-4DAF-4480-98AC-5319CA2176E9}"/>
              </a:ext>
            </a:extLst>
          </p:cNvPr>
          <p:cNvSpPr>
            <a:spLocks/>
          </p:cNvSpPr>
          <p:nvPr/>
        </p:nvSpPr>
        <p:spPr bwMode="auto">
          <a:xfrm rot="5400000" flipH="1">
            <a:off x="2571750" y="4362450"/>
            <a:ext cx="723900" cy="1600200"/>
          </a:xfrm>
          <a:prstGeom prst="leftBrace">
            <a:avLst>
              <a:gd name="adj1" fmla="val 18421"/>
              <a:gd name="adj2" fmla="val 50000"/>
            </a:avLst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79" name="Text Box 15">
            <a:extLst>
              <a:ext uri="{FF2B5EF4-FFF2-40B4-BE49-F238E27FC236}">
                <a16:creationId xmlns:a16="http://schemas.microsoft.com/office/drawing/2014/main" id="{A5E3DDCF-6231-4A88-8356-075A7A93C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638800"/>
            <a:ext cx="796925" cy="30480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  <a:t>Diastole</a:t>
            </a:r>
          </a:p>
        </p:txBody>
      </p:sp>
      <p:sp>
        <p:nvSpPr>
          <p:cNvPr id="36880" name="AutoShape 16">
            <a:extLst>
              <a:ext uri="{FF2B5EF4-FFF2-40B4-BE49-F238E27FC236}">
                <a16:creationId xmlns:a16="http://schemas.microsoft.com/office/drawing/2014/main" id="{1E1BD09E-ED75-4043-BD2B-F6AC7EC433F6}"/>
              </a:ext>
            </a:extLst>
          </p:cNvPr>
          <p:cNvSpPr>
            <a:spLocks/>
          </p:cNvSpPr>
          <p:nvPr/>
        </p:nvSpPr>
        <p:spPr bwMode="auto">
          <a:xfrm rot="5400000" flipH="1">
            <a:off x="3886200" y="4648200"/>
            <a:ext cx="609600" cy="914400"/>
          </a:xfrm>
          <a:prstGeom prst="leftBrace">
            <a:avLst>
              <a:gd name="adj1" fmla="val 12500"/>
              <a:gd name="adj2" fmla="val 50000"/>
            </a:avLst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81" name="Freeform 17">
            <a:extLst>
              <a:ext uri="{FF2B5EF4-FFF2-40B4-BE49-F238E27FC236}">
                <a16:creationId xmlns:a16="http://schemas.microsoft.com/office/drawing/2014/main" id="{B4B4ECD7-3E7C-43D3-8732-3228742DA608}"/>
              </a:ext>
            </a:extLst>
          </p:cNvPr>
          <p:cNvSpPr>
            <a:spLocks/>
          </p:cNvSpPr>
          <p:nvPr/>
        </p:nvSpPr>
        <p:spPr bwMode="auto">
          <a:xfrm>
            <a:off x="3200400" y="2438400"/>
            <a:ext cx="152400" cy="152400"/>
          </a:xfrm>
          <a:custGeom>
            <a:avLst/>
            <a:gdLst>
              <a:gd name="T0" fmla="*/ 0 w 240"/>
              <a:gd name="T1" fmla="*/ 2147483646 h 224"/>
              <a:gd name="T2" fmla="*/ 2147483646 w 240"/>
              <a:gd name="T3" fmla="*/ 2147483646 h 224"/>
              <a:gd name="T4" fmla="*/ 2147483646 w 240"/>
              <a:gd name="T5" fmla="*/ 2147483646 h 224"/>
              <a:gd name="T6" fmla="*/ 2147483646 w 24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24"/>
              <a:gd name="T14" fmla="*/ 240 w 24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24">
                <a:moveTo>
                  <a:pt x="0" y="224"/>
                </a:moveTo>
                <a:cubicBezTo>
                  <a:pt x="8" y="144"/>
                  <a:pt x="16" y="64"/>
                  <a:pt x="48" y="32"/>
                </a:cubicBezTo>
                <a:cubicBezTo>
                  <a:pt x="80" y="0"/>
                  <a:pt x="160" y="0"/>
                  <a:pt x="192" y="32"/>
                </a:cubicBezTo>
                <a:cubicBezTo>
                  <a:pt x="224" y="64"/>
                  <a:pt x="232" y="144"/>
                  <a:pt x="240" y="224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82" name="Freeform 18">
            <a:extLst>
              <a:ext uri="{FF2B5EF4-FFF2-40B4-BE49-F238E27FC236}">
                <a16:creationId xmlns:a16="http://schemas.microsoft.com/office/drawing/2014/main" id="{C6E1D4C7-0763-4855-83BD-590127A950A2}"/>
              </a:ext>
            </a:extLst>
          </p:cNvPr>
          <p:cNvSpPr>
            <a:spLocks/>
          </p:cNvSpPr>
          <p:nvPr/>
        </p:nvSpPr>
        <p:spPr bwMode="auto">
          <a:xfrm>
            <a:off x="1981200" y="2362200"/>
            <a:ext cx="304800" cy="228600"/>
          </a:xfrm>
          <a:custGeom>
            <a:avLst/>
            <a:gdLst>
              <a:gd name="T0" fmla="*/ 0 w 240"/>
              <a:gd name="T1" fmla="*/ 2147483646 h 224"/>
              <a:gd name="T2" fmla="*/ 2147483646 w 240"/>
              <a:gd name="T3" fmla="*/ 2147483646 h 224"/>
              <a:gd name="T4" fmla="*/ 2147483646 w 240"/>
              <a:gd name="T5" fmla="*/ 2147483646 h 224"/>
              <a:gd name="T6" fmla="*/ 2147483646 w 24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24"/>
              <a:gd name="T14" fmla="*/ 240 w 24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24">
                <a:moveTo>
                  <a:pt x="0" y="224"/>
                </a:moveTo>
                <a:cubicBezTo>
                  <a:pt x="8" y="144"/>
                  <a:pt x="16" y="64"/>
                  <a:pt x="48" y="32"/>
                </a:cubicBezTo>
                <a:cubicBezTo>
                  <a:pt x="80" y="0"/>
                  <a:pt x="160" y="0"/>
                  <a:pt x="192" y="32"/>
                </a:cubicBezTo>
                <a:cubicBezTo>
                  <a:pt x="224" y="64"/>
                  <a:pt x="232" y="144"/>
                  <a:pt x="240" y="224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83" name="Line 19">
            <a:extLst>
              <a:ext uri="{FF2B5EF4-FFF2-40B4-BE49-F238E27FC236}">
                <a16:creationId xmlns:a16="http://schemas.microsoft.com/office/drawing/2014/main" id="{38E2DF86-9672-4123-93BA-4E42E3D86A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90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84" name="Line 20">
            <a:extLst>
              <a:ext uri="{FF2B5EF4-FFF2-40B4-BE49-F238E27FC236}">
                <a16:creationId xmlns:a16="http://schemas.microsoft.com/office/drawing/2014/main" id="{08A73C90-CA5A-495A-8931-C6020D1E6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590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85" name="Line 21">
            <a:extLst>
              <a:ext uri="{FF2B5EF4-FFF2-40B4-BE49-F238E27FC236}">
                <a16:creationId xmlns:a16="http://schemas.microsoft.com/office/drawing/2014/main" id="{98FEBC83-CB48-4421-80CB-F98E9DBCD9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590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86" name="Line 22">
            <a:extLst>
              <a:ext uri="{FF2B5EF4-FFF2-40B4-BE49-F238E27FC236}">
                <a16:creationId xmlns:a16="http://schemas.microsoft.com/office/drawing/2014/main" id="{1C1D910F-A6FF-42A0-B710-3EACAF8504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2098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87" name="Line 23">
            <a:extLst>
              <a:ext uri="{FF2B5EF4-FFF2-40B4-BE49-F238E27FC236}">
                <a16:creationId xmlns:a16="http://schemas.microsoft.com/office/drawing/2014/main" id="{BA08F26B-0D40-457B-A76E-0BEE441BA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2098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88" name="Line 24">
            <a:extLst>
              <a:ext uri="{FF2B5EF4-FFF2-40B4-BE49-F238E27FC236}">
                <a16:creationId xmlns:a16="http://schemas.microsoft.com/office/drawing/2014/main" id="{5BBA920B-4FA6-41D4-A46B-CF7513F244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5908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89" name="Line 25">
            <a:extLst>
              <a:ext uri="{FF2B5EF4-FFF2-40B4-BE49-F238E27FC236}">
                <a16:creationId xmlns:a16="http://schemas.microsoft.com/office/drawing/2014/main" id="{35A05AE0-2440-4FE8-97ED-7A520F23F3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90" name="Freeform 26">
            <a:extLst>
              <a:ext uri="{FF2B5EF4-FFF2-40B4-BE49-F238E27FC236}">
                <a16:creationId xmlns:a16="http://schemas.microsoft.com/office/drawing/2014/main" id="{300B36B8-86DB-4F48-9FC5-9164A01C22CB}"/>
              </a:ext>
            </a:extLst>
          </p:cNvPr>
          <p:cNvSpPr>
            <a:spLocks/>
          </p:cNvSpPr>
          <p:nvPr/>
        </p:nvSpPr>
        <p:spPr bwMode="auto">
          <a:xfrm>
            <a:off x="4343400" y="2362200"/>
            <a:ext cx="304800" cy="228600"/>
          </a:xfrm>
          <a:custGeom>
            <a:avLst/>
            <a:gdLst>
              <a:gd name="T0" fmla="*/ 0 w 240"/>
              <a:gd name="T1" fmla="*/ 2147483646 h 224"/>
              <a:gd name="T2" fmla="*/ 2147483646 w 240"/>
              <a:gd name="T3" fmla="*/ 2147483646 h 224"/>
              <a:gd name="T4" fmla="*/ 2147483646 w 240"/>
              <a:gd name="T5" fmla="*/ 2147483646 h 224"/>
              <a:gd name="T6" fmla="*/ 2147483646 w 24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24"/>
              <a:gd name="T14" fmla="*/ 240 w 24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24">
                <a:moveTo>
                  <a:pt x="0" y="224"/>
                </a:moveTo>
                <a:cubicBezTo>
                  <a:pt x="8" y="144"/>
                  <a:pt x="16" y="64"/>
                  <a:pt x="48" y="32"/>
                </a:cubicBezTo>
                <a:cubicBezTo>
                  <a:pt x="80" y="0"/>
                  <a:pt x="160" y="0"/>
                  <a:pt x="192" y="32"/>
                </a:cubicBezTo>
                <a:cubicBezTo>
                  <a:pt x="224" y="64"/>
                  <a:pt x="232" y="144"/>
                  <a:pt x="240" y="224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91" name="Line 27">
            <a:extLst>
              <a:ext uri="{FF2B5EF4-FFF2-40B4-BE49-F238E27FC236}">
                <a16:creationId xmlns:a16="http://schemas.microsoft.com/office/drawing/2014/main" id="{76F1036C-B7AE-4710-B778-0A4BD3F215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92" name="Line 28">
            <a:extLst>
              <a:ext uri="{FF2B5EF4-FFF2-40B4-BE49-F238E27FC236}">
                <a16:creationId xmlns:a16="http://schemas.microsoft.com/office/drawing/2014/main" id="{45B901E9-45D5-48A6-B4D6-C98CEE27E1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240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93" name="Text Box 29">
            <a:extLst>
              <a:ext uri="{FF2B5EF4-FFF2-40B4-BE49-F238E27FC236}">
                <a16:creationId xmlns:a16="http://schemas.microsoft.com/office/drawing/2014/main" id="{A7E8146C-777A-4B35-AC72-9ADCA5120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334000"/>
            <a:ext cx="579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36894" name="Freeform 30">
            <a:extLst>
              <a:ext uri="{FF2B5EF4-FFF2-40B4-BE49-F238E27FC236}">
                <a16:creationId xmlns:a16="http://schemas.microsoft.com/office/drawing/2014/main" id="{C7191860-F271-4502-BEF1-FBE66D2CBA39}"/>
              </a:ext>
            </a:extLst>
          </p:cNvPr>
          <p:cNvSpPr>
            <a:spLocks/>
          </p:cNvSpPr>
          <p:nvPr/>
        </p:nvSpPr>
        <p:spPr bwMode="auto">
          <a:xfrm>
            <a:off x="2185988" y="4368800"/>
            <a:ext cx="2413000" cy="471488"/>
          </a:xfrm>
          <a:custGeom>
            <a:avLst/>
            <a:gdLst>
              <a:gd name="T0" fmla="*/ 0 w 1520"/>
              <a:gd name="T1" fmla="*/ 2147483646 h 297"/>
              <a:gd name="T2" fmla="*/ 2147483646 w 1520"/>
              <a:gd name="T3" fmla="*/ 2147483646 h 297"/>
              <a:gd name="T4" fmla="*/ 2147483646 w 1520"/>
              <a:gd name="T5" fmla="*/ 2147483646 h 297"/>
              <a:gd name="T6" fmla="*/ 2147483646 w 1520"/>
              <a:gd name="T7" fmla="*/ 2147483646 h 297"/>
              <a:gd name="T8" fmla="*/ 2147483646 w 1520"/>
              <a:gd name="T9" fmla="*/ 2147483646 h 297"/>
              <a:gd name="T10" fmla="*/ 2147483646 w 1520"/>
              <a:gd name="T11" fmla="*/ 2147483646 h 297"/>
              <a:gd name="T12" fmla="*/ 2147483646 w 1520"/>
              <a:gd name="T13" fmla="*/ 2147483646 h 297"/>
              <a:gd name="T14" fmla="*/ 2147483646 w 1520"/>
              <a:gd name="T15" fmla="*/ 2147483646 h 297"/>
              <a:gd name="T16" fmla="*/ 2147483646 w 1520"/>
              <a:gd name="T17" fmla="*/ 2147483646 h 297"/>
              <a:gd name="T18" fmla="*/ 2147483646 w 1520"/>
              <a:gd name="T19" fmla="*/ 2147483646 h 297"/>
              <a:gd name="T20" fmla="*/ 2147483646 w 1520"/>
              <a:gd name="T21" fmla="*/ 2147483646 h 297"/>
              <a:gd name="T22" fmla="*/ 2147483646 w 1520"/>
              <a:gd name="T23" fmla="*/ 2147483646 h 297"/>
              <a:gd name="T24" fmla="*/ 2147483646 w 1520"/>
              <a:gd name="T25" fmla="*/ 2147483646 h 297"/>
              <a:gd name="T26" fmla="*/ 2147483646 w 1520"/>
              <a:gd name="T27" fmla="*/ 2147483646 h 297"/>
              <a:gd name="T28" fmla="*/ 2147483646 w 1520"/>
              <a:gd name="T29" fmla="*/ 2147483646 h 297"/>
              <a:gd name="T30" fmla="*/ 2147483646 w 1520"/>
              <a:gd name="T31" fmla="*/ 2147483646 h 297"/>
              <a:gd name="T32" fmla="*/ 2147483646 w 1520"/>
              <a:gd name="T33" fmla="*/ 2147483646 h 297"/>
              <a:gd name="T34" fmla="*/ 2147483646 w 1520"/>
              <a:gd name="T35" fmla="*/ 2147483646 h 297"/>
              <a:gd name="T36" fmla="*/ 2147483646 w 1520"/>
              <a:gd name="T37" fmla="*/ 2147483646 h 297"/>
              <a:gd name="T38" fmla="*/ 2147483646 w 1520"/>
              <a:gd name="T39" fmla="*/ 2147483646 h 297"/>
              <a:gd name="T40" fmla="*/ 2147483646 w 1520"/>
              <a:gd name="T41" fmla="*/ 2147483646 h 297"/>
              <a:gd name="T42" fmla="*/ 2147483646 w 1520"/>
              <a:gd name="T43" fmla="*/ 2147483646 h 297"/>
              <a:gd name="T44" fmla="*/ 2147483646 w 1520"/>
              <a:gd name="T45" fmla="*/ 2147483646 h 297"/>
              <a:gd name="T46" fmla="*/ 2147483646 w 1520"/>
              <a:gd name="T47" fmla="*/ 2147483646 h 297"/>
              <a:gd name="T48" fmla="*/ 2147483646 w 1520"/>
              <a:gd name="T49" fmla="*/ 2147483646 h 297"/>
              <a:gd name="T50" fmla="*/ 2147483646 w 1520"/>
              <a:gd name="T51" fmla="*/ 2147483646 h 297"/>
              <a:gd name="T52" fmla="*/ 2147483646 w 1520"/>
              <a:gd name="T53" fmla="*/ 2147483646 h 297"/>
              <a:gd name="T54" fmla="*/ 2147483646 w 1520"/>
              <a:gd name="T55" fmla="*/ 2147483646 h 297"/>
              <a:gd name="T56" fmla="*/ 2147483646 w 1520"/>
              <a:gd name="T57" fmla="*/ 2147483646 h 297"/>
              <a:gd name="T58" fmla="*/ 2147483646 w 1520"/>
              <a:gd name="T59" fmla="*/ 2147483646 h 297"/>
              <a:gd name="T60" fmla="*/ 2147483646 w 1520"/>
              <a:gd name="T61" fmla="*/ 2147483646 h 297"/>
              <a:gd name="T62" fmla="*/ 2147483646 w 1520"/>
              <a:gd name="T63" fmla="*/ 2147483646 h 29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520"/>
              <a:gd name="T97" fmla="*/ 0 h 297"/>
              <a:gd name="T98" fmla="*/ 1520 w 1520"/>
              <a:gd name="T99" fmla="*/ 297 h 297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520" h="297">
                <a:moveTo>
                  <a:pt x="0" y="220"/>
                </a:moveTo>
                <a:cubicBezTo>
                  <a:pt x="6" y="213"/>
                  <a:pt x="48" y="195"/>
                  <a:pt x="59" y="178"/>
                </a:cubicBezTo>
                <a:cubicBezTo>
                  <a:pt x="70" y="161"/>
                  <a:pt x="60" y="130"/>
                  <a:pt x="67" y="120"/>
                </a:cubicBezTo>
                <a:cubicBezTo>
                  <a:pt x="81" y="106"/>
                  <a:pt x="101" y="119"/>
                  <a:pt x="101" y="119"/>
                </a:cubicBezTo>
                <a:cubicBezTo>
                  <a:pt x="98" y="111"/>
                  <a:pt x="97" y="101"/>
                  <a:pt x="92" y="94"/>
                </a:cubicBezTo>
                <a:cubicBezTo>
                  <a:pt x="68" y="58"/>
                  <a:pt x="88" y="84"/>
                  <a:pt x="142" y="70"/>
                </a:cubicBezTo>
                <a:cubicBezTo>
                  <a:pt x="147" y="67"/>
                  <a:pt x="149" y="0"/>
                  <a:pt x="159" y="3"/>
                </a:cubicBezTo>
                <a:cubicBezTo>
                  <a:pt x="180" y="10"/>
                  <a:pt x="183" y="65"/>
                  <a:pt x="201" y="77"/>
                </a:cubicBezTo>
                <a:cubicBezTo>
                  <a:pt x="211" y="94"/>
                  <a:pt x="207" y="70"/>
                  <a:pt x="217" y="78"/>
                </a:cubicBezTo>
                <a:cubicBezTo>
                  <a:pt x="227" y="86"/>
                  <a:pt x="237" y="106"/>
                  <a:pt x="259" y="127"/>
                </a:cubicBezTo>
                <a:cubicBezTo>
                  <a:pt x="281" y="159"/>
                  <a:pt x="314" y="190"/>
                  <a:pt x="351" y="202"/>
                </a:cubicBezTo>
                <a:cubicBezTo>
                  <a:pt x="359" y="213"/>
                  <a:pt x="363" y="230"/>
                  <a:pt x="376" y="236"/>
                </a:cubicBezTo>
                <a:cubicBezTo>
                  <a:pt x="384" y="240"/>
                  <a:pt x="393" y="224"/>
                  <a:pt x="401" y="227"/>
                </a:cubicBezTo>
                <a:cubicBezTo>
                  <a:pt x="410" y="231"/>
                  <a:pt x="412" y="244"/>
                  <a:pt x="418" y="252"/>
                </a:cubicBezTo>
                <a:cubicBezTo>
                  <a:pt x="462" y="241"/>
                  <a:pt x="472" y="260"/>
                  <a:pt x="510" y="236"/>
                </a:cubicBezTo>
                <a:cubicBezTo>
                  <a:pt x="527" y="241"/>
                  <a:pt x="543" y="247"/>
                  <a:pt x="560" y="252"/>
                </a:cubicBezTo>
                <a:cubicBezTo>
                  <a:pt x="572" y="256"/>
                  <a:pt x="581" y="269"/>
                  <a:pt x="593" y="269"/>
                </a:cubicBezTo>
                <a:cubicBezTo>
                  <a:pt x="603" y="269"/>
                  <a:pt x="558" y="254"/>
                  <a:pt x="568" y="252"/>
                </a:cubicBezTo>
                <a:cubicBezTo>
                  <a:pt x="587" y="247"/>
                  <a:pt x="607" y="258"/>
                  <a:pt x="626" y="261"/>
                </a:cubicBezTo>
                <a:cubicBezTo>
                  <a:pt x="640" y="266"/>
                  <a:pt x="655" y="263"/>
                  <a:pt x="668" y="270"/>
                </a:cubicBezTo>
                <a:cubicBezTo>
                  <a:pt x="718" y="297"/>
                  <a:pt x="633" y="251"/>
                  <a:pt x="677" y="237"/>
                </a:cubicBezTo>
                <a:cubicBezTo>
                  <a:pt x="690" y="197"/>
                  <a:pt x="697" y="208"/>
                  <a:pt x="735" y="220"/>
                </a:cubicBezTo>
                <a:cubicBezTo>
                  <a:pt x="751" y="207"/>
                  <a:pt x="798" y="181"/>
                  <a:pt x="835" y="186"/>
                </a:cubicBezTo>
                <a:cubicBezTo>
                  <a:pt x="859" y="179"/>
                  <a:pt x="862" y="175"/>
                  <a:pt x="877" y="178"/>
                </a:cubicBezTo>
                <a:cubicBezTo>
                  <a:pt x="892" y="181"/>
                  <a:pt x="913" y="191"/>
                  <a:pt x="927" y="203"/>
                </a:cubicBezTo>
                <a:cubicBezTo>
                  <a:pt x="941" y="215"/>
                  <a:pt x="943" y="247"/>
                  <a:pt x="960" y="252"/>
                </a:cubicBezTo>
                <a:cubicBezTo>
                  <a:pt x="995" y="276"/>
                  <a:pt x="1012" y="283"/>
                  <a:pt x="1027" y="236"/>
                </a:cubicBezTo>
                <a:cubicBezTo>
                  <a:pt x="1047" y="241"/>
                  <a:pt x="1066" y="248"/>
                  <a:pt x="1086" y="252"/>
                </a:cubicBezTo>
                <a:cubicBezTo>
                  <a:pt x="1127" y="259"/>
                  <a:pt x="1211" y="245"/>
                  <a:pt x="1211" y="245"/>
                </a:cubicBezTo>
                <a:cubicBezTo>
                  <a:pt x="1258" y="236"/>
                  <a:pt x="1272" y="251"/>
                  <a:pt x="1319" y="261"/>
                </a:cubicBezTo>
                <a:cubicBezTo>
                  <a:pt x="1351" y="261"/>
                  <a:pt x="1350" y="254"/>
                  <a:pt x="1386" y="253"/>
                </a:cubicBezTo>
                <a:cubicBezTo>
                  <a:pt x="1419" y="245"/>
                  <a:pt x="1489" y="211"/>
                  <a:pt x="1520" y="211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95" name="Text Box 31">
            <a:extLst>
              <a:ext uri="{FF2B5EF4-FFF2-40B4-BE49-F238E27FC236}">
                <a16:creationId xmlns:a16="http://schemas.microsoft.com/office/drawing/2014/main" id="{2327780E-EEAC-43B9-87A6-AB1DC1248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3713" y="3581400"/>
            <a:ext cx="2180499" cy="338554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Flail posterior leaflet</a:t>
            </a:r>
          </a:p>
        </p:txBody>
      </p:sp>
      <p:sp>
        <p:nvSpPr>
          <p:cNvPr id="36896" name="Line 32">
            <a:extLst>
              <a:ext uri="{FF2B5EF4-FFF2-40B4-BE49-F238E27FC236}">
                <a16:creationId xmlns:a16="http://schemas.microsoft.com/office/drawing/2014/main" id="{9C4A671C-9F3D-4081-9DBE-299367A0E1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3962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6AEEC-6F61-4935-9A92-0E5680F8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3100">
                <a:solidFill>
                  <a:srgbClr val="FFFFFF"/>
                </a:solidFill>
              </a:rPr>
              <a:t>                      M-Mode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197" name="Content Placeholder 2">
            <a:extLst>
              <a:ext uri="{FF2B5EF4-FFF2-40B4-BE49-F238E27FC236}">
                <a16:creationId xmlns:a16="http://schemas.microsoft.com/office/drawing/2014/main" id="{F7B6C1FD-CB6E-4B88-97A7-807CD1A959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401147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890" name="AutoShape 2">
            <a:extLst>
              <a:ext uri="{FF2B5EF4-FFF2-40B4-BE49-F238E27FC236}">
                <a16:creationId xmlns:a16="http://schemas.microsoft.com/office/drawing/2014/main" id="{657641C8-7005-44E2-AA97-4ABA0BCC4C9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3200" y="46482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1" name="AutoShape 3">
            <a:extLst>
              <a:ext uri="{FF2B5EF4-FFF2-40B4-BE49-F238E27FC236}">
                <a16:creationId xmlns:a16="http://schemas.microsoft.com/office/drawing/2014/main" id="{3817034B-10A9-4818-AE4C-D6065D7B51E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133600" y="3886200"/>
            <a:ext cx="2286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2" name="AutoShape 4">
            <a:extLst>
              <a:ext uri="{FF2B5EF4-FFF2-40B4-BE49-F238E27FC236}">
                <a16:creationId xmlns:a16="http://schemas.microsoft.com/office/drawing/2014/main" id="{6EC199F3-7006-4C02-BF4C-787AE744078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276600" y="4267200"/>
            <a:ext cx="152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3" name="AutoShape 5">
            <a:extLst>
              <a:ext uri="{FF2B5EF4-FFF2-40B4-BE49-F238E27FC236}">
                <a16:creationId xmlns:a16="http://schemas.microsoft.com/office/drawing/2014/main" id="{C6D70464-F030-45AA-A892-9717125C7DF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29000" y="42672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4" name="AutoShape 6">
            <a:extLst>
              <a:ext uri="{FF2B5EF4-FFF2-40B4-BE49-F238E27FC236}">
                <a16:creationId xmlns:a16="http://schemas.microsoft.com/office/drawing/2014/main" id="{F8EAABDE-726E-44A5-80E1-BD214A6D204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76400" y="3429000"/>
            <a:ext cx="0" cy="182721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5" name="AutoShape 7">
            <a:extLst>
              <a:ext uri="{FF2B5EF4-FFF2-40B4-BE49-F238E27FC236}">
                <a16:creationId xmlns:a16="http://schemas.microsoft.com/office/drawing/2014/main" id="{7516F092-10FB-4FB1-909D-F150DEDF9A9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76400" y="5257800"/>
            <a:ext cx="4648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6" name="Text Box 8">
            <a:extLst>
              <a:ext uri="{FF2B5EF4-FFF2-40B4-BE49-F238E27FC236}">
                <a16:creationId xmlns:a16="http://schemas.microsoft.com/office/drawing/2014/main" id="{5D244925-DF88-4877-BB2D-F4BD6CF20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513" y="3641455"/>
            <a:ext cx="836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  <a:t>Distance</a:t>
            </a:r>
          </a:p>
        </p:txBody>
      </p:sp>
      <p:sp>
        <p:nvSpPr>
          <p:cNvPr id="37897" name="Text Box 9">
            <a:extLst>
              <a:ext uri="{FF2B5EF4-FFF2-40B4-BE49-F238E27FC236}">
                <a16:creationId xmlns:a16="http://schemas.microsoft.com/office/drawing/2014/main" id="{192269DC-3FDE-45D7-848F-5F48519C3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638800"/>
            <a:ext cx="795338" cy="33655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Systole</a:t>
            </a:r>
          </a:p>
        </p:txBody>
      </p:sp>
      <p:sp>
        <p:nvSpPr>
          <p:cNvPr id="236554" name="Rectangle 10" descr="Large confetti">
            <a:extLst>
              <a:ext uri="{FF2B5EF4-FFF2-40B4-BE49-F238E27FC236}">
                <a16:creationId xmlns:a16="http://schemas.microsoft.com/office/drawing/2014/main" id="{7904E02F-FC4B-468B-8D50-4CD7CCB438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200"/>
              <a:t>M-mode at Mitral Valve</a:t>
            </a:r>
          </a:p>
        </p:txBody>
      </p:sp>
      <p:cxnSp>
        <p:nvCxnSpPr>
          <p:cNvPr id="37899" name="AutoShape 11">
            <a:extLst>
              <a:ext uri="{FF2B5EF4-FFF2-40B4-BE49-F238E27FC236}">
                <a16:creationId xmlns:a16="http://schemas.microsoft.com/office/drawing/2014/main" id="{B1DC39B9-01E3-4ED2-9213-F595577291F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133600" y="47244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0" name="AutoShape 12">
            <a:extLst>
              <a:ext uri="{FF2B5EF4-FFF2-40B4-BE49-F238E27FC236}">
                <a16:creationId xmlns:a16="http://schemas.microsoft.com/office/drawing/2014/main" id="{684114C9-7F4B-4B8E-BB46-B191092E64F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514600" y="47244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1" name="AutoShape 13">
            <a:extLst>
              <a:ext uri="{FF2B5EF4-FFF2-40B4-BE49-F238E27FC236}">
                <a16:creationId xmlns:a16="http://schemas.microsoft.com/office/drawing/2014/main" id="{B72E6CF8-366C-45FC-8390-A8645E561BE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276600" y="47244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2" name="AutoShape 14">
            <a:extLst>
              <a:ext uri="{FF2B5EF4-FFF2-40B4-BE49-F238E27FC236}">
                <a16:creationId xmlns:a16="http://schemas.microsoft.com/office/drawing/2014/main" id="{2FD7DC43-CBE8-4FED-B927-6F504A79FFC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05200" y="47244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3" name="Line 15">
            <a:extLst>
              <a:ext uri="{FF2B5EF4-FFF2-40B4-BE49-F238E27FC236}">
                <a16:creationId xmlns:a16="http://schemas.microsoft.com/office/drawing/2014/main" id="{1899D0C3-C95F-405B-B350-CCD17D6844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286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37904" name="AutoShape 16">
            <a:extLst>
              <a:ext uri="{FF2B5EF4-FFF2-40B4-BE49-F238E27FC236}">
                <a16:creationId xmlns:a16="http://schemas.microsoft.com/office/drawing/2014/main" id="{A479D69E-25B8-4F60-8A95-1E0B9748BC1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3200" y="47244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5" name="AutoShape 17">
            <a:extLst>
              <a:ext uri="{FF2B5EF4-FFF2-40B4-BE49-F238E27FC236}">
                <a16:creationId xmlns:a16="http://schemas.microsoft.com/office/drawing/2014/main" id="{DB18C609-876A-4E5A-AEBA-1A307AA0E5C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733800" y="4648200"/>
            <a:ext cx="8382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6" name="AutoShape 18">
            <a:extLst>
              <a:ext uri="{FF2B5EF4-FFF2-40B4-BE49-F238E27FC236}">
                <a16:creationId xmlns:a16="http://schemas.microsoft.com/office/drawing/2014/main" id="{880EF670-2138-435D-A5A3-522144C9A46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572000" y="3810000"/>
            <a:ext cx="2286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7" name="AutoShape 19">
            <a:extLst>
              <a:ext uri="{FF2B5EF4-FFF2-40B4-BE49-F238E27FC236}">
                <a16:creationId xmlns:a16="http://schemas.microsoft.com/office/drawing/2014/main" id="{DD5733B2-5D86-4230-8360-0C871713458B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572000" y="46482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8" name="AutoShape 20">
            <a:extLst>
              <a:ext uri="{FF2B5EF4-FFF2-40B4-BE49-F238E27FC236}">
                <a16:creationId xmlns:a16="http://schemas.microsoft.com/office/drawing/2014/main" id="{19990B8D-1DE8-40AB-B8C6-676DDAEF8AD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953000" y="46482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9" name="AutoShape 21">
            <a:extLst>
              <a:ext uri="{FF2B5EF4-FFF2-40B4-BE49-F238E27FC236}">
                <a16:creationId xmlns:a16="http://schemas.microsoft.com/office/drawing/2014/main" id="{B028A716-0C26-457E-B68B-B8E5BB6473F3}"/>
              </a:ext>
            </a:extLst>
          </p:cNvPr>
          <p:cNvSpPr>
            <a:spLocks/>
          </p:cNvSpPr>
          <p:nvPr/>
        </p:nvSpPr>
        <p:spPr bwMode="auto">
          <a:xfrm rot="5400000" flipH="1">
            <a:off x="2571750" y="4362450"/>
            <a:ext cx="723900" cy="1600200"/>
          </a:xfrm>
          <a:prstGeom prst="leftBrace">
            <a:avLst>
              <a:gd name="adj1" fmla="val 18421"/>
              <a:gd name="adj2" fmla="val 50000"/>
            </a:avLst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910" name="Text Box 22">
            <a:extLst>
              <a:ext uri="{FF2B5EF4-FFF2-40B4-BE49-F238E27FC236}">
                <a16:creationId xmlns:a16="http://schemas.microsoft.com/office/drawing/2014/main" id="{E8EB70A8-7DB8-4EC9-9995-08E3D807A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638800"/>
            <a:ext cx="796925" cy="30480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  <a:t>Diastole</a:t>
            </a:r>
          </a:p>
        </p:txBody>
      </p:sp>
      <p:sp>
        <p:nvSpPr>
          <p:cNvPr id="37911" name="AutoShape 23">
            <a:extLst>
              <a:ext uri="{FF2B5EF4-FFF2-40B4-BE49-F238E27FC236}">
                <a16:creationId xmlns:a16="http://schemas.microsoft.com/office/drawing/2014/main" id="{C962936D-5B19-4270-BFF3-51A83E76A195}"/>
              </a:ext>
            </a:extLst>
          </p:cNvPr>
          <p:cNvSpPr>
            <a:spLocks/>
          </p:cNvSpPr>
          <p:nvPr/>
        </p:nvSpPr>
        <p:spPr bwMode="auto">
          <a:xfrm rot="5400000" flipH="1">
            <a:off x="3886200" y="4648200"/>
            <a:ext cx="609600" cy="914400"/>
          </a:xfrm>
          <a:prstGeom prst="leftBrace">
            <a:avLst>
              <a:gd name="adj1" fmla="val 12500"/>
              <a:gd name="adj2" fmla="val 50000"/>
            </a:avLst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912" name="Freeform 24">
            <a:extLst>
              <a:ext uri="{FF2B5EF4-FFF2-40B4-BE49-F238E27FC236}">
                <a16:creationId xmlns:a16="http://schemas.microsoft.com/office/drawing/2014/main" id="{1324A965-DA82-4747-B8F0-48343BAE0CE3}"/>
              </a:ext>
            </a:extLst>
          </p:cNvPr>
          <p:cNvSpPr>
            <a:spLocks/>
          </p:cNvSpPr>
          <p:nvPr/>
        </p:nvSpPr>
        <p:spPr bwMode="auto">
          <a:xfrm>
            <a:off x="3200400" y="2438400"/>
            <a:ext cx="152400" cy="152400"/>
          </a:xfrm>
          <a:custGeom>
            <a:avLst/>
            <a:gdLst>
              <a:gd name="T0" fmla="*/ 0 w 240"/>
              <a:gd name="T1" fmla="*/ 2147483646 h 224"/>
              <a:gd name="T2" fmla="*/ 2147483646 w 240"/>
              <a:gd name="T3" fmla="*/ 2147483646 h 224"/>
              <a:gd name="T4" fmla="*/ 2147483646 w 240"/>
              <a:gd name="T5" fmla="*/ 2147483646 h 224"/>
              <a:gd name="T6" fmla="*/ 2147483646 w 24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24"/>
              <a:gd name="T14" fmla="*/ 240 w 24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24">
                <a:moveTo>
                  <a:pt x="0" y="224"/>
                </a:moveTo>
                <a:cubicBezTo>
                  <a:pt x="8" y="144"/>
                  <a:pt x="16" y="64"/>
                  <a:pt x="48" y="32"/>
                </a:cubicBezTo>
                <a:cubicBezTo>
                  <a:pt x="80" y="0"/>
                  <a:pt x="160" y="0"/>
                  <a:pt x="192" y="32"/>
                </a:cubicBezTo>
                <a:cubicBezTo>
                  <a:pt x="224" y="64"/>
                  <a:pt x="232" y="144"/>
                  <a:pt x="240" y="224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13" name="Freeform 25">
            <a:extLst>
              <a:ext uri="{FF2B5EF4-FFF2-40B4-BE49-F238E27FC236}">
                <a16:creationId xmlns:a16="http://schemas.microsoft.com/office/drawing/2014/main" id="{C45EE3E7-96B9-435C-A7C7-C433552C4772}"/>
              </a:ext>
            </a:extLst>
          </p:cNvPr>
          <p:cNvSpPr>
            <a:spLocks/>
          </p:cNvSpPr>
          <p:nvPr/>
        </p:nvSpPr>
        <p:spPr bwMode="auto">
          <a:xfrm>
            <a:off x="1981200" y="2362200"/>
            <a:ext cx="304800" cy="228600"/>
          </a:xfrm>
          <a:custGeom>
            <a:avLst/>
            <a:gdLst>
              <a:gd name="T0" fmla="*/ 0 w 240"/>
              <a:gd name="T1" fmla="*/ 2147483646 h 224"/>
              <a:gd name="T2" fmla="*/ 2147483646 w 240"/>
              <a:gd name="T3" fmla="*/ 2147483646 h 224"/>
              <a:gd name="T4" fmla="*/ 2147483646 w 240"/>
              <a:gd name="T5" fmla="*/ 2147483646 h 224"/>
              <a:gd name="T6" fmla="*/ 2147483646 w 24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24"/>
              <a:gd name="T14" fmla="*/ 240 w 24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24">
                <a:moveTo>
                  <a:pt x="0" y="224"/>
                </a:moveTo>
                <a:cubicBezTo>
                  <a:pt x="8" y="144"/>
                  <a:pt x="16" y="64"/>
                  <a:pt x="48" y="32"/>
                </a:cubicBezTo>
                <a:cubicBezTo>
                  <a:pt x="80" y="0"/>
                  <a:pt x="160" y="0"/>
                  <a:pt x="192" y="32"/>
                </a:cubicBezTo>
                <a:cubicBezTo>
                  <a:pt x="224" y="64"/>
                  <a:pt x="232" y="144"/>
                  <a:pt x="240" y="224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14" name="Line 26">
            <a:extLst>
              <a:ext uri="{FF2B5EF4-FFF2-40B4-BE49-F238E27FC236}">
                <a16:creationId xmlns:a16="http://schemas.microsoft.com/office/drawing/2014/main" id="{C804C54D-80DB-4BE7-A915-E9A26761A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90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15" name="Line 27">
            <a:extLst>
              <a:ext uri="{FF2B5EF4-FFF2-40B4-BE49-F238E27FC236}">
                <a16:creationId xmlns:a16="http://schemas.microsoft.com/office/drawing/2014/main" id="{90C5DF1D-D2DB-4D7E-A23C-A44A5F7C08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590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16" name="Line 28">
            <a:extLst>
              <a:ext uri="{FF2B5EF4-FFF2-40B4-BE49-F238E27FC236}">
                <a16:creationId xmlns:a16="http://schemas.microsoft.com/office/drawing/2014/main" id="{FD3378A2-18C2-47ED-BA74-2AD16F181D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590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17" name="Line 29">
            <a:extLst>
              <a:ext uri="{FF2B5EF4-FFF2-40B4-BE49-F238E27FC236}">
                <a16:creationId xmlns:a16="http://schemas.microsoft.com/office/drawing/2014/main" id="{9FE68CE8-DD2D-4F1E-8680-D215F47C88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2098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18" name="Line 30">
            <a:extLst>
              <a:ext uri="{FF2B5EF4-FFF2-40B4-BE49-F238E27FC236}">
                <a16:creationId xmlns:a16="http://schemas.microsoft.com/office/drawing/2014/main" id="{0D1F6B2F-C68A-4CB1-8660-58F0E6E29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2098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19" name="Line 31">
            <a:extLst>
              <a:ext uri="{FF2B5EF4-FFF2-40B4-BE49-F238E27FC236}">
                <a16:creationId xmlns:a16="http://schemas.microsoft.com/office/drawing/2014/main" id="{192C2B42-D394-4368-821A-1DD511F217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5908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20" name="Line 32">
            <a:extLst>
              <a:ext uri="{FF2B5EF4-FFF2-40B4-BE49-F238E27FC236}">
                <a16:creationId xmlns:a16="http://schemas.microsoft.com/office/drawing/2014/main" id="{BC79C397-BE15-492F-B60D-7561DEC77A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21" name="Freeform 33">
            <a:extLst>
              <a:ext uri="{FF2B5EF4-FFF2-40B4-BE49-F238E27FC236}">
                <a16:creationId xmlns:a16="http://schemas.microsoft.com/office/drawing/2014/main" id="{ACE7C194-1A57-4857-9600-57D919A4F268}"/>
              </a:ext>
            </a:extLst>
          </p:cNvPr>
          <p:cNvSpPr>
            <a:spLocks/>
          </p:cNvSpPr>
          <p:nvPr/>
        </p:nvSpPr>
        <p:spPr bwMode="auto">
          <a:xfrm>
            <a:off x="4343400" y="2362200"/>
            <a:ext cx="304800" cy="228600"/>
          </a:xfrm>
          <a:custGeom>
            <a:avLst/>
            <a:gdLst>
              <a:gd name="T0" fmla="*/ 0 w 240"/>
              <a:gd name="T1" fmla="*/ 2147483646 h 224"/>
              <a:gd name="T2" fmla="*/ 2147483646 w 240"/>
              <a:gd name="T3" fmla="*/ 2147483646 h 224"/>
              <a:gd name="T4" fmla="*/ 2147483646 w 240"/>
              <a:gd name="T5" fmla="*/ 2147483646 h 224"/>
              <a:gd name="T6" fmla="*/ 2147483646 w 24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24"/>
              <a:gd name="T14" fmla="*/ 240 w 24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24">
                <a:moveTo>
                  <a:pt x="0" y="224"/>
                </a:moveTo>
                <a:cubicBezTo>
                  <a:pt x="8" y="144"/>
                  <a:pt x="16" y="64"/>
                  <a:pt x="48" y="32"/>
                </a:cubicBezTo>
                <a:cubicBezTo>
                  <a:pt x="80" y="0"/>
                  <a:pt x="160" y="0"/>
                  <a:pt x="192" y="32"/>
                </a:cubicBezTo>
                <a:cubicBezTo>
                  <a:pt x="224" y="64"/>
                  <a:pt x="232" y="144"/>
                  <a:pt x="240" y="224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22" name="Line 34">
            <a:extLst>
              <a:ext uri="{FF2B5EF4-FFF2-40B4-BE49-F238E27FC236}">
                <a16:creationId xmlns:a16="http://schemas.microsoft.com/office/drawing/2014/main" id="{562E25AE-E76D-4A24-A283-B6A2795F3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23" name="Line 35">
            <a:extLst>
              <a:ext uri="{FF2B5EF4-FFF2-40B4-BE49-F238E27FC236}">
                <a16:creationId xmlns:a16="http://schemas.microsoft.com/office/drawing/2014/main" id="{6E2B1AC1-B9C7-4C3F-A1CA-1D0E223BF8F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240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24" name="Text Box 36">
            <a:extLst>
              <a:ext uri="{FF2B5EF4-FFF2-40B4-BE49-F238E27FC236}">
                <a16:creationId xmlns:a16="http://schemas.microsoft.com/office/drawing/2014/main" id="{09C07B20-0BD0-4C37-8A88-091352554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334000"/>
            <a:ext cx="579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37925" name="Freeform 37">
            <a:extLst>
              <a:ext uri="{FF2B5EF4-FFF2-40B4-BE49-F238E27FC236}">
                <a16:creationId xmlns:a16="http://schemas.microsoft.com/office/drawing/2014/main" id="{3C92F254-DEBF-49B8-BF32-2C8FF40BF426}"/>
              </a:ext>
            </a:extLst>
          </p:cNvPr>
          <p:cNvSpPr>
            <a:spLocks/>
          </p:cNvSpPr>
          <p:nvPr/>
        </p:nvSpPr>
        <p:spPr bwMode="auto">
          <a:xfrm>
            <a:off x="2371725" y="3870325"/>
            <a:ext cx="388938" cy="808038"/>
          </a:xfrm>
          <a:custGeom>
            <a:avLst/>
            <a:gdLst>
              <a:gd name="T0" fmla="*/ 0 w 245"/>
              <a:gd name="T1" fmla="*/ 0 h 509"/>
              <a:gd name="T2" fmla="*/ 2147483646 w 245"/>
              <a:gd name="T3" fmla="*/ 2147483646 h 509"/>
              <a:gd name="T4" fmla="*/ 2147483646 w 245"/>
              <a:gd name="T5" fmla="*/ 2147483646 h 509"/>
              <a:gd name="T6" fmla="*/ 2147483646 w 245"/>
              <a:gd name="T7" fmla="*/ 2147483646 h 509"/>
              <a:gd name="T8" fmla="*/ 2147483646 w 245"/>
              <a:gd name="T9" fmla="*/ 2147483646 h 509"/>
              <a:gd name="T10" fmla="*/ 2147483646 w 245"/>
              <a:gd name="T11" fmla="*/ 2147483646 h 509"/>
              <a:gd name="T12" fmla="*/ 2147483646 w 245"/>
              <a:gd name="T13" fmla="*/ 2147483646 h 509"/>
              <a:gd name="T14" fmla="*/ 2147483646 w 245"/>
              <a:gd name="T15" fmla="*/ 2147483646 h 509"/>
              <a:gd name="T16" fmla="*/ 2147483646 w 245"/>
              <a:gd name="T17" fmla="*/ 2147483646 h 509"/>
              <a:gd name="T18" fmla="*/ 2147483646 w 245"/>
              <a:gd name="T19" fmla="*/ 2147483646 h 509"/>
              <a:gd name="T20" fmla="*/ 2147483646 w 245"/>
              <a:gd name="T21" fmla="*/ 2147483646 h 5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45"/>
              <a:gd name="T34" fmla="*/ 0 h 509"/>
              <a:gd name="T35" fmla="*/ 245 w 245"/>
              <a:gd name="T36" fmla="*/ 509 h 5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45" h="509">
                <a:moveTo>
                  <a:pt x="0" y="0"/>
                </a:moveTo>
                <a:cubicBezTo>
                  <a:pt x="13" y="37"/>
                  <a:pt x="30" y="40"/>
                  <a:pt x="67" y="50"/>
                </a:cubicBezTo>
                <a:cubicBezTo>
                  <a:pt x="78" y="145"/>
                  <a:pt x="63" y="101"/>
                  <a:pt x="125" y="141"/>
                </a:cubicBezTo>
                <a:cubicBezTo>
                  <a:pt x="106" y="200"/>
                  <a:pt x="92" y="187"/>
                  <a:pt x="134" y="200"/>
                </a:cubicBezTo>
                <a:cubicBezTo>
                  <a:pt x="161" y="239"/>
                  <a:pt x="150" y="246"/>
                  <a:pt x="125" y="283"/>
                </a:cubicBezTo>
                <a:cubicBezTo>
                  <a:pt x="147" y="291"/>
                  <a:pt x="206" y="287"/>
                  <a:pt x="176" y="325"/>
                </a:cubicBezTo>
                <a:cubicBezTo>
                  <a:pt x="170" y="333"/>
                  <a:pt x="159" y="336"/>
                  <a:pt x="151" y="342"/>
                </a:cubicBezTo>
                <a:cubicBezTo>
                  <a:pt x="159" y="348"/>
                  <a:pt x="172" y="350"/>
                  <a:pt x="176" y="359"/>
                </a:cubicBezTo>
                <a:cubicBezTo>
                  <a:pt x="209" y="425"/>
                  <a:pt x="156" y="400"/>
                  <a:pt x="209" y="417"/>
                </a:cubicBezTo>
                <a:cubicBezTo>
                  <a:pt x="245" y="470"/>
                  <a:pt x="217" y="414"/>
                  <a:pt x="217" y="467"/>
                </a:cubicBezTo>
                <a:cubicBezTo>
                  <a:pt x="217" y="488"/>
                  <a:pt x="243" y="509"/>
                  <a:pt x="209" y="475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26" name="Text Box 38">
            <a:extLst>
              <a:ext uri="{FF2B5EF4-FFF2-40B4-BE49-F238E27FC236}">
                <a16:creationId xmlns:a16="http://schemas.microsoft.com/office/drawing/2014/main" id="{358E1ABD-A3CF-4407-8533-30A51F9CA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6988" y="3505200"/>
            <a:ext cx="1780402" cy="5847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Aortic Regurgitation</a:t>
            </a:r>
          </a:p>
        </p:txBody>
      </p:sp>
      <p:sp>
        <p:nvSpPr>
          <p:cNvPr id="37927" name="Freeform 39">
            <a:extLst>
              <a:ext uri="{FF2B5EF4-FFF2-40B4-BE49-F238E27FC236}">
                <a16:creationId xmlns:a16="http://schemas.microsoft.com/office/drawing/2014/main" id="{F03ABD58-0E5B-4811-A0CE-12B8A3B979D3}"/>
              </a:ext>
            </a:extLst>
          </p:cNvPr>
          <p:cNvSpPr>
            <a:spLocks/>
          </p:cNvSpPr>
          <p:nvPr/>
        </p:nvSpPr>
        <p:spPr bwMode="auto">
          <a:xfrm>
            <a:off x="4800600" y="3810000"/>
            <a:ext cx="388938" cy="808038"/>
          </a:xfrm>
          <a:custGeom>
            <a:avLst/>
            <a:gdLst>
              <a:gd name="T0" fmla="*/ 0 w 245"/>
              <a:gd name="T1" fmla="*/ 0 h 509"/>
              <a:gd name="T2" fmla="*/ 2147483646 w 245"/>
              <a:gd name="T3" fmla="*/ 2147483646 h 509"/>
              <a:gd name="T4" fmla="*/ 2147483646 w 245"/>
              <a:gd name="T5" fmla="*/ 2147483646 h 509"/>
              <a:gd name="T6" fmla="*/ 2147483646 w 245"/>
              <a:gd name="T7" fmla="*/ 2147483646 h 509"/>
              <a:gd name="T8" fmla="*/ 2147483646 w 245"/>
              <a:gd name="T9" fmla="*/ 2147483646 h 509"/>
              <a:gd name="T10" fmla="*/ 2147483646 w 245"/>
              <a:gd name="T11" fmla="*/ 2147483646 h 509"/>
              <a:gd name="T12" fmla="*/ 2147483646 w 245"/>
              <a:gd name="T13" fmla="*/ 2147483646 h 509"/>
              <a:gd name="T14" fmla="*/ 2147483646 w 245"/>
              <a:gd name="T15" fmla="*/ 2147483646 h 509"/>
              <a:gd name="T16" fmla="*/ 2147483646 w 245"/>
              <a:gd name="T17" fmla="*/ 2147483646 h 509"/>
              <a:gd name="T18" fmla="*/ 2147483646 w 245"/>
              <a:gd name="T19" fmla="*/ 2147483646 h 509"/>
              <a:gd name="T20" fmla="*/ 2147483646 w 245"/>
              <a:gd name="T21" fmla="*/ 2147483646 h 5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45"/>
              <a:gd name="T34" fmla="*/ 0 h 509"/>
              <a:gd name="T35" fmla="*/ 245 w 245"/>
              <a:gd name="T36" fmla="*/ 509 h 5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45" h="509">
                <a:moveTo>
                  <a:pt x="0" y="0"/>
                </a:moveTo>
                <a:cubicBezTo>
                  <a:pt x="13" y="37"/>
                  <a:pt x="30" y="40"/>
                  <a:pt x="67" y="50"/>
                </a:cubicBezTo>
                <a:cubicBezTo>
                  <a:pt x="78" y="145"/>
                  <a:pt x="63" y="101"/>
                  <a:pt x="125" y="141"/>
                </a:cubicBezTo>
                <a:cubicBezTo>
                  <a:pt x="106" y="200"/>
                  <a:pt x="92" y="187"/>
                  <a:pt x="134" y="200"/>
                </a:cubicBezTo>
                <a:cubicBezTo>
                  <a:pt x="161" y="239"/>
                  <a:pt x="150" y="246"/>
                  <a:pt x="125" y="283"/>
                </a:cubicBezTo>
                <a:cubicBezTo>
                  <a:pt x="147" y="291"/>
                  <a:pt x="206" y="287"/>
                  <a:pt x="176" y="325"/>
                </a:cubicBezTo>
                <a:cubicBezTo>
                  <a:pt x="170" y="333"/>
                  <a:pt x="159" y="336"/>
                  <a:pt x="151" y="342"/>
                </a:cubicBezTo>
                <a:cubicBezTo>
                  <a:pt x="159" y="348"/>
                  <a:pt x="172" y="350"/>
                  <a:pt x="176" y="359"/>
                </a:cubicBezTo>
                <a:cubicBezTo>
                  <a:pt x="209" y="425"/>
                  <a:pt x="156" y="400"/>
                  <a:pt x="209" y="417"/>
                </a:cubicBezTo>
                <a:cubicBezTo>
                  <a:pt x="245" y="470"/>
                  <a:pt x="217" y="414"/>
                  <a:pt x="217" y="467"/>
                </a:cubicBezTo>
                <a:cubicBezTo>
                  <a:pt x="217" y="488"/>
                  <a:pt x="243" y="509"/>
                  <a:pt x="209" y="475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914" name="AutoShape 2">
            <a:extLst>
              <a:ext uri="{FF2B5EF4-FFF2-40B4-BE49-F238E27FC236}">
                <a16:creationId xmlns:a16="http://schemas.microsoft.com/office/drawing/2014/main" id="{59C68FBB-EFBD-49FE-B96C-306AE26BCCE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133600" y="3886200"/>
            <a:ext cx="228600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15" name="AutoShape 3">
            <a:extLst>
              <a:ext uri="{FF2B5EF4-FFF2-40B4-BE49-F238E27FC236}">
                <a16:creationId xmlns:a16="http://schemas.microsoft.com/office/drawing/2014/main" id="{22F8B192-5E35-420B-811F-F73A6F3C583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76400" y="3429000"/>
            <a:ext cx="0" cy="182721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16" name="AutoShape 4">
            <a:extLst>
              <a:ext uri="{FF2B5EF4-FFF2-40B4-BE49-F238E27FC236}">
                <a16:creationId xmlns:a16="http://schemas.microsoft.com/office/drawing/2014/main" id="{5B2782F6-E3E3-4D04-9DE7-4F69D88DA6B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76400" y="5257800"/>
            <a:ext cx="4648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17" name="Text Box 5">
            <a:extLst>
              <a:ext uri="{FF2B5EF4-FFF2-40B4-BE49-F238E27FC236}">
                <a16:creationId xmlns:a16="http://schemas.microsoft.com/office/drawing/2014/main" id="{2D6E8F2A-92BA-48B5-90EE-CD6592089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279" y="3650710"/>
            <a:ext cx="836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  <a:t>Distance</a:t>
            </a:r>
          </a:p>
        </p:txBody>
      </p:sp>
      <p:sp>
        <p:nvSpPr>
          <p:cNvPr id="38918" name="Text Box 6">
            <a:extLst>
              <a:ext uri="{FF2B5EF4-FFF2-40B4-BE49-F238E27FC236}">
                <a16:creationId xmlns:a16="http://schemas.microsoft.com/office/drawing/2014/main" id="{AE6EE501-BB99-40D6-A42A-CB110BB52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638800"/>
            <a:ext cx="961929" cy="33655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Systole</a:t>
            </a:r>
          </a:p>
        </p:txBody>
      </p:sp>
      <p:sp>
        <p:nvSpPr>
          <p:cNvPr id="237575" name="Rectangle 7" descr="Large confetti">
            <a:extLst>
              <a:ext uri="{FF2B5EF4-FFF2-40B4-BE49-F238E27FC236}">
                <a16:creationId xmlns:a16="http://schemas.microsoft.com/office/drawing/2014/main" id="{9A0AA9DB-EB6E-49BD-BCE1-17EE3BA8B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200"/>
              <a:t>M-mode at Mitral Valve</a:t>
            </a:r>
          </a:p>
        </p:txBody>
      </p:sp>
      <p:sp>
        <p:nvSpPr>
          <p:cNvPr id="38920" name="Line 8">
            <a:extLst>
              <a:ext uri="{FF2B5EF4-FFF2-40B4-BE49-F238E27FC236}">
                <a16:creationId xmlns:a16="http://schemas.microsoft.com/office/drawing/2014/main" id="{22160A70-C06C-44AC-B6F6-D9BC541778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286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38921" name="AutoShape 9">
            <a:extLst>
              <a:ext uri="{FF2B5EF4-FFF2-40B4-BE49-F238E27FC236}">
                <a16:creationId xmlns:a16="http://schemas.microsoft.com/office/drawing/2014/main" id="{1A836387-2914-4CFA-9517-C8EFCAFF71C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286000" y="4649788"/>
            <a:ext cx="1143000" cy="746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2" name="AutoShape 10">
            <a:extLst>
              <a:ext uri="{FF2B5EF4-FFF2-40B4-BE49-F238E27FC236}">
                <a16:creationId xmlns:a16="http://schemas.microsoft.com/office/drawing/2014/main" id="{66D70CBC-2CF6-41B2-8DFD-5238578D772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733800" y="4572000"/>
            <a:ext cx="838200" cy="77788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3" name="AutoShape 11">
            <a:extLst>
              <a:ext uri="{FF2B5EF4-FFF2-40B4-BE49-F238E27FC236}">
                <a16:creationId xmlns:a16="http://schemas.microsoft.com/office/drawing/2014/main" id="{69625E66-23AE-4B7A-B434-D3382E72FF8B}"/>
              </a:ext>
            </a:extLst>
          </p:cNvPr>
          <p:cNvSpPr>
            <a:spLocks/>
          </p:cNvSpPr>
          <p:nvPr/>
        </p:nvSpPr>
        <p:spPr bwMode="auto">
          <a:xfrm rot="5400000" flipH="1">
            <a:off x="2571750" y="4362450"/>
            <a:ext cx="723900" cy="1600200"/>
          </a:xfrm>
          <a:prstGeom prst="leftBrace">
            <a:avLst>
              <a:gd name="adj1" fmla="val 18421"/>
              <a:gd name="adj2" fmla="val 50000"/>
            </a:avLst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24" name="Text Box 12">
            <a:extLst>
              <a:ext uri="{FF2B5EF4-FFF2-40B4-BE49-F238E27FC236}">
                <a16:creationId xmlns:a16="http://schemas.microsoft.com/office/drawing/2014/main" id="{F4525B1F-247D-458D-A8E5-CA5DA68BC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638800"/>
            <a:ext cx="963515" cy="30777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  <a:t>Diastole</a:t>
            </a:r>
          </a:p>
        </p:txBody>
      </p:sp>
      <p:sp>
        <p:nvSpPr>
          <p:cNvPr id="38925" name="AutoShape 13">
            <a:extLst>
              <a:ext uri="{FF2B5EF4-FFF2-40B4-BE49-F238E27FC236}">
                <a16:creationId xmlns:a16="http://schemas.microsoft.com/office/drawing/2014/main" id="{0CF5D642-9F16-4D29-9AB7-51F01F5A068A}"/>
              </a:ext>
            </a:extLst>
          </p:cNvPr>
          <p:cNvSpPr>
            <a:spLocks/>
          </p:cNvSpPr>
          <p:nvPr/>
        </p:nvSpPr>
        <p:spPr bwMode="auto">
          <a:xfrm rot="5400000" flipH="1">
            <a:off x="3886200" y="4648200"/>
            <a:ext cx="609600" cy="914400"/>
          </a:xfrm>
          <a:prstGeom prst="leftBrace">
            <a:avLst>
              <a:gd name="adj1" fmla="val 12500"/>
              <a:gd name="adj2" fmla="val 50000"/>
            </a:avLst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26" name="Freeform 14">
            <a:extLst>
              <a:ext uri="{FF2B5EF4-FFF2-40B4-BE49-F238E27FC236}">
                <a16:creationId xmlns:a16="http://schemas.microsoft.com/office/drawing/2014/main" id="{0F9BE9D6-14EB-4A0A-8C85-F860AADEF87D}"/>
              </a:ext>
            </a:extLst>
          </p:cNvPr>
          <p:cNvSpPr>
            <a:spLocks/>
          </p:cNvSpPr>
          <p:nvPr/>
        </p:nvSpPr>
        <p:spPr bwMode="auto">
          <a:xfrm>
            <a:off x="3200400" y="2438400"/>
            <a:ext cx="152400" cy="152400"/>
          </a:xfrm>
          <a:custGeom>
            <a:avLst/>
            <a:gdLst>
              <a:gd name="T0" fmla="*/ 0 w 240"/>
              <a:gd name="T1" fmla="*/ 2147483646 h 224"/>
              <a:gd name="T2" fmla="*/ 2147483646 w 240"/>
              <a:gd name="T3" fmla="*/ 2147483646 h 224"/>
              <a:gd name="T4" fmla="*/ 2147483646 w 240"/>
              <a:gd name="T5" fmla="*/ 2147483646 h 224"/>
              <a:gd name="T6" fmla="*/ 2147483646 w 24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24"/>
              <a:gd name="T14" fmla="*/ 240 w 24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24">
                <a:moveTo>
                  <a:pt x="0" y="224"/>
                </a:moveTo>
                <a:cubicBezTo>
                  <a:pt x="8" y="144"/>
                  <a:pt x="16" y="64"/>
                  <a:pt x="48" y="32"/>
                </a:cubicBezTo>
                <a:cubicBezTo>
                  <a:pt x="80" y="0"/>
                  <a:pt x="160" y="0"/>
                  <a:pt x="192" y="32"/>
                </a:cubicBezTo>
                <a:cubicBezTo>
                  <a:pt x="224" y="64"/>
                  <a:pt x="232" y="144"/>
                  <a:pt x="240" y="224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27" name="Freeform 15">
            <a:extLst>
              <a:ext uri="{FF2B5EF4-FFF2-40B4-BE49-F238E27FC236}">
                <a16:creationId xmlns:a16="http://schemas.microsoft.com/office/drawing/2014/main" id="{B438BD7D-4107-42B3-B1C4-90E82549132B}"/>
              </a:ext>
            </a:extLst>
          </p:cNvPr>
          <p:cNvSpPr>
            <a:spLocks/>
          </p:cNvSpPr>
          <p:nvPr/>
        </p:nvSpPr>
        <p:spPr bwMode="auto">
          <a:xfrm>
            <a:off x="1981200" y="2362200"/>
            <a:ext cx="304800" cy="228600"/>
          </a:xfrm>
          <a:custGeom>
            <a:avLst/>
            <a:gdLst>
              <a:gd name="T0" fmla="*/ 0 w 240"/>
              <a:gd name="T1" fmla="*/ 2147483646 h 224"/>
              <a:gd name="T2" fmla="*/ 2147483646 w 240"/>
              <a:gd name="T3" fmla="*/ 2147483646 h 224"/>
              <a:gd name="T4" fmla="*/ 2147483646 w 240"/>
              <a:gd name="T5" fmla="*/ 2147483646 h 224"/>
              <a:gd name="T6" fmla="*/ 2147483646 w 24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24"/>
              <a:gd name="T14" fmla="*/ 240 w 24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24">
                <a:moveTo>
                  <a:pt x="0" y="224"/>
                </a:moveTo>
                <a:cubicBezTo>
                  <a:pt x="8" y="144"/>
                  <a:pt x="16" y="64"/>
                  <a:pt x="48" y="32"/>
                </a:cubicBezTo>
                <a:cubicBezTo>
                  <a:pt x="80" y="0"/>
                  <a:pt x="160" y="0"/>
                  <a:pt x="192" y="32"/>
                </a:cubicBezTo>
                <a:cubicBezTo>
                  <a:pt x="224" y="64"/>
                  <a:pt x="232" y="144"/>
                  <a:pt x="240" y="224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28" name="Line 16">
            <a:extLst>
              <a:ext uri="{FF2B5EF4-FFF2-40B4-BE49-F238E27FC236}">
                <a16:creationId xmlns:a16="http://schemas.microsoft.com/office/drawing/2014/main" id="{422F1CAE-ECD1-4003-B04E-E2E4905876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90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29" name="Line 17">
            <a:extLst>
              <a:ext uri="{FF2B5EF4-FFF2-40B4-BE49-F238E27FC236}">
                <a16:creationId xmlns:a16="http://schemas.microsoft.com/office/drawing/2014/main" id="{C5EFB7CC-D558-449B-A7E7-7FED8458E8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590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30" name="Line 18">
            <a:extLst>
              <a:ext uri="{FF2B5EF4-FFF2-40B4-BE49-F238E27FC236}">
                <a16:creationId xmlns:a16="http://schemas.microsoft.com/office/drawing/2014/main" id="{45381CA8-125A-43FF-AD7F-9812C39342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590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31" name="Line 19">
            <a:extLst>
              <a:ext uri="{FF2B5EF4-FFF2-40B4-BE49-F238E27FC236}">
                <a16:creationId xmlns:a16="http://schemas.microsoft.com/office/drawing/2014/main" id="{0D490E69-84F6-4B46-B723-094ED9AD2C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2098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32" name="Line 20">
            <a:extLst>
              <a:ext uri="{FF2B5EF4-FFF2-40B4-BE49-F238E27FC236}">
                <a16:creationId xmlns:a16="http://schemas.microsoft.com/office/drawing/2014/main" id="{8996527A-7474-451E-BBC2-49E3B0F792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2098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33" name="Line 21">
            <a:extLst>
              <a:ext uri="{FF2B5EF4-FFF2-40B4-BE49-F238E27FC236}">
                <a16:creationId xmlns:a16="http://schemas.microsoft.com/office/drawing/2014/main" id="{DD70D524-B6F1-42BA-9C97-56C103C4EA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5908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34" name="Line 22">
            <a:extLst>
              <a:ext uri="{FF2B5EF4-FFF2-40B4-BE49-F238E27FC236}">
                <a16:creationId xmlns:a16="http://schemas.microsoft.com/office/drawing/2014/main" id="{C76E98B7-646E-48DF-A937-1E1BE3857A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35" name="Freeform 23">
            <a:extLst>
              <a:ext uri="{FF2B5EF4-FFF2-40B4-BE49-F238E27FC236}">
                <a16:creationId xmlns:a16="http://schemas.microsoft.com/office/drawing/2014/main" id="{CB19729C-FC8B-40C1-BA90-0BE82D15ED7A}"/>
              </a:ext>
            </a:extLst>
          </p:cNvPr>
          <p:cNvSpPr>
            <a:spLocks/>
          </p:cNvSpPr>
          <p:nvPr/>
        </p:nvSpPr>
        <p:spPr bwMode="auto">
          <a:xfrm>
            <a:off x="4343400" y="2362200"/>
            <a:ext cx="304800" cy="228600"/>
          </a:xfrm>
          <a:custGeom>
            <a:avLst/>
            <a:gdLst>
              <a:gd name="T0" fmla="*/ 0 w 240"/>
              <a:gd name="T1" fmla="*/ 2147483646 h 224"/>
              <a:gd name="T2" fmla="*/ 2147483646 w 240"/>
              <a:gd name="T3" fmla="*/ 2147483646 h 224"/>
              <a:gd name="T4" fmla="*/ 2147483646 w 240"/>
              <a:gd name="T5" fmla="*/ 2147483646 h 224"/>
              <a:gd name="T6" fmla="*/ 2147483646 w 24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24"/>
              <a:gd name="T14" fmla="*/ 240 w 24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24">
                <a:moveTo>
                  <a:pt x="0" y="224"/>
                </a:moveTo>
                <a:cubicBezTo>
                  <a:pt x="8" y="144"/>
                  <a:pt x="16" y="64"/>
                  <a:pt x="48" y="32"/>
                </a:cubicBezTo>
                <a:cubicBezTo>
                  <a:pt x="80" y="0"/>
                  <a:pt x="160" y="0"/>
                  <a:pt x="192" y="32"/>
                </a:cubicBezTo>
                <a:cubicBezTo>
                  <a:pt x="224" y="64"/>
                  <a:pt x="232" y="144"/>
                  <a:pt x="240" y="224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36" name="Line 24">
            <a:extLst>
              <a:ext uri="{FF2B5EF4-FFF2-40B4-BE49-F238E27FC236}">
                <a16:creationId xmlns:a16="http://schemas.microsoft.com/office/drawing/2014/main" id="{FFDC0AB7-6B11-48E1-9783-C0E0C0B39F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37" name="Line 25">
            <a:extLst>
              <a:ext uri="{FF2B5EF4-FFF2-40B4-BE49-F238E27FC236}">
                <a16:creationId xmlns:a16="http://schemas.microsoft.com/office/drawing/2014/main" id="{469C1BDA-4E41-428A-A8F4-AEE93756AB2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240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38" name="Text Box 26">
            <a:extLst>
              <a:ext uri="{FF2B5EF4-FFF2-40B4-BE49-F238E27FC236}">
                <a16:creationId xmlns:a16="http://schemas.microsoft.com/office/drawing/2014/main" id="{CB351E0F-4C67-4A51-9E03-FA4587105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334000"/>
            <a:ext cx="579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38939" name="Line 27">
            <a:extLst>
              <a:ext uri="{FF2B5EF4-FFF2-40B4-BE49-F238E27FC236}">
                <a16:creationId xmlns:a16="http://schemas.microsoft.com/office/drawing/2014/main" id="{3546D60B-097B-48D5-B705-751EFAF4F4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886200"/>
            <a:ext cx="1066800" cy="2286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40" name="Line 28">
            <a:extLst>
              <a:ext uri="{FF2B5EF4-FFF2-40B4-BE49-F238E27FC236}">
                <a16:creationId xmlns:a16="http://schemas.microsoft.com/office/drawing/2014/main" id="{4A671BD5-C7A0-4A26-8B98-12AE2549A3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886200"/>
            <a:ext cx="76200" cy="7620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41" name="Line 29">
            <a:extLst>
              <a:ext uri="{FF2B5EF4-FFF2-40B4-BE49-F238E27FC236}">
                <a16:creationId xmlns:a16="http://schemas.microsoft.com/office/drawing/2014/main" id="{827D17DB-0FDB-49E1-9250-C0B38B709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0386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42" name="Line 30">
            <a:extLst>
              <a:ext uri="{FF2B5EF4-FFF2-40B4-BE49-F238E27FC236}">
                <a16:creationId xmlns:a16="http://schemas.microsoft.com/office/drawing/2014/main" id="{AC43DDEB-FFE9-4394-944D-8F2966709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9624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38943" name="AutoShape 31">
            <a:extLst>
              <a:ext uri="{FF2B5EF4-FFF2-40B4-BE49-F238E27FC236}">
                <a16:creationId xmlns:a16="http://schemas.microsoft.com/office/drawing/2014/main" id="{3B44C199-ACB9-41FD-A92E-E725E0C5ECA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572000" y="3733800"/>
            <a:ext cx="228600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44" name="Line 32">
            <a:extLst>
              <a:ext uri="{FF2B5EF4-FFF2-40B4-BE49-F238E27FC236}">
                <a16:creationId xmlns:a16="http://schemas.microsoft.com/office/drawing/2014/main" id="{C9812220-D56C-4EA0-9FCA-E2760D148C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8862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45" name="Text Box 33">
            <a:extLst>
              <a:ext uri="{FF2B5EF4-FFF2-40B4-BE49-F238E27FC236}">
                <a16:creationId xmlns:a16="http://schemas.microsoft.com/office/drawing/2014/main" id="{FBC1C029-8E5C-4B0C-9BF8-D347780EB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6988" y="3505200"/>
            <a:ext cx="1587402" cy="338554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Sinus Rhythm</a:t>
            </a:r>
          </a:p>
        </p:txBody>
      </p:sp>
      <p:sp>
        <p:nvSpPr>
          <p:cNvPr id="38946" name="Text Box 34">
            <a:extLst>
              <a:ext uri="{FF2B5EF4-FFF2-40B4-BE49-F238E27FC236}">
                <a16:creationId xmlns:a16="http://schemas.microsoft.com/office/drawing/2014/main" id="{F2A36FD3-CD3C-4BF3-BC3E-CC174C2CD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1445" y="1871639"/>
            <a:ext cx="1519623" cy="72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Arial" panose="020B0604020202020204" pitchFamily="34" charset="0"/>
              </a:rPr>
              <a:t>Mitral Stenosis</a:t>
            </a:r>
          </a:p>
        </p:txBody>
      </p:sp>
      <p:sp>
        <p:nvSpPr>
          <p:cNvPr id="38947" name="Line 35">
            <a:extLst>
              <a:ext uri="{FF2B5EF4-FFF2-40B4-BE49-F238E27FC236}">
                <a16:creationId xmlns:a16="http://schemas.microsoft.com/office/drawing/2014/main" id="{D41444D7-26D9-45A6-8749-8BDC04420B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46482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48" name="Line 36">
            <a:extLst>
              <a:ext uri="{FF2B5EF4-FFF2-40B4-BE49-F238E27FC236}">
                <a16:creationId xmlns:a16="http://schemas.microsoft.com/office/drawing/2014/main" id="{4E57EEA2-01F7-497B-8FBD-88694282FA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4572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49" name="Line 37">
            <a:extLst>
              <a:ext uri="{FF2B5EF4-FFF2-40B4-BE49-F238E27FC236}">
                <a16:creationId xmlns:a16="http://schemas.microsoft.com/office/drawing/2014/main" id="{7F6ACB34-D5E3-45DA-8368-2FAE833AB6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572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50" name="Line 38">
            <a:extLst>
              <a:ext uri="{FF2B5EF4-FFF2-40B4-BE49-F238E27FC236}">
                <a16:creationId xmlns:a16="http://schemas.microsoft.com/office/drawing/2014/main" id="{E0155792-DCCA-48B5-AA7B-1D8D22766D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6482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51" name="Line 39">
            <a:extLst>
              <a:ext uri="{FF2B5EF4-FFF2-40B4-BE49-F238E27FC236}">
                <a16:creationId xmlns:a16="http://schemas.microsoft.com/office/drawing/2014/main" id="{1F1AF0DB-55D8-4965-A54C-8D33724C8A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4038600"/>
            <a:ext cx="152400" cy="1524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52" name="Line 40">
            <a:extLst>
              <a:ext uri="{FF2B5EF4-FFF2-40B4-BE49-F238E27FC236}">
                <a16:creationId xmlns:a16="http://schemas.microsoft.com/office/drawing/2014/main" id="{F226E45A-92C9-41F4-99C8-B1E2446423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0386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38" name="AutoShape 2">
            <a:extLst>
              <a:ext uri="{FF2B5EF4-FFF2-40B4-BE49-F238E27FC236}">
                <a16:creationId xmlns:a16="http://schemas.microsoft.com/office/drawing/2014/main" id="{4A5FBD79-DBE0-4E9F-BE49-7039BB4B911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133600" y="3886200"/>
            <a:ext cx="228600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39" name="AutoShape 3">
            <a:extLst>
              <a:ext uri="{FF2B5EF4-FFF2-40B4-BE49-F238E27FC236}">
                <a16:creationId xmlns:a16="http://schemas.microsoft.com/office/drawing/2014/main" id="{773E2BC6-BCD1-46A4-86BE-6FAC02A3350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76400" y="3429000"/>
            <a:ext cx="0" cy="182721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0" name="AutoShape 4">
            <a:extLst>
              <a:ext uri="{FF2B5EF4-FFF2-40B4-BE49-F238E27FC236}">
                <a16:creationId xmlns:a16="http://schemas.microsoft.com/office/drawing/2014/main" id="{A71E42DE-A473-4D6D-B8B1-BD5E374A0CC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76400" y="5257800"/>
            <a:ext cx="4648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1" name="Text Box 5">
            <a:extLst>
              <a:ext uri="{FF2B5EF4-FFF2-40B4-BE49-F238E27FC236}">
                <a16:creationId xmlns:a16="http://schemas.microsoft.com/office/drawing/2014/main" id="{54F1D903-C698-46E1-89F4-E4868EA0A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99" y="3632200"/>
            <a:ext cx="836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  <a:t>Distance</a:t>
            </a:r>
          </a:p>
        </p:txBody>
      </p:sp>
      <p:sp>
        <p:nvSpPr>
          <p:cNvPr id="39942" name="Text Box 6">
            <a:extLst>
              <a:ext uri="{FF2B5EF4-FFF2-40B4-BE49-F238E27FC236}">
                <a16:creationId xmlns:a16="http://schemas.microsoft.com/office/drawing/2014/main" id="{92A8CC65-62A9-48D7-92ED-161A4375E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638800"/>
            <a:ext cx="795338" cy="33655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Systole</a:t>
            </a:r>
          </a:p>
        </p:txBody>
      </p:sp>
      <p:sp>
        <p:nvSpPr>
          <p:cNvPr id="238599" name="Rectangle 7" descr="Large confetti">
            <a:extLst>
              <a:ext uri="{FF2B5EF4-FFF2-40B4-BE49-F238E27FC236}">
                <a16:creationId xmlns:a16="http://schemas.microsoft.com/office/drawing/2014/main" id="{6B48D1B9-88E9-4706-A90E-1733ADBD5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200"/>
              <a:t>M-mode at Mitral Valve</a:t>
            </a:r>
          </a:p>
        </p:txBody>
      </p:sp>
      <p:sp>
        <p:nvSpPr>
          <p:cNvPr id="39944" name="Line 8">
            <a:extLst>
              <a:ext uri="{FF2B5EF4-FFF2-40B4-BE49-F238E27FC236}">
                <a16:creationId xmlns:a16="http://schemas.microsoft.com/office/drawing/2014/main" id="{DB1B8416-13C9-4696-899B-35D78C5638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286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39945" name="AutoShape 9">
            <a:extLst>
              <a:ext uri="{FF2B5EF4-FFF2-40B4-BE49-F238E27FC236}">
                <a16:creationId xmlns:a16="http://schemas.microsoft.com/office/drawing/2014/main" id="{91EB9F8B-75F5-4D11-BFBE-129A90A06F6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362200" y="4570413"/>
            <a:ext cx="12192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6" name="AutoShape 10">
            <a:extLst>
              <a:ext uri="{FF2B5EF4-FFF2-40B4-BE49-F238E27FC236}">
                <a16:creationId xmlns:a16="http://schemas.microsoft.com/office/drawing/2014/main" id="{B539AFC6-BEF9-4BAB-9EAD-069CFD0995B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733800" y="4572000"/>
            <a:ext cx="838200" cy="77788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7" name="AutoShape 11">
            <a:extLst>
              <a:ext uri="{FF2B5EF4-FFF2-40B4-BE49-F238E27FC236}">
                <a16:creationId xmlns:a16="http://schemas.microsoft.com/office/drawing/2014/main" id="{84BFBA4B-2865-4195-831F-75BE3947D72E}"/>
              </a:ext>
            </a:extLst>
          </p:cNvPr>
          <p:cNvSpPr>
            <a:spLocks/>
          </p:cNvSpPr>
          <p:nvPr/>
        </p:nvSpPr>
        <p:spPr bwMode="auto">
          <a:xfrm rot="5400000" flipH="1">
            <a:off x="2571750" y="4362450"/>
            <a:ext cx="723900" cy="1600200"/>
          </a:xfrm>
          <a:prstGeom prst="leftBrace">
            <a:avLst>
              <a:gd name="adj1" fmla="val 18421"/>
              <a:gd name="adj2" fmla="val 50000"/>
            </a:avLst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9948" name="Text Box 12">
            <a:extLst>
              <a:ext uri="{FF2B5EF4-FFF2-40B4-BE49-F238E27FC236}">
                <a16:creationId xmlns:a16="http://schemas.microsoft.com/office/drawing/2014/main" id="{2934671A-547C-4144-AC37-A4BDE96DE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638800"/>
            <a:ext cx="796925" cy="30480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  <a:t>Diastole</a:t>
            </a:r>
          </a:p>
        </p:txBody>
      </p:sp>
      <p:sp>
        <p:nvSpPr>
          <p:cNvPr id="39949" name="AutoShape 13">
            <a:extLst>
              <a:ext uri="{FF2B5EF4-FFF2-40B4-BE49-F238E27FC236}">
                <a16:creationId xmlns:a16="http://schemas.microsoft.com/office/drawing/2014/main" id="{579D039F-1EA9-4170-8123-3BABA51451FB}"/>
              </a:ext>
            </a:extLst>
          </p:cNvPr>
          <p:cNvSpPr>
            <a:spLocks/>
          </p:cNvSpPr>
          <p:nvPr/>
        </p:nvSpPr>
        <p:spPr bwMode="auto">
          <a:xfrm rot="5400000" flipH="1">
            <a:off x="3886200" y="4648200"/>
            <a:ext cx="609600" cy="914400"/>
          </a:xfrm>
          <a:prstGeom prst="leftBrace">
            <a:avLst>
              <a:gd name="adj1" fmla="val 12500"/>
              <a:gd name="adj2" fmla="val 50000"/>
            </a:avLst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9950" name="Freeform 14">
            <a:extLst>
              <a:ext uri="{FF2B5EF4-FFF2-40B4-BE49-F238E27FC236}">
                <a16:creationId xmlns:a16="http://schemas.microsoft.com/office/drawing/2014/main" id="{0470F99D-3FB6-4F33-87AE-AF69D2228AC2}"/>
              </a:ext>
            </a:extLst>
          </p:cNvPr>
          <p:cNvSpPr>
            <a:spLocks/>
          </p:cNvSpPr>
          <p:nvPr/>
        </p:nvSpPr>
        <p:spPr bwMode="auto">
          <a:xfrm>
            <a:off x="1981200" y="2362200"/>
            <a:ext cx="304800" cy="228600"/>
          </a:xfrm>
          <a:custGeom>
            <a:avLst/>
            <a:gdLst>
              <a:gd name="T0" fmla="*/ 0 w 240"/>
              <a:gd name="T1" fmla="*/ 2147483646 h 224"/>
              <a:gd name="T2" fmla="*/ 2147483646 w 240"/>
              <a:gd name="T3" fmla="*/ 2147483646 h 224"/>
              <a:gd name="T4" fmla="*/ 2147483646 w 240"/>
              <a:gd name="T5" fmla="*/ 2147483646 h 224"/>
              <a:gd name="T6" fmla="*/ 2147483646 w 24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24"/>
              <a:gd name="T14" fmla="*/ 240 w 24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24">
                <a:moveTo>
                  <a:pt x="0" y="224"/>
                </a:moveTo>
                <a:cubicBezTo>
                  <a:pt x="8" y="144"/>
                  <a:pt x="16" y="64"/>
                  <a:pt x="48" y="32"/>
                </a:cubicBezTo>
                <a:cubicBezTo>
                  <a:pt x="80" y="0"/>
                  <a:pt x="160" y="0"/>
                  <a:pt x="192" y="32"/>
                </a:cubicBezTo>
                <a:cubicBezTo>
                  <a:pt x="224" y="64"/>
                  <a:pt x="232" y="144"/>
                  <a:pt x="240" y="224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51" name="Line 15">
            <a:extLst>
              <a:ext uri="{FF2B5EF4-FFF2-40B4-BE49-F238E27FC236}">
                <a16:creationId xmlns:a16="http://schemas.microsoft.com/office/drawing/2014/main" id="{0E0E0B3C-D831-41A0-83A5-1486DDCAF1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90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52" name="Line 16">
            <a:extLst>
              <a:ext uri="{FF2B5EF4-FFF2-40B4-BE49-F238E27FC236}">
                <a16:creationId xmlns:a16="http://schemas.microsoft.com/office/drawing/2014/main" id="{424BEA8A-6903-4C2A-89D4-596639DB29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590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53" name="Line 17">
            <a:extLst>
              <a:ext uri="{FF2B5EF4-FFF2-40B4-BE49-F238E27FC236}">
                <a16:creationId xmlns:a16="http://schemas.microsoft.com/office/drawing/2014/main" id="{CAB7E69C-7755-4E9B-8241-424A8469AF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590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54" name="Line 18">
            <a:extLst>
              <a:ext uri="{FF2B5EF4-FFF2-40B4-BE49-F238E27FC236}">
                <a16:creationId xmlns:a16="http://schemas.microsoft.com/office/drawing/2014/main" id="{18EB015B-980B-4767-9002-2AAFCC58D6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2098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55" name="Line 19">
            <a:extLst>
              <a:ext uri="{FF2B5EF4-FFF2-40B4-BE49-F238E27FC236}">
                <a16:creationId xmlns:a16="http://schemas.microsoft.com/office/drawing/2014/main" id="{5F39E691-F777-4874-BE0D-811DFA2F9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2098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56" name="Line 20">
            <a:extLst>
              <a:ext uri="{FF2B5EF4-FFF2-40B4-BE49-F238E27FC236}">
                <a16:creationId xmlns:a16="http://schemas.microsoft.com/office/drawing/2014/main" id="{6CD374A8-B90D-4C38-A285-8A39D87531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5908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57" name="Line 21">
            <a:extLst>
              <a:ext uri="{FF2B5EF4-FFF2-40B4-BE49-F238E27FC236}">
                <a16:creationId xmlns:a16="http://schemas.microsoft.com/office/drawing/2014/main" id="{A234B0C7-626A-48C8-AAA9-5D32B2202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58" name="Freeform 22">
            <a:extLst>
              <a:ext uri="{FF2B5EF4-FFF2-40B4-BE49-F238E27FC236}">
                <a16:creationId xmlns:a16="http://schemas.microsoft.com/office/drawing/2014/main" id="{7FDB12FA-E227-4A3F-A8CF-D17CAE72BBFB}"/>
              </a:ext>
            </a:extLst>
          </p:cNvPr>
          <p:cNvSpPr>
            <a:spLocks/>
          </p:cNvSpPr>
          <p:nvPr/>
        </p:nvSpPr>
        <p:spPr bwMode="auto">
          <a:xfrm>
            <a:off x="4343400" y="2362200"/>
            <a:ext cx="304800" cy="228600"/>
          </a:xfrm>
          <a:custGeom>
            <a:avLst/>
            <a:gdLst>
              <a:gd name="T0" fmla="*/ 0 w 240"/>
              <a:gd name="T1" fmla="*/ 2147483646 h 224"/>
              <a:gd name="T2" fmla="*/ 2147483646 w 240"/>
              <a:gd name="T3" fmla="*/ 2147483646 h 224"/>
              <a:gd name="T4" fmla="*/ 2147483646 w 240"/>
              <a:gd name="T5" fmla="*/ 2147483646 h 224"/>
              <a:gd name="T6" fmla="*/ 2147483646 w 24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24"/>
              <a:gd name="T14" fmla="*/ 240 w 24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24">
                <a:moveTo>
                  <a:pt x="0" y="224"/>
                </a:moveTo>
                <a:cubicBezTo>
                  <a:pt x="8" y="144"/>
                  <a:pt x="16" y="64"/>
                  <a:pt x="48" y="32"/>
                </a:cubicBezTo>
                <a:cubicBezTo>
                  <a:pt x="80" y="0"/>
                  <a:pt x="160" y="0"/>
                  <a:pt x="192" y="32"/>
                </a:cubicBezTo>
                <a:cubicBezTo>
                  <a:pt x="224" y="64"/>
                  <a:pt x="232" y="144"/>
                  <a:pt x="240" y="224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59" name="Line 23">
            <a:extLst>
              <a:ext uri="{FF2B5EF4-FFF2-40B4-BE49-F238E27FC236}">
                <a16:creationId xmlns:a16="http://schemas.microsoft.com/office/drawing/2014/main" id="{DC0B5B1B-6398-41BA-9373-AE0236918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60" name="Line 24">
            <a:extLst>
              <a:ext uri="{FF2B5EF4-FFF2-40B4-BE49-F238E27FC236}">
                <a16:creationId xmlns:a16="http://schemas.microsoft.com/office/drawing/2014/main" id="{8228F946-791C-412C-9E8B-9208FF43CB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240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61" name="Text Box 25">
            <a:extLst>
              <a:ext uri="{FF2B5EF4-FFF2-40B4-BE49-F238E27FC236}">
                <a16:creationId xmlns:a16="http://schemas.microsoft.com/office/drawing/2014/main" id="{81CD66AE-64F5-4507-B5F9-CDDD73973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334000"/>
            <a:ext cx="579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39962" name="Line 26">
            <a:extLst>
              <a:ext uri="{FF2B5EF4-FFF2-40B4-BE49-F238E27FC236}">
                <a16:creationId xmlns:a16="http://schemas.microsoft.com/office/drawing/2014/main" id="{8C77F260-ACAB-41DF-BC8B-C7DAAE468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886200"/>
            <a:ext cx="1295400" cy="2286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63" name="Line 27">
            <a:extLst>
              <a:ext uri="{FF2B5EF4-FFF2-40B4-BE49-F238E27FC236}">
                <a16:creationId xmlns:a16="http://schemas.microsoft.com/office/drawing/2014/main" id="{1B26EEAF-2554-4D78-BE46-26FBE08AF4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114800"/>
            <a:ext cx="76200" cy="5334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64" name="Line 28">
            <a:extLst>
              <a:ext uri="{FF2B5EF4-FFF2-40B4-BE49-F238E27FC236}">
                <a16:creationId xmlns:a16="http://schemas.microsoft.com/office/drawing/2014/main" id="{CAD06394-E0F7-407F-BFC7-31CB25998B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0386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65" name="Line 29">
            <a:extLst>
              <a:ext uri="{FF2B5EF4-FFF2-40B4-BE49-F238E27FC236}">
                <a16:creationId xmlns:a16="http://schemas.microsoft.com/office/drawing/2014/main" id="{E3EBCE25-9C31-4AC1-8DA9-AC74FC89A1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962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39966" name="AutoShape 30">
            <a:extLst>
              <a:ext uri="{FF2B5EF4-FFF2-40B4-BE49-F238E27FC236}">
                <a16:creationId xmlns:a16="http://schemas.microsoft.com/office/drawing/2014/main" id="{9DC0BB4A-5668-43A3-8EFD-A74DBFD55F6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572000" y="3733800"/>
            <a:ext cx="228600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67" name="Text Box 31">
            <a:extLst>
              <a:ext uri="{FF2B5EF4-FFF2-40B4-BE49-F238E27FC236}">
                <a16:creationId xmlns:a16="http://schemas.microsoft.com/office/drawing/2014/main" id="{A0FAA3CF-0C8F-40D2-B33E-9CA913735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6988" y="3505200"/>
            <a:ext cx="1752600" cy="33655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Atrial Fibrillation</a:t>
            </a:r>
          </a:p>
        </p:txBody>
      </p:sp>
      <p:sp>
        <p:nvSpPr>
          <p:cNvPr id="39968" name="Text Box 32">
            <a:extLst>
              <a:ext uri="{FF2B5EF4-FFF2-40B4-BE49-F238E27FC236}">
                <a16:creationId xmlns:a16="http://schemas.microsoft.com/office/drawing/2014/main" id="{D64B346C-282C-4F79-8C51-5158BBBD2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361" y="1887917"/>
            <a:ext cx="1824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Arial" panose="020B0604020202020204" pitchFamily="34" charset="0"/>
              </a:rPr>
              <a:t>Mitral Stenosis</a:t>
            </a:r>
          </a:p>
        </p:txBody>
      </p:sp>
      <p:sp>
        <p:nvSpPr>
          <p:cNvPr id="39969" name="Line 33">
            <a:extLst>
              <a:ext uri="{FF2B5EF4-FFF2-40B4-BE49-F238E27FC236}">
                <a16:creationId xmlns:a16="http://schemas.microsoft.com/office/drawing/2014/main" id="{2B515C7E-75A7-4202-B00D-882B0C713B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45720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70" name="Line 34">
            <a:extLst>
              <a:ext uri="{FF2B5EF4-FFF2-40B4-BE49-F238E27FC236}">
                <a16:creationId xmlns:a16="http://schemas.microsoft.com/office/drawing/2014/main" id="{D245D157-038E-491C-88CB-856EA51949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572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71" name="Line 35">
            <a:extLst>
              <a:ext uri="{FF2B5EF4-FFF2-40B4-BE49-F238E27FC236}">
                <a16:creationId xmlns:a16="http://schemas.microsoft.com/office/drawing/2014/main" id="{B01E33D4-F80D-4476-8A5E-47203AE6BB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6482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962" name="AutoShape 2">
            <a:extLst>
              <a:ext uri="{FF2B5EF4-FFF2-40B4-BE49-F238E27FC236}">
                <a16:creationId xmlns:a16="http://schemas.microsoft.com/office/drawing/2014/main" id="{D60460BF-3D8F-411A-8ABA-F3D89CEB09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62200" y="3886200"/>
            <a:ext cx="3810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3" name="AutoShape 3">
            <a:extLst>
              <a:ext uri="{FF2B5EF4-FFF2-40B4-BE49-F238E27FC236}">
                <a16:creationId xmlns:a16="http://schemas.microsoft.com/office/drawing/2014/main" id="{756BBDF1-07EF-4B53-A084-0D5A37B8511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3200" y="46482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4" name="AutoShape 4">
            <a:extLst>
              <a:ext uri="{FF2B5EF4-FFF2-40B4-BE49-F238E27FC236}">
                <a16:creationId xmlns:a16="http://schemas.microsoft.com/office/drawing/2014/main" id="{1E83DC1C-3E60-4F71-8C6D-EF9D7899F1A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133600" y="3886200"/>
            <a:ext cx="2286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5" name="AutoShape 5">
            <a:extLst>
              <a:ext uri="{FF2B5EF4-FFF2-40B4-BE49-F238E27FC236}">
                <a16:creationId xmlns:a16="http://schemas.microsoft.com/office/drawing/2014/main" id="{832A24C8-7BDB-457C-9DC0-8E57E91D7DD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276600" y="4267200"/>
            <a:ext cx="152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6" name="AutoShape 6">
            <a:extLst>
              <a:ext uri="{FF2B5EF4-FFF2-40B4-BE49-F238E27FC236}">
                <a16:creationId xmlns:a16="http://schemas.microsoft.com/office/drawing/2014/main" id="{E3088416-E5D2-492A-B853-8C30C0290AF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29000" y="42672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7" name="AutoShape 7">
            <a:extLst>
              <a:ext uri="{FF2B5EF4-FFF2-40B4-BE49-F238E27FC236}">
                <a16:creationId xmlns:a16="http://schemas.microsoft.com/office/drawing/2014/main" id="{C085F926-80BC-4722-A198-FFFD669D3A2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76400" y="3429000"/>
            <a:ext cx="0" cy="182721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8" name="AutoShape 8">
            <a:extLst>
              <a:ext uri="{FF2B5EF4-FFF2-40B4-BE49-F238E27FC236}">
                <a16:creationId xmlns:a16="http://schemas.microsoft.com/office/drawing/2014/main" id="{D9A5B526-511D-4ABC-A9A3-23616C947D6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76400" y="5257800"/>
            <a:ext cx="4648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9" name="Text Box 9">
            <a:extLst>
              <a:ext uri="{FF2B5EF4-FFF2-40B4-BE49-F238E27FC236}">
                <a16:creationId xmlns:a16="http://schemas.microsoft.com/office/drawing/2014/main" id="{6CC31FD1-BF39-4C20-8E37-ECB1C4685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279" y="3641455"/>
            <a:ext cx="836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  <a:t>Distance</a:t>
            </a:r>
          </a:p>
        </p:txBody>
      </p:sp>
      <p:sp>
        <p:nvSpPr>
          <p:cNvPr id="40970" name="Text Box 10">
            <a:extLst>
              <a:ext uri="{FF2B5EF4-FFF2-40B4-BE49-F238E27FC236}">
                <a16:creationId xmlns:a16="http://schemas.microsoft.com/office/drawing/2014/main" id="{232D3199-B717-4705-BCE0-744079B9C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638800"/>
            <a:ext cx="795338" cy="33655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Systole</a:t>
            </a:r>
          </a:p>
        </p:txBody>
      </p:sp>
      <p:sp>
        <p:nvSpPr>
          <p:cNvPr id="239627" name="Rectangle 11" descr="Large confetti">
            <a:extLst>
              <a:ext uri="{FF2B5EF4-FFF2-40B4-BE49-F238E27FC236}">
                <a16:creationId xmlns:a16="http://schemas.microsoft.com/office/drawing/2014/main" id="{3F7A6D84-75B4-4983-BB48-AF4068C80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200"/>
              <a:t>M-mode at Mitral Valve</a:t>
            </a:r>
          </a:p>
        </p:txBody>
      </p:sp>
      <p:cxnSp>
        <p:nvCxnSpPr>
          <p:cNvPr id="40972" name="AutoShape 12">
            <a:extLst>
              <a:ext uri="{FF2B5EF4-FFF2-40B4-BE49-F238E27FC236}">
                <a16:creationId xmlns:a16="http://schemas.microsoft.com/office/drawing/2014/main" id="{F712E71A-7D79-4EF9-AC6B-AEC8CC11F6D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133600" y="47244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3" name="AutoShape 13">
            <a:extLst>
              <a:ext uri="{FF2B5EF4-FFF2-40B4-BE49-F238E27FC236}">
                <a16:creationId xmlns:a16="http://schemas.microsoft.com/office/drawing/2014/main" id="{2AE85303-2AC8-436F-9D33-1843362B2CC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514600" y="47244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4" name="AutoShape 14">
            <a:extLst>
              <a:ext uri="{FF2B5EF4-FFF2-40B4-BE49-F238E27FC236}">
                <a16:creationId xmlns:a16="http://schemas.microsoft.com/office/drawing/2014/main" id="{51ADDBD7-361C-43B3-AE76-4BE0B0BD415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276600" y="47244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5" name="AutoShape 15">
            <a:extLst>
              <a:ext uri="{FF2B5EF4-FFF2-40B4-BE49-F238E27FC236}">
                <a16:creationId xmlns:a16="http://schemas.microsoft.com/office/drawing/2014/main" id="{4C2009B8-7011-42A8-87EC-782C769D4C1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05200" y="47244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6" name="Line 16">
            <a:extLst>
              <a:ext uri="{FF2B5EF4-FFF2-40B4-BE49-F238E27FC236}">
                <a16:creationId xmlns:a16="http://schemas.microsoft.com/office/drawing/2014/main" id="{979BCD1A-DC93-4D91-A0AE-4D889B316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286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40977" name="AutoShape 17">
            <a:extLst>
              <a:ext uri="{FF2B5EF4-FFF2-40B4-BE49-F238E27FC236}">
                <a16:creationId xmlns:a16="http://schemas.microsoft.com/office/drawing/2014/main" id="{194A60B6-AB2E-4095-A1F9-FCA77DA9562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3200" y="47244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8" name="AutoShape 18">
            <a:extLst>
              <a:ext uri="{FF2B5EF4-FFF2-40B4-BE49-F238E27FC236}">
                <a16:creationId xmlns:a16="http://schemas.microsoft.com/office/drawing/2014/main" id="{5188FE09-604E-42AE-A4EC-4F7CDAFB3A8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733800" y="4648200"/>
            <a:ext cx="8382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9" name="AutoShape 19">
            <a:extLst>
              <a:ext uri="{FF2B5EF4-FFF2-40B4-BE49-F238E27FC236}">
                <a16:creationId xmlns:a16="http://schemas.microsoft.com/office/drawing/2014/main" id="{CB395750-73C4-4516-A969-74931DFBBCF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572000" y="3810000"/>
            <a:ext cx="2286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0" name="AutoShape 20">
            <a:extLst>
              <a:ext uri="{FF2B5EF4-FFF2-40B4-BE49-F238E27FC236}">
                <a16:creationId xmlns:a16="http://schemas.microsoft.com/office/drawing/2014/main" id="{02A05B8D-1BE7-4A60-87E1-3D8FE92031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00600" y="3810000"/>
            <a:ext cx="3810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1" name="AutoShape 21">
            <a:extLst>
              <a:ext uri="{FF2B5EF4-FFF2-40B4-BE49-F238E27FC236}">
                <a16:creationId xmlns:a16="http://schemas.microsoft.com/office/drawing/2014/main" id="{CC09AC6D-8B5F-4DCC-99F3-16B04B8B660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572000" y="46482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2" name="AutoShape 22">
            <a:extLst>
              <a:ext uri="{FF2B5EF4-FFF2-40B4-BE49-F238E27FC236}">
                <a16:creationId xmlns:a16="http://schemas.microsoft.com/office/drawing/2014/main" id="{8FB96B1F-F2C7-4613-BEFD-2BB116CD17C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953000" y="46482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83" name="AutoShape 23">
            <a:extLst>
              <a:ext uri="{FF2B5EF4-FFF2-40B4-BE49-F238E27FC236}">
                <a16:creationId xmlns:a16="http://schemas.microsoft.com/office/drawing/2014/main" id="{DC18FD00-D3C6-4CEB-B822-7855C38103B4}"/>
              </a:ext>
            </a:extLst>
          </p:cNvPr>
          <p:cNvSpPr>
            <a:spLocks/>
          </p:cNvSpPr>
          <p:nvPr/>
        </p:nvSpPr>
        <p:spPr bwMode="auto">
          <a:xfrm rot="5400000" flipH="1">
            <a:off x="2571750" y="4362450"/>
            <a:ext cx="723900" cy="1600200"/>
          </a:xfrm>
          <a:prstGeom prst="leftBrace">
            <a:avLst>
              <a:gd name="adj1" fmla="val 18421"/>
              <a:gd name="adj2" fmla="val 50000"/>
            </a:avLst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984" name="Text Box 24">
            <a:extLst>
              <a:ext uri="{FF2B5EF4-FFF2-40B4-BE49-F238E27FC236}">
                <a16:creationId xmlns:a16="http://schemas.microsoft.com/office/drawing/2014/main" id="{D6AC4A53-7164-4883-8B40-4D451B487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638800"/>
            <a:ext cx="796925" cy="30480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  <a:t>Diastole</a:t>
            </a:r>
          </a:p>
        </p:txBody>
      </p:sp>
      <p:sp>
        <p:nvSpPr>
          <p:cNvPr id="40985" name="AutoShape 25">
            <a:extLst>
              <a:ext uri="{FF2B5EF4-FFF2-40B4-BE49-F238E27FC236}">
                <a16:creationId xmlns:a16="http://schemas.microsoft.com/office/drawing/2014/main" id="{5D8C6BC0-5028-4A18-8853-F3795F8583E1}"/>
              </a:ext>
            </a:extLst>
          </p:cNvPr>
          <p:cNvSpPr>
            <a:spLocks/>
          </p:cNvSpPr>
          <p:nvPr/>
        </p:nvSpPr>
        <p:spPr bwMode="auto">
          <a:xfrm rot="5400000" flipH="1">
            <a:off x="3886200" y="4648200"/>
            <a:ext cx="609600" cy="914400"/>
          </a:xfrm>
          <a:prstGeom prst="leftBrace">
            <a:avLst>
              <a:gd name="adj1" fmla="val 12500"/>
              <a:gd name="adj2" fmla="val 50000"/>
            </a:avLst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986" name="Freeform 26">
            <a:extLst>
              <a:ext uri="{FF2B5EF4-FFF2-40B4-BE49-F238E27FC236}">
                <a16:creationId xmlns:a16="http://schemas.microsoft.com/office/drawing/2014/main" id="{47753F3A-01FA-41CC-8993-A75243811A9D}"/>
              </a:ext>
            </a:extLst>
          </p:cNvPr>
          <p:cNvSpPr>
            <a:spLocks/>
          </p:cNvSpPr>
          <p:nvPr/>
        </p:nvSpPr>
        <p:spPr bwMode="auto">
          <a:xfrm>
            <a:off x="3200400" y="2438400"/>
            <a:ext cx="152400" cy="152400"/>
          </a:xfrm>
          <a:custGeom>
            <a:avLst/>
            <a:gdLst>
              <a:gd name="T0" fmla="*/ 0 w 240"/>
              <a:gd name="T1" fmla="*/ 2147483646 h 224"/>
              <a:gd name="T2" fmla="*/ 2147483646 w 240"/>
              <a:gd name="T3" fmla="*/ 2147483646 h 224"/>
              <a:gd name="T4" fmla="*/ 2147483646 w 240"/>
              <a:gd name="T5" fmla="*/ 2147483646 h 224"/>
              <a:gd name="T6" fmla="*/ 2147483646 w 24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24"/>
              <a:gd name="T14" fmla="*/ 240 w 24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24">
                <a:moveTo>
                  <a:pt x="0" y="224"/>
                </a:moveTo>
                <a:cubicBezTo>
                  <a:pt x="8" y="144"/>
                  <a:pt x="16" y="64"/>
                  <a:pt x="48" y="32"/>
                </a:cubicBezTo>
                <a:cubicBezTo>
                  <a:pt x="80" y="0"/>
                  <a:pt x="160" y="0"/>
                  <a:pt x="192" y="32"/>
                </a:cubicBezTo>
                <a:cubicBezTo>
                  <a:pt x="224" y="64"/>
                  <a:pt x="232" y="144"/>
                  <a:pt x="240" y="224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87" name="Freeform 27">
            <a:extLst>
              <a:ext uri="{FF2B5EF4-FFF2-40B4-BE49-F238E27FC236}">
                <a16:creationId xmlns:a16="http://schemas.microsoft.com/office/drawing/2014/main" id="{EBA5A9C9-5D50-4C5F-B43E-B4941B9E28E1}"/>
              </a:ext>
            </a:extLst>
          </p:cNvPr>
          <p:cNvSpPr>
            <a:spLocks/>
          </p:cNvSpPr>
          <p:nvPr/>
        </p:nvSpPr>
        <p:spPr bwMode="auto">
          <a:xfrm>
            <a:off x="1981200" y="2362200"/>
            <a:ext cx="304800" cy="228600"/>
          </a:xfrm>
          <a:custGeom>
            <a:avLst/>
            <a:gdLst>
              <a:gd name="T0" fmla="*/ 0 w 240"/>
              <a:gd name="T1" fmla="*/ 2147483646 h 224"/>
              <a:gd name="T2" fmla="*/ 2147483646 w 240"/>
              <a:gd name="T3" fmla="*/ 2147483646 h 224"/>
              <a:gd name="T4" fmla="*/ 2147483646 w 240"/>
              <a:gd name="T5" fmla="*/ 2147483646 h 224"/>
              <a:gd name="T6" fmla="*/ 2147483646 w 24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24"/>
              <a:gd name="T14" fmla="*/ 240 w 24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24">
                <a:moveTo>
                  <a:pt x="0" y="224"/>
                </a:moveTo>
                <a:cubicBezTo>
                  <a:pt x="8" y="144"/>
                  <a:pt x="16" y="64"/>
                  <a:pt x="48" y="32"/>
                </a:cubicBezTo>
                <a:cubicBezTo>
                  <a:pt x="80" y="0"/>
                  <a:pt x="160" y="0"/>
                  <a:pt x="192" y="32"/>
                </a:cubicBezTo>
                <a:cubicBezTo>
                  <a:pt x="224" y="64"/>
                  <a:pt x="232" y="144"/>
                  <a:pt x="240" y="224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88" name="Line 28">
            <a:extLst>
              <a:ext uri="{FF2B5EF4-FFF2-40B4-BE49-F238E27FC236}">
                <a16:creationId xmlns:a16="http://schemas.microsoft.com/office/drawing/2014/main" id="{FBD292F7-B4B5-4784-AE21-6BBBB4664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90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89" name="Line 29">
            <a:extLst>
              <a:ext uri="{FF2B5EF4-FFF2-40B4-BE49-F238E27FC236}">
                <a16:creationId xmlns:a16="http://schemas.microsoft.com/office/drawing/2014/main" id="{CDE24672-7066-4CA5-B949-BDA9E3103D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590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90" name="Line 30">
            <a:extLst>
              <a:ext uri="{FF2B5EF4-FFF2-40B4-BE49-F238E27FC236}">
                <a16:creationId xmlns:a16="http://schemas.microsoft.com/office/drawing/2014/main" id="{F1A64916-A2DF-4A09-A636-153DF75C2D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590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91" name="Line 31">
            <a:extLst>
              <a:ext uri="{FF2B5EF4-FFF2-40B4-BE49-F238E27FC236}">
                <a16:creationId xmlns:a16="http://schemas.microsoft.com/office/drawing/2014/main" id="{FA113A76-FEEC-4435-8DA1-AC6486C867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2098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92" name="Line 32">
            <a:extLst>
              <a:ext uri="{FF2B5EF4-FFF2-40B4-BE49-F238E27FC236}">
                <a16:creationId xmlns:a16="http://schemas.microsoft.com/office/drawing/2014/main" id="{455DCEE9-7AA0-4751-ABEF-71D81A5F65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2098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93" name="Line 33">
            <a:extLst>
              <a:ext uri="{FF2B5EF4-FFF2-40B4-BE49-F238E27FC236}">
                <a16:creationId xmlns:a16="http://schemas.microsoft.com/office/drawing/2014/main" id="{20BE4FA8-90DA-4C01-B4B6-B7D6F227C6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5908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94" name="Line 34">
            <a:extLst>
              <a:ext uri="{FF2B5EF4-FFF2-40B4-BE49-F238E27FC236}">
                <a16:creationId xmlns:a16="http://schemas.microsoft.com/office/drawing/2014/main" id="{E860BA81-B3FF-4989-A4AB-1B830BC57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95" name="Freeform 35">
            <a:extLst>
              <a:ext uri="{FF2B5EF4-FFF2-40B4-BE49-F238E27FC236}">
                <a16:creationId xmlns:a16="http://schemas.microsoft.com/office/drawing/2014/main" id="{E562AFE0-AF08-4BB4-A53F-06EC3E5D5226}"/>
              </a:ext>
            </a:extLst>
          </p:cNvPr>
          <p:cNvSpPr>
            <a:spLocks/>
          </p:cNvSpPr>
          <p:nvPr/>
        </p:nvSpPr>
        <p:spPr bwMode="auto">
          <a:xfrm>
            <a:off x="4343400" y="2362200"/>
            <a:ext cx="304800" cy="228600"/>
          </a:xfrm>
          <a:custGeom>
            <a:avLst/>
            <a:gdLst>
              <a:gd name="T0" fmla="*/ 0 w 240"/>
              <a:gd name="T1" fmla="*/ 2147483646 h 224"/>
              <a:gd name="T2" fmla="*/ 2147483646 w 240"/>
              <a:gd name="T3" fmla="*/ 2147483646 h 224"/>
              <a:gd name="T4" fmla="*/ 2147483646 w 240"/>
              <a:gd name="T5" fmla="*/ 2147483646 h 224"/>
              <a:gd name="T6" fmla="*/ 2147483646 w 24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24"/>
              <a:gd name="T14" fmla="*/ 240 w 24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24">
                <a:moveTo>
                  <a:pt x="0" y="224"/>
                </a:moveTo>
                <a:cubicBezTo>
                  <a:pt x="8" y="144"/>
                  <a:pt x="16" y="64"/>
                  <a:pt x="48" y="32"/>
                </a:cubicBezTo>
                <a:cubicBezTo>
                  <a:pt x="80" y="0"/>
                  <a:pt x="160" y="0"/>
                  <a:pt x="192" y="32"/>
                </a:cubicBezTo>
                <a:cubicBezTo>
                  <a:pt x="224" y="64"/>
                  <a:pt x="232" y="144"/>
                  <a:pt x="240" y="224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96" name="Line 36">
            <a:extLst>
              <a:ext uri="{FF2B5EF4-FFF2-40B4-BE49-F238E27FC236}">
                <a16:creationId xmlns:a16="http://schemas.microsoft.com/office/drawing/2014/main" id="{BAB703A7-631A-4499-9BFB-D1F74E548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97" name="Line 37">
            <a:extLst>
              <a:ext uri="{FF2B5EF4-FFF2-40B4-BE49-F238E27FC236}">
                <a16:creationId xmlns:a16="http://schemas.microsoft.com/office/drawing/2014/main" id="{4A2DF79D-0EF3-4070-8D1E-0A8C84C71C1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240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98" name="Text Box 38">
            <a:extLst>
              <a:ext uri="{FF2B5EF4-FFF2-40B4-BE49-F238E27FC236}">
                <a16:creationId xmlns:a16="http://schemas.microsoft.com/office/drawing/2014/main" id="{DEE7CB25-9EA4-48AE-9816-C8E6056FE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334000"/>
            <a:ext cx="579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40999" name="Freeform 39">
            <a:extLst>
              <a:ext uri="{FF2B5EF4-FFF2-40B4-BE49-F238E27FC236}">
                <a16:creationId xmlns:a16="http://schemas.microsoft.com/office/drawing/2014/main" id="{E4EFD7E6-F694-4C05-A59C-AA50AED6D8F8}"/>
              </a:ext>
            </a:extLst>
          </p:cNvPr>
          <p:cNvSpPr>
            <a:spLocks/>
          </p:cNvSpPr>
          <p:nvPr/>
        </p:nvSpPr>
        <p:spPr bwMode="auto">
          <a:xfrm>
            <a:off x="2209800" y="3962400"/>
            <a:ext cx="542925" cy="1033463"/>
          </a:xfrm>
          <a:custGeom>
            <a:avLst/>
            <a:gdLst>
              <a:gd name="T0" fmla="*/ 2147483646 w 342"/>
              <a:gd name="T1" fmla="*/ 2147483646 h 651"/>
              <a:gd name="T2" fmla="*/ 2147483646 w 342"/>
              <a:gd name="T3" fmla="*/ 2147483646 h 651"/>
              <a:gd name="T4" fmla="*/ 2147483646 w 342"/>
              <a:gd name="T5" fmla="*/ 2147483646 h 651"/>
              <a:gd name="T6" fmla="*/ 2147483646 w 342"/>
              <a:gd name="T7" fmla="*/ 2147483646 h 651"/>
              <a:gd name="T8" fmla="*/ 2147483646 w 342"/>
              <a:gd name="T9" fmla="*/ 2147483646 h 651"/>
              <a:gd name="T10" fmla="*/ 2147483646 w 342"/>
              <a:gd name="T11" fmla="*/ 2147483646 h 651"/>
              <a:gd name="T12" fmla="*/ 2147483646 w 342"/>
              <a:gd name="T13" fmla="*/ 2147483646 h 651"/>
              <a:gd name="T14" fmla="*/ 2147483646 w 342"/>
              <a:gd name="T15" fmla="*/ 2147483646 h 651"/>
              <a:gd name="T16" fmla="*/ 2147483646 w 342"/>
              <a:gd name="T17" fmla="*/ 2147483646 h 651"/>
              <a:gd name="T18" fmla="*/ 2147483646 w 342"/>
              <a:gd name="T19" fmla="*/ 2147483646 h 651"/>
              <a:gd name="T20" fmla="*/ 2147483646 w 342"/>
              <a:gd name="T21" fmla="*/ 2147483646 h 651"/>
              <a:gd name="T22" fmla="*/ 2147483646 w 342"/>
              <a:gd name="T23" fmla="*/ 2147483646 h 651"/>
              <a:gd name="T24" fmla="*/ 0 w 342"/>
              <a:gd name="T25" fmla="*/ 2147483646 h 651"/>
              <a:gd name="T26" fmla="*/ 2147483646 w 342"/>
              <a:gd name="T27" fmla="*/ 2147483646 h 651"/>
              <a:gd name="T28" fmla="*/ 2147483646 w 342"/>
              <a:gd name="T29" fmla="*/ 2147483646 h 65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42"/>
              <a:gd name="T46" fmla="*/ 0 h 651"/>
              <a:gd name="T47" fmla="*/ 342 w 342"/>
              <a:gd name="T48" fmla="*/ 651 h 65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42" h="651">
                <a:moveTo>
                  <a:pt x="8" y="283"/>
                </a:moveTo>
                <a:cubicBezTo>
                  <a:pt x="19" y="215"/>
                  <a:pt x="21" y="100"/>
                  <a:pt x="100" y="75"/>
                </a:cubicBezTo>
                <a:cubicBezTo>
                  <a:pt x="103" y="66"/>
                  <a:pt x="115" y="0"/>
                  <a:pt x="150" y="58"/>
                </a:cubicBezTo>
                <a:cubicBezTo>
                  <a:pt x="195" y="133"/>
                  <a:pt x="121" y="127"/>
                  <a:pt x="192" y="175"/>
                </a:cubicBezTo>
                <a:cubicBezTo>
                  <a:pt x="208" y="200"/>
                  <a:pt x="217" y="225"/>
                  <a:pt x="233" y="250"/>
                </a:cubicBezTo>
                <a:cubicBezTo>
                  <a:pt x="237" y="284"/>
                  <a:pt x="230" y="325"/>
                  <a:pt x="259" y="350"/>
                </a:cubicBezTo>
                <a:cubicBezTo>
                  <a:pt x="274" y="363"/>
                  <a:pt x="309" y="384"/>
                  <a:pt x="309" y="384"/>
                </a:cubicBezTo>
                <a:cubicBezTo>
                  <a:pt x="319" y="416"/>
                  <a:pt x="342" y="488"/>
                  <a:pt x="317" y="517"/>
                </a:cubicBezTo>
                <a:cubicBezTo>
                  <a:pt x="306" y="530"/>
                  <a:pt x="311" y="531"/>
                  <a:pt x="294" y="534"/>
                </a:cubicBezTo>
                <a:cubicBezTo>
                  <a:pt x="281" y="576"/>
                  <a:pt x="238" y="609"/>
                  <a:pt x="225" y="651"/>
                </a:cubicBezTo>
                <a:cubicBezTo>
                  <a:pt x="172" y="648"/>
                  <a:pt x="177" y="634"/>
                  <a:pt x="125" y="624"/>
                </a:cubicBezTo>
                <a:cubicBezTo>
                  <a:pt x="97" y="618"/>
                  <a:pt x="45" y="588"/>
                  <a:pt x="41" y="559"/>
                </a:cubicBezTo>
                <a:cubicBezTo>
                  <a:pt x="34" y="509"/>
                  <a:pt x="41" y="485"/>
                  <a:pt x="0" y="459"/>
                </a:cubicBezTo>
                <a:cubicBezTo>
                  <a:pt x="5" y="439"/>
                  <a:pt x="16" y="420"/>
                  <a:pt x="16" y="400"/>
                </a:cubicBezTo>
                <a:cubicBezTo>
                  <a:pt x="16" y="361"/>
                  <a:pt x="8" y="322"/>
                  <a:pt x="8" y="283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000" name="Freeform 40">
            <a:extLst>
              <a:ext uri="{FF2B5EF4-FFF2-40B4-BE49-F238E27FC236}">
                <a16:creationId xmlns:a16="http://schemas.microsoft.com/office/drawing/2014/main" id="{BC87136D-279E-44DF-962B-38724A9E9C51}"/>
              </a:ext>
            </a:extLst>
          </p:cNvPr>
          <p:cNvSpPr>
            <a:spLocks/>
          </p:cNvSpPr>
          <p:nvPr/>
        </p:nvSpPr>
        <p:spPr bwMode="auto">
          <a:xfrm>
            <a:off x="3276600" y="4419600"/>
            <a:ext cx="430213" cy="500063"/>
          </a:xfrm>
          <a:custGeom>
            <a:avLst/>
            <a:gdLst>
              <a:gd name="T0" fmla="*/ 2147483646 w 271"/>
              <a:gd name="T1" fmla="*/ 2147483646 h 315"/>
              <a:gd name="T2" fmla="*/ 2147483646 w 271"/>
              <a:gd name="T3" fmla="*/ 2147483646 h 315"/>
              <a:gd name="T4" fmla="*/ 2147483646 w 271"/>
              <a:gd name="T5" fmla="*/ 2147483646 h 315"/>
              <a:gd name="T6" fmla="*/ 2147483646 w 271"/>
              <a:gd name="T7" fmla="*/ 2147483646 h 315"/>
              <a:gd name="T8" fmla="*/ 2147483646 w 271"/>
              <a:gd name="T9" fmla="*/ 2147483646 h 315"/>
              <a:gd name="T10" fmla="*/ 2147483646 w 271"/>
              <a:gd name="T11" fmla="*/ 2147483646 h 315"/>
              <a:gd name="T12" fmla="*/ 2147483646 w 271"/>
              <a:gd name="T13" fmla="*/ 2147483646 h 315"/>
              <a:gd name="T14" fmla="*/ 2147483646 w 271"/>
              <a:gd name="T15" fmla="*/ 2147483646 h 315"/>
              <a:gd name="T16" fmla="*/ 2147483646 w 271"/>
              <a:gd name="T17" fmla="*/ 2147483646 h 315"/>
              <a:gd name="T18" fmla="*/ 2147483646 w 271"/>
              <a:gd name="T19" fmla="*/ 2147483646 h 315"/>
              <a:gd name="T20" fmla="*/ 2147483646 w 271"/>
              <a:gd name="T21" fmla="*/ 2147483646 h 315"/>
              <a:gd name="T22" fmla="*/ 2147483646 w 271"/>
              <a:gd name="T23" fmla="*/ 2147483646 h 315"/>
              <a:gd name="T24" fmla="*/ 2147483646 w 271"/>
              <a:gd name="T25" fmla="*/ 2147483646 h 315"/>
              <a:gd name="T26" fmla="*/ 2147483646 w 271"/>
              <a:gd name="T27" fmla="*/ 2147483646 h 31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71"/>
              <a:gd name="T43" fmla="*/ 0 h 315"/>
              <a:gd name="T44" fmla="*/ 271 w 271"/>
              <a:gd name="T45" fmla="*/ 315 h 31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71" h="315">
                <a:moveTo>
                  <a:pt x="26" y="156"/>
                </a:moveTo>
                <a:cubicBezTo>
                  <a:pt x="13" y="119"/>
                  <a:pt x="25" y="114"/>
                  <a:pt x="42" y="81"/>
                </a:cubicBezTo>
                <a:cubicBezTo>
                  <a:pt x="46" y="73"/>
                  <a:pt x="44" y="61"/>
                  <a:pt x="51" y="56"/>
                </a:cubicBezTo>
                <a:cubicBezTo>
                  <a:pt x="60" y="49"/>
                  <a:pt x="73" y="51"/>
                  <a:pt x="84" y="48"/>
                </a:cubicBezTo>
                <a:cubicBezTo>
                  <a:pt x="99" y="0"/>
                  <a:pt x="114" y="13"/>
                  <a:pt x="159" y="23"/>
                </a:cubicBezTo>
                <a:cubicBezTo>
                  <a:pt x="163" y="35"/>
                  <a:pt x="186" y="91"/>
                  <a:pt x="193" y="98"/>
                </a:cubicBezTo>
                <a:cubicBezTo>
                  <a:pt x="207" y="112"/>
                  <a:pt x="243" y="131"/>
                  <a:pt x="243" y="131"/>
                </a:cubicBezTo>
                <a:cubicBezTo>
                  <a:pt x="257" y="176"/>
                  <a:pt x="271" y="231"/>
                  <a:pt x="218" y="248"/>
                </a:cubicBezTo>
                <a:cubicBezTo>
                  <a:pt x="176" y="310"/>
                  <a:pt x="197" y="295"/>
                  <a:pt x="134" y="315"/>
                </a:cubicBezTo>
                <a:cubicBezTo>
                  <a:pt x="126" y="307"/>
                  <a:pt x="119" y="296"/>
                  <a:pt x="109" y="290"/>
                </a:cubicBezTo>
                <a:cubicBezTo>
                  <a:pt x="102" y="285"/>
                  <a:pt x="90" y="288"/>
                  <a:pt x="84" y="282"/>
                </a:cubicBezTo>
                <a:cubicBezTo>
                  <a:pt x="72" y="270"/>
                  <a:pt x="50" y="239"/>
                  <a:pt x="42" y="223"/>
                </a:cubicBezTo>
                <a:cubicBezTo>
                  <a:pt x="27" y="193"/>
                  <a:pt x="53" y="208"/>
                  <a:pt x="26" y="190"/>
                </a:cubicBezTo>
                <a:cubicBezTo>
                  <a:pt x="5" y="160"/>
                  <a:pt x="0" y="170"/>
                  <a:pt x="26" y="15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001" name="AutoShape 41">
            <a:extLst>
              <a:ext uri="{FF2B5EF4-FFF2-40B4-BE49-F238E27FC236}">
                <a16:creationId xmlns:a16="http://schemas.microsoft.com/office/drawing/2014/main" id="{DB8BA60F-0339-4435-B702-41651E802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648200"/>
            <a:ext cx="533400" cy="76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002" name="Freeform 42">
            <a:extLst>
              <a:ext uri="{FF2B5EF4-FFF2-40B4-BE49-F238E27FC236}">
                <a16:creationId xmlns:a16="http://schemas.microsoft.com/office/drawing/2014/main" id="{237C5705-FA33-4075-AEFB-F0380D6E90DF}"/>
              </a:ext>
            </a:extLst>
          </p:cNvPr>
          <p:cNvSpPr>
            <a:spLocks/>
          </p:cNvSpPr>
          <p:nvPr/>
        </p:nvSpPr>
        <p:spPr bwMode="auto">
          <a:xfrm>
            <a:off x="4648200" y="3886200"/>
            <a:ext cx="542925" cy="1033463"/>
          </a:xfrm>
          <a:custGeom>
            <a:avLst/>
            <a:gdLst>
              <a:gd name="T0" fmla="*/ 2147483646 w 342"/>
              <a:gd name="T1" fmla="*/ 2147483646 h 651"/>
              <a:gd name="T2" fmla="*/ 2147483646 w 342"/>
              <a:gd name="T3" fmla="*/ 2147483646 h 651"/>
              <a:gd name="T4" fmla="*/ 2147483646 w 342"/>
              <a:gd name="T5" fmla="*/ 2147483646 h 651"/>
              <a:gd name="T6" fmla="*/ 2147483646 w 342"/>
              <a:gd name="T7" fmla="*/ 2147483646 h 651"/>
              <a:gd name="T8" fmla="*/ 2147483646 w 342"/>
              <a:gd name="T9" fmla="*/ 2147483646 h 651"/>
              <a:gd name="T10" fmla="*/ 2147483646 w 342"/>
              <a:gd name="T11" fmla="*/ 2147483646 h 651"/>
              <a:gd name="T12" fmla="*/ 2147483646 w 342"/>
              <a:gd name="T13" fmla="*/ 2147483646 h 651"/>
              <a:gd name="T14" fmla="*/ 2147483646 w 342"/>
              <a:gd name="T15" fmla="*/ 2147483646 h 651"/>
              <a:gd name="T16" fmla="*/ 2147483646 w 342"/>
              <a:gd name="T17" fmla="*/ 2147483646 h 651"/>
              <a:gd name="T18" fmla="*/ 2147483646 w 342"/>
              <a:gd name="T19" fmla="*/ 2147483646 h 651"/>
              <a:gd name="T20" fmla="*/ 2147483646 w 342"/>
              <a:gd name="T21" fmla="*/ 2147483646 h 651"/>
              <a:gd name="T22" fmla="*/ 2147483646 w 342"/>
              <a:gd name="T23" fmla="*/ 2147483646 h 651"/>
              <a:gd name="T24" fmla="*/ 0 w 342"/>
              <a:gd name="T25" fmla="*/ 2147483646 h 651"/>
              <a:gd name="T26" fmla="*/ 2147483646 w 342"/>
              <a:gd name="T27" fmla="*/ 2147483646 h 651"/>
              <a:gd name="T28" fmla="*/ 2147483646 w 342"/>
              <a:gd name="T29" fmla="*/ 2147483646 h 65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42"/>
              <a:gd name="T46" fmla="*/ 0 h 651"/>
              <a:gd name="T47" fmla="*/ 342 w 342"/>
              <a:gd name="T48" fmla="*/ 651 h 65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42" h="651">
                <a:moveTo>
                  <a:pt x="8" y="283"/>
                </a:moveTo>
                <a:cubicBezTo>
                  <a:pt x="19" y="215"/>
                  <a:pt x="21" y="100"/>
                  <a:pt x="100" y="75"/>
                </a:cubicBezTo>
                <a:cubicBezTo>
                  <a:pt x="103" y="66"/>
                  <a:pt x="115" y="0"/>
                  <a:pt x="150" y="58"/>
                </a:cubicBezTo>
                <a:cubicBezTo>
                  <a:pt x="195" y="133"/>
                  <a:pt x="121" y="127"/>
                  <a:pt x="192" y="175"/>
                </a:cubicBezTo>
                <a:cubicBezTo>
                  <a:pt x="208" y="200"/>
                  <a:pt x="217" y="225"/>
                  <a:pt x="233" y="250"/>
                </a:cubicBezTo>
                <a:cubicBezTo>
                  <a:pt x="237" y="284"/>
                  <a:pt x="230" y="325"/>
                  <a:pt x="259" y="350"/>
                </a:cubicBezTo>
                <a:cubicBezTo>
                  <a:pt x="274" y="363"/>
                  <a:pt x="309" y="384"/>
                  <a:pt x="309" y="384"/>
                </a:cubicBezTo>
                <a:cubicBezTo>
                  <a:pt x="319" y="416"/>
                  <a:pt x="342" y="488"/>
                  <a:pt x="317" y="517"/>
                </a:cubicBezTo>
                <a:cubicBezTo>
                  <a:pt x="306" y="530"/>
                  <a:pt x="311" y="531"/>
                  <a:pt x="294" y="534"/>
                </a:cubicBezTo>
                <a:cubicBezTo>
                  <a:pt x="281" y="576"/>
                  <a:pt x="238" y="609"/>
                  <a:pt x="225" y="651"/>
                </a:cubicBezTo>
                <a:cubicBezTo>
                  <a:pt x="172" y="648"/>
                  <a:pt x="177" y="634"/>
                  <a:pt x="125" y="624"/>
                </a:cubicBezTo>
                <a:cubicBezTo>
                  <a:pt x="97" y="618"/>
                  <a:pt x="45" y="588"/>
                  <a:pt x="41" y="559"/>
                </a:cubicBezTo>
                <a:cubicBezTo>
                  <a:pt x="34" y="509"/>
                  <a:pt x="41" y="485"/>
                  <a:pt x="0" y="459"/>
                </a:cubicBezTo>
                <a:cubicBezTo>
                  <a:pt x="5" y="439"/>
                  <a:pt x="16" y="420"/>
                  <a:pt x="16" y="400"/>
                </a:cubicBezTo>
                <a:cubicBezTo>
                  <a:pt x="16" y="361"/>
                  <a:pt x="8" y="322"/>
                  <a:pt x="8" y="283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003" name="Text Box 43">
            <a:extLst>
              <a:ext uri="{FF2B5EF4-FFF2-40B4-BE49-F238E27FC236}">
                <a16:creationId xmlns:a16="http://schemas.microsoft.com/office/drawing/2014/main" id="{A467C584-BB0D-4415-B580-8450F3E1B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6988" y="3505200"/>
            <a:ext cx="1524000" cy="33655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Atrial Myxoma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986" name="AutoShape 2">
            <a:extLst>
              <a:ext uri="{FF2B5EF4-FFF2-40B4-BE49-F238E27FC236}">
                <a16:creationId xmlns:a16="http://schemas.microsoft.com/office/drawing/2014/main" id="{36C909D7-F198-461A-B48B-C06B2C9E0A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62200" y="3886200"/>
            <a:ext cx="3810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87" name="AutoShape 3">
            <a:extLst>
              <a:ext uri="{FF2B5EF4-FFF2-40B4-BE49-F238E27FC236}">
                <a16:creationId xmlns:a16="http://schemas.microsoft.com/office/drawing/2014/main" id="{96ECF6B1-93CC-4CA6-8578-3357DF873DD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3200" y="46482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88" name="AutoShape 4">
            <a:extLst>
              <a:ext uri="{FF2B5EF4-FFF2-40B4-BE49-F238E27FC236}">
                <a16:creationId xmlns:a16="http://schemas.microsoft.com/office/drawing/2014/main" id="{18653617-9A00-45A0-AF1D-072FB827F3A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133600" y="3886200"/>
            <a:ext cx="2286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89" name="AutoShape 5">
            <a:extLst>
              <a:ext uri="{FF2B5EF4-FFF2-40B4-BE49-F238E27FC236}">
                <a16:creationId xmlns:a16="http://schemas.microsoft.com/office/drawing/2014/main" id="{FA33B336-F666-4B3E-815F-5220196887E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276600" y="4267200"/>
            <a:ext cx="152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0" name="AutoShape 6">
            <a:extLst>
              <a:ext uri="{FF2B5EF4-FFF2-40B4-BE49-F238E27FC236}">
                <a16:creationId xmlns:a16="http://schemas.microsoft.com/office/drawing/2014/main" id="{0FFCCC29-BD92-4165-B098-F4D8ECB39FF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29000" y="42672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1" name="AutoShape 7">
            <a:extLst>
              <a:ext uri="{FF2B5EF4-FFF2-40B4-BE49-F238E27FC236}">
                <a16:creationId xmlns:a16="http://schemas.microsoft.com/office/drawing/2014/main" id="{C1D5141F-2424-4037-8541-7A71EC0BE7C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76400" y="3429000"/>
            <a:ext cx="0" cy="182721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2" name="AutoShape 8">
            <a:extLst>
              <a:ext uri="{FF2B5EF4-FFF2-40B4-BE49-F238E27FC236}">
                <a16:creationId xmlns:a16="http://schemas.microsoft.com/office/drawing/2014/main" id="{5E933242-065C-4FC7-9815-BA3C4DC497F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76400" y="5257800"/>
            <a:ext cx="4648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3" name="Text Box 9">
            <a:extLst>
              <a:ext uri="{FF2B5EF4-FFF2-40B4-BE49-F238E27FC236}">
                <a16:creationId xmlns:a16="http://schemas.microsoft.com/office/drawing/2014/main" id="{F80A3E37-A6A7-47AF-AF50-C05A53EAE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809" y="3641455"/>
            <a:ext cx="836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  <a:t>Distance</a:t>
            </a:r>
          </a:p>
        </p:txBody>
      </p:sp>
      <p:sp>
        <p:nvSpPr>
          <p:cNvPr id="41994" name="Text Box 10">
            <a:extLst>
              <a:ext uri="{FF2B5EF4-FFF2-40B4-BE49-F238E27FC236}">
                <a16:creationId xmlns:a16="http://schemas.microsoft.com/office/drawing/2014/main" id="{3FD891C1-DAC9-46EF-86C9-78E795842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638800"/>
            <a:ext cx="795338" cy="33655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Systole</a:t>
            </a:r>
          </a:p>
        </p:txBody>
      </p:sp>
      <p:sp>
        <p:nvSpPr>
          <p:cNvPr id="240651" name="Rectangle 11" descr="Large confetti">
            <a:extLst>
              <a:ext uri="{FF2B5EF4-FFF2-40B4-BE49-F238E27FC236}">
                <a16:creationId xmlns:a16="http://schemas.microsoft.com/office/drawing/2014/main" id="{D3FF41D3-09D3-45C6-AB2E-84D5981D5C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200"/>
              <a:t>M-mode at Mitral Valve</a:t>
            </a:r>
          </a:p>
        </p:txBody>
      </p:sp>
      <p:cxnSp>
        <p:nvCxnSpPr>
          <p:cNvPr id="41996" name="AutoShape 12">
            <a:extLst>
              <a:ext uri="{FF2B5EF4-FFF2-40B4-BE49-F238E27FC236}">
                <a16:creationId xmlns:a16="http://schemas.microsoft.com/office/drawing/2014/main" id="{A24CE5C2-020E-4CB3-BC0F-5744343B254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133600" y="47244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7" name="AutoShape 13">
            <a:extLst>
              <a:ext uri="{FF2B5EF4-FFF2-40B4-BE49-F238E27FC236}">
                <a16:creationId xmlns:a16="http://schemas.microsoft.com/office/drawing/2014/main" id="{1B9FBF5B-DE06-4B89-87BC-632F43DFEDC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514600" y="47244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8" name="AutoShape 14">
            <a:extLst>
              <a:ext uri="{FF2B5EF4-FFF2-40B4-BE49-F238E27FC236}">
                <a16:creationId xmlns:a16="http://schemas.microsoft.com/office/drawing/2014/main" id="{ACC16582-0CEC-460F-8D36-14CB7D7E0D5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276600" y="47244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9" name="AutoShape 15">
            <a:extLst>
              <a:ext uri="{FF2B5EF4-FFF2-40B4-BE49-F238E27FC236}">
                <a16:creationId xmlns:a16="http://schemas.microsoft.com/office/drawing/2014/main" id="{C9F8C049-F2B9-4E80-94BF-84F1ADB1622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05200" y="47244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0" name="Line 16">
            <a:extLst>
              <a:ext uri="{FF2B5EF4-FFF2-40B4-BE49-F238E27FC236}">
                <a16:creationId xmlns:a16="http://schemas.microsoft.com/office/drawing/2014/main" id="{91C2BC94-6A6E-42A1-B883-EE6312EB13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286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42001" name="AutoShape 17">
            <a:extLst>
              <a:ext uri="{FF2B5EF4-FFF2-40B4-BE49-F238E27FC236}">
                <a16:creationId xmlns:a16="http://schemas.microsoft.com/office/drawing/2014/main" id="{9CBE8DE3-D700-4CCD-9640-C5A69C0FB8F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3200" y="47244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2" name="AutoShape 18">
            <a:extLst>
              <a:ext uri="{FF2B5EF4-FFF2-40B4-BE49-F238E27FC236}">
                <a16:creationId xmlns:a16="http://schemas.microsoft.com/office/drawing/2014/main" id="{547652FA-2247-48CC-A666-F1E2998FC6D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733800" y="4648200"/>
            <a:ext cx="8382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3" name="AutoShape 19">
            <a:extLst>
              <a:ext uri="{FF2B5EF4-FFF2-40B4-BE49-F238E27FC236}">
                <a16:creationId xmlns:a16="http://schemas.microsoft.com/office/drawing/2014/main" id="{90409C3A-7AE9-479D-B6A7-382F420B186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572000" y="3810000"/>
            <a:ext cx="2286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4" name="AutoShape 20">
            <a:extLst>
              <a:ext uri="{FF2B5EF4-FFF2-40B4-BE49-F238E27FC236}">
                <a16:creationId xmlns:a16="http://schemas.microsoft.com/office/drawing/2014/main" id="{9E450D38-523E-4EEF-846F-EC3772FF333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00600" y="3810000"/>
            <a:ext cx="3810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5" name="AutoShape 21">
            <a:extLst>
              <a:ext uri="{FF2B5EF4-FFF2-40B4-BE49-F238E27FC236}">
                <a16:creationId xmlns:a16="http://schemas.microsoft.com/office/drawing/2014/main" id="{C180431F-27F2-48CE-8284-70F75ED56F1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572000" y="46482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6" name="AutoShape 22">
            <a:extLst>
              <a:ext uri="{FF2B5EF4-FFF2-40B4-BE49-F238E27FC236}">
                <a16:creationId xmlns:a16="http://schemas.microsoft.com/office/drawing/2014/main" id="{3078609E-A9B6-48AC-8C90-89096B1A586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953000" y="46482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7" name="AutoShape 23">
            <a:extLst>
              <a:ext uri="{FF2B5EF4-FFF2-40B4-BE49-F238E27FC236}">
                <a16:creationId xmlns:a16="http://schemas.microsoft.com/office/drawing/2014/main" id="{CD894A63-713C-4527-BAD1-EEF7287E6909}"/>
              </a:ext>
            </a:extLst>
          </p:cNvPr>
          <p:cNvSpPr>
            <a:spLocks/>
          </p:cNvSpPr>
          <p:nvPr/>
        </p:nvSpPr>
        <p:spPr bwMode="auto">
          <a:xfrm rot="5400000" flipH="1">
            <a:off x="2571750" y="4362450"/>
            <a:ext cx="723900" cy="1600200"/>
          </a:xfrm>
          <a:prstGeom prst="leftBrace">
            <a:avLst>
              <a:gd name="adj1" fmla="val 18421"/>
              <a:gd name="adj2" fmla="val 50000"/>
            </a:avLst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008" name="Text Box 24">
            <a:extLst>
              <a:ext uri="{FF2B5EF4-FFF2-40B4-BE49-F238E27FC236}">
                <a16:creationId xmlns:a16="http://schemas.microsoft.com/office/drawing/2014/main" id="{97C83FFF-6701-4EB1-8194-14BC52777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638800"/>
            <a:ext cx="796925" cy="30480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  <a:t>Diastole</a:t>
            </a:r>
          </a:p>
        </p:txBody>
      </p:sp>
      <p:sp>
        <p:nvSpPr>
          <p:cNvPr id="42009" name="AutoShape 25">
            <a:extLst>
              <a:ext uri="{FF2B5EF4-FFF2-40B4-BE49-F238E27FC236}">
                <a16:creationId xmlns:a16="http://schemas.microsoft.com/office/drawing/2014/main" id="{002BE54B-842D-4013-BF4A-2C6D2903003E}"/>
              </a:ext>
            </a:extLst>
          </p:cNvPr>
          <p:cNvSpPr>
            <a:spLocks/>
          </p:cNvSpPr>
          <p:nvPr/>
        </p:nvSpPr>
        <p:spPr bwMode="auto">
          <a:xfrm rot="5400000" flipH="1">
            <a:off x="3886200" y="4648200"/>
            <a:ext cx="609600" cy="914400"/>
          </a:xfrm>
          <a:prstGeom prst="leftBrace">
            <a:avLst>
              <a:gd name="adj1" fmla="val 12500"/>
              <a:gd name="adj2" fmla="val 50000"/>
            </a:avLst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010" name="Freeform 26">
            <a:extLst>
              <a:ext uri="{FF2B5EF4-FFF2-40B4-BE49-F238E27FC236}">
                <a16:creationId xmlns:a16="http://schemas.microsoft.com/office/drawing/2014/main" id="{55A01638-F073-44CD-8B87-E9601048A613}"/>
              </a:ext>
            </a:extLst>
          </p:cNvPr>
          <p:cNvSpPr>
            <a:spLocks/>
          </p:cNvSpPr>
          <p:nvPr/>
        </p:nvSpPr>
        <p:spPr bwMode="auto">
          <a:xfrm>
            <a:off x="3200400" y="2438400"/>
            <a:ext cx="152400" cy="152400"/>
          </a:xfrm>
          <a:custGeom>
            <a:avLst/>
            <a:gdLst>
              <a:gd name="T0" fmla="*/ 0 w 240"/>
              <a:gd name="T1" fmla="*/ 2147483646 h 224"/>
              <a:gd name="T2" fmla="*/ 2147483646 w 240"/>
              <a:gd name="T3" fmla="*/ 2147483646 h 224"/>
              <a:gd name="T4" fmla="*/ 2147483646 w 240"/>
              <a:gd name="T5" fmla="*/ 2147483646 h 224"/>
              <a:gd name="T6" fmla="*/ 2147483646 w 24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24"/>
              <a:gd name="T14" fmla="*/ 240 w 24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24">
                <a:moveTo>
                  <a:pt x="0" y="224"/>
                </a:moveTo>
                <a:cubicBezTo>
                  <a:pt x="8" y="144"/>
                  <a:pt x="16" y="64"/>
                  <a:pt x="48" y="32"/>
                </a:cubicBezTo>
                <a:cubicBezTo>
                  <a:pt x="80" y="0"/>
                  <a:pt x="160" y="0"/>
                  <a:pt x="192" y="32"/>
                </a:cubicBezTo>
                <a:cubicBezTo>
                  <a:pt x="224" y="64"/>
                  <a:pt x="232" y="144"/>
                  <a:pt x="240" y="224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11" name="Freeform 27">
            <a:extLst>
              <a:ext uri="{FF2B5EF4-FFF2-40B4-BE49-F238E27FC236}">
                <a16:creationId xmlns:a16="http://schemas.microsoft.com/office/drawing/2014/main" id="{87B6F2B4-42DC-4ED4-8260-278BFA57A2C0}"/>
              </a:ext>
            </a:extLst>
          </p:cNvPr>
          <p:cNvSpPr>
            <a:spLocks/>
          </p:cNvSpPr>
          <p:nvPr/>
        </p:nvSpPr>
        <p:spPr bwMode="auto">
          <a:xfrm>
            <a:off x="1981200" y="2362200"/>
            <a:ext cx="304800" cy="228600"/>
          </a:xfrm>
          <a:custGeom>
            <a:avLst/>
            <a:gdLst>
              <a:gd name="T0" fmla="*/ 0 w 240"/>
              <a:gd name="T1" fmla="*/ 2147483646 h 224"/>
              <a:gd name="T2" fmla="*/ 2147483646 w 240"/>
              <a:gd name="T3" fmla="*/ 2147483646 h 224"/>
              <a:gd name="T4" fmla="*/ 2147483646 w 240"/>
              <a:gd name="T5" fmla="*/ 2147483646 h 224"/>
              <a:gd name="T6" fmla="*/ 2147483646 w 24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24"/>
              <a:gd name="T14" fmla="*/ 240 w 24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24">
                <a:moveTo>
                  <a:pt x="0" y="224"/>
                </a:moveTo>
                <a:cubicBezTo>
                  <a:pt x="8" y="144"/>
                  <a:pt x="16" y="64"/>
                  <a:pt x="48" y="32"/>
                </a:cubicBezTo>
                <a:cubicBezTo>
                  <a:pt x="80" y="0"/>
                  <a:pt x="160" y="0"/>
                  <a:pt x="192" y="32"/>
                </a:cubicBezTo>
                <a:cubicBezTo>
                  <a:pt x="224" y="64"/>
                  <a:pt x="232" y="144"/>
                  <a:pt x="240" y="224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12" name="Line 28">
            <a:extLst>
              <a:ext uri="{FF2B5EF4-FFF2-40B4-BE49-F238E27FC236}">
                <a16:creationId xmlns:a16="http://schemas.microsoft.com/office/drawing/2014/main" id="{CA8FF548-E859-4087-BDC8-9A06CD63B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90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13" name="Line 29">
            <a:extLst>
              <a:ext uri="{FF2B5EF4-FFF2-40B4-BE49-F238E27FC236}">
                <a16:creationId xmlns:a16="http://schemas.microsoft.com/office/drawing/2014/main" id="{933300A2-F3BF-4E72-BFEB-6BD38C2A6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590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14" name="Line 30">
            <a:extLst>
              <a:ext uri="{FF2B5EF4-FFF2-40B4-BE49-F238E27FC236}">
                <a16:creationId xmlns:a16="http://schemas.microsoft.com/office/drawing/2014/main" id="{8BED8AC5-DDA4-4546-AA5E-6CB6FFB325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590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15" name="Line 31">
            <a:extLst>
              <a:ext uri="{FF2B5EF4-FFF2-40B4-BE49-F238E27FC236}">
                <a16:creationId xmlns:a16="http://schemas.microsoft.com/office/drawing/2014/main" id="{1C4B709E-484F-4E43-A04B-3092B4E80E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2098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16" name="Line 32">
            <a:extLst>
              <a:ext uri="{FF2B5EF4-FFF2-40B4-BE49-F238E27FC236}">
                <a16:creationId xmlns:a16="http://schemas.microsoft.com/office/drawing/2014/main" id="{89AE1DAF-9875-44F4-B660-799E309ECD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2098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17" name="Line 33">
            <a:extLst>
              <a:ext uri="{FF2B5EF4-FFF2-40B4-BE49-F238E27FC236}">
                <a16:creationId xmlns:a16="http://schemas.microsoft.com/office/drawing/2014/main" id="{6BB2F01C-817E-4823-9196-99067671D7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5908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18" name="Line 34">
            <a:extLst>
              <a:ext uri="{FF2B5EF4-FFF2-40B4-BE49-F238E27FC236}">
                <a16:creationId xmlns:a16="http://schemas.microsoft.com/office/drawing/2014/main" id="{C276BB5E-1A71-41BF-A6E4-0682C7D968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19" name="Freeform 35">
            <a:extLst>
              <a:ext uri="{FF2B5EF4-FFF2-40B4-BE49-F238E27FC236}">
                <a16:creationId xmlns:a16="http://schemas.microsoft.com/office/drawing/2014/main" id="{36898A37-1DE3-49B5-85FF-5C4F09F53208}"/>
              </a:ext>
            </a:extLst>
          </p:cNvPr>
          <p:cNvSpPr>
            <a:spLocks/>
          </p:cNvSpPr>
          <p:nvPr/>
        </p:nvSpPr>
        <p:spPr bwMode="auto">
          <a:xfrm>
            <a:off x="4343400" y="2362200"/>
            <a:ext cx="304800" cy="228600"/>
          </a:xfrm>
          <a:custGeom>
            <a:avLst/>
            <a:gdLst>
              <a:gd name="T0" fmla="*/ 0 w 240"/>
              <a:gd name="T1" fmla="*/ 2147483646 h 224"/>
              <a:gd name="T2" fmla="*/ 2147483646 w 240"/>
              <a:gd name="T3" fmla="*/ 2147483646 h 224"/>
              <a:gd name="T4" fmla="*/ 2147483646 w 240"/>
              <a:gd name="T5" fmla="*/ 2147483646 h 224"/>
              <a:gd name="T6" fmla="*/ 2147483646 w 24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24"/>
              <a:gd name="T14" fmla="*/ 240 w 24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24">
                <a:moveTo>
                  <a:pt x="0" y="224"/>
                </a:moveTo>
                <a:cubicBezTo>
                  <a:pt x="8" y="144"/>
                  <a:pt x="16" y="64"/>
                  <a:pt x="48" y="32"/>
                </a:cubicBezTo>
                <a:cubicBezTo>
                  <a:pt x="80" y="0"/>
                  <a:pt x="160" y="0"/>
                  <a:pt x="192" y="32"/>
                </a:cubicBezTo>
                <a:cubicBezTo>
                  <a:pt x="224" y="64"/>
                  <a:pt x="232" y="144"/>
                  <a:pt x="240" y="224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20" name="Line 36">
            <a:extLst>
              <a:ext uri="{FF2B5EF4-FFF2-40B4-BE49-F238E27FC236}">
                <a16:creationId xmlns:a16="http://schemas.microsoft.com/office/drawing/2014/main" id="{F83A08DF-126F-4D9F-81B2-67F028A46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21" name="Line 37">
            <a:extLst>
              <a:ext uri="{FF2B5EF4-FFF2-40B4-BE49-F238E27FC236}">
                <a16:creationId xmlns:a16="http://schemas.microsoft.com/office/drawing/2014/main" id="{58FDA22C-2CF2-41A5-A86F-7E10B21998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240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22" name="Text Box 38">
            <a:extLst>
              <a:ext uri="{FF2B5EF4-FFF2-40B4-BE49-F238E27FC236}">
                <a16:creationId xmlns:a16="http://schemas.microsoft.com/office/drawing/2014/main" id="{B733D411-1148-44A5-9289-EEEAB7DC3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334000"/>
            <a:ext cx="579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42023" name="Freeform 39">
            <a:extLst>
              <a:ext uri="{FF2B5EF4-FFF2-40B4-BE49-F238E27FC236}">
                <a16:creationId xmlns:a16="http://schemas.microsoft.com/office/drawing/2014/main" id="{D672043C-3D80-4BA9-97D4-F52953F1F716}"/>
              </a:ext>
            </a:extLst>
          </p:cNvPr>
          <p:cNvSpPr>
            <a:spLocks/>
          </p:cNvSpPr>
          <p:nvPr/>
        </p:nvSpPr>
        <p:spPr bwMode="auto">
          <a:xfrm rot="6064212">
            <a:off x="2286000" y="4191000"/>
            <a:ext cx="304800" cy="152400"/>
          </a:xfrm>
          <a:custGeom>
            <a:avLst/>
            <a:gdLst>
              <a:gd name="T0" fmla="*/ 2147483646 w 342"/>
              <a:gd name="T1" fmla="*/ 2147483646 h 651"/>
              <a:gd name="T2" fmla="*/ 2147483646 w 342"/>
              <a:gd name="T3" fmla="*/ 2147483646 h 651"/>
              <a:gd name="T4" fmla="*/ 2147483646 w 342"/>
              <a:gd name="T5" fmla="*/ 2147483646 h 651"/>
              <a:gd name="T6" fmla="*/ 2147483646 w 342"/>
              <a:gd name="T7" fmla="*/ 2147483646 h 651"/>
              <a:gd name="T8" fmla="*/ 2147483646 w 342"/>
              <a:gd name="T9" fmla="*/ 2147483646 h 651"/>
              <a:gd name="T10" fmla="*/ 2147483646 w 342"/>
              <a:gd name="T11" fmla="*/ 2147483646 h 651"/>
              <a:gd name="T12" fmla="*/ 2147483646 w 342"/>
              <a:gd name="T13" fmla="*/ 2147483646 h 651"/>
              <a:gd name="T14" fmla="*/ 2147483646 w 342"/>
              <a:gd name="T15" fmla="*/ 2147483646 h 651"/>
              <a:gd name="T16" fmla="*/ 2147483646 w 342"/>
              <a:gd name="T17" fmla="*/ 2147483646 h 651"/>
              <a:gd name="T18" fmla="*/ 2147483646 w 342"/>
              <a:gd name="T19" fmla="*/ 2147483646 h 651"/>
              <a:gd name="T20" fmla="*/ 2147483646 w 342"/>
              <a:gd name="T21" fmla="*/ 2147483646 h 651"/>
              <a:gd name="T22" fmla="*/ 2147483646 w 342"/>
              <a:gd name="T23" fmla="*/ 2147483646 h 651"/>
              <a:gd name="T24" fmla="*/ 0 w 342"/>
              <a:gd name="T25" fmla="*/ 2147483646 h 651"/>
              <a:gd name="T26" fmla="*/ 2147483646 w 342"/>
              <a:gd name="T27" fmla="*/ 2147483646 h 651"/>
              <a:gd name="T28" fmla="*/ 2147483646 w 342"/>
              <a:gd name="T29" fmla="*/ 2147483646 h 65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42"/>
              <a:gd name="T46" fmla="*/ 0 h 651"/>
              <a:gd name="T47" fmla="*/ 342 w 342"/>
              <a:gd name="T48" fmla="*/ 651 h 65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42" h="651">
                <a:moveTo>
                  <a:pt x="8" y="283"/>
                </a:moveTo>
                <a:cubicBezTo>
                  <a:pt x="19" y="215"/>
                  <a:pt x="21" y="100"/>
                  <a:pt x="100" y="75"/>
                </a:cubicBezTo>
                <a:cubicBezTo>
                  <a:pt x="103" y="66"/>
                  <a:pt x="115" y="0"/>
                  <a:pt x="150" y="58"/>
                </a:cubicBezTo>
                <a:cubicBezTo>
                  <a:pt x="195" y="133"/>
                  <a:pt x="121" y="127"/>
                  <a:pt x="192" y="175"/>
                </a:cubicBezTo>
                <a:cubicBezTo>
                  <a:pt x="208" y="200"/>
                  <a:pt x="217" y="225"/>
                  <a:pt x="233" y="250"/>
                </a:cubicBezTo>
                <a:cubicBezTo>
                  <a:pt x="237" y="284"/>
                  <a:pt x="230" y="325"/>
                  <a:pt x="259" y="350"/>
                </a:cubicBezTo>
                <a:cubicBezTo>
                  <a:pt x="274" y="363"/>
                  <a:pt x="309" y="384"/>
                  <a:pt x="309" y="384"/>
                </a:cubicBezTo>
                <a:cubicBezTo>
                  <a:pt x="319" y="416"/>
                  <a:pt x="342" y="488"/>
                  <a:pt x="317" y="517"/>
                </a:cubicBezTo>
                <a:cubicBezTo>
                  <a:pt x="306" y="530"/>
                  <a:pt x="311" y="531"/>
                  <a:pt x="294" y="534"/>
                </a:cubicBezTo>
                <a:cubicBezTo>
                  <a:pt x="281" y="576"/>
                  <a:pt x="238" y="609"/>
                  <a:pt x="225" y="651"/>
                </a:cubicBezTo>
                <a:cubicBezTo>
                  <a:pt x="172" y="648"/>
                  <a:pt x="177" y="634"/>
                  <a:pt x="125" y="624"/>
                </a:cubicBezTo>
                <a:cubicBezTo>
                  <a:pt x="97" y="618"/>
                  <a:pt x="45" y="588"/>
                  <a:pt x="41" y="559"/>
                </a:cubicBezTo>
                <a:cubicBezTo>
                  <a:pt x="34" y="509"/>
                  <a:pt x="41" y="485"/>
                  <a:pt x="0" y="459"/>
                </a:cubicBezTo>
                <a:cubicBezTo>
                  <a:pt x="5" y="439"/>
                  <a:pt x="16" y="420"/>
                  <a:pt x="16" y="400"/>
                </a:cubicBezTo>
                <a:cubicBezTo>
                  <a:pt x="16" y="361"/>
                  <a:pt x="8" y="322"/>
                  <a:pt x="8" y="283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2024" name="AutoShape 40">
            <a:extLst>
              <a:ext uri="{FF2B5EF4-FFF2-40B4-BE49-F238E27FC236}">
                <a16:creationId xmlns:a16="http://schemas.microsoft.com/office/drawing/2014/main" id="{96FE762B-F2B9-4D77-A6A4-94808244B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648200"/>
            <a:ext cx="533400" cy="76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025" name="Text Box 41">
            <a:extLst>
              <a:ext uri="{FF2B5EF4-FFF2-40B4-BE49-F238E27FC236}">
                <a16:creationId xmlns:a16="http://schemas.microsoft.com/office/drawing/2014/main" id="{3B39B71F-C420-4F06-A872-894C6802E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6988" y="3505200"/>
            <a:ext cx="1122362" cy="33655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CC2C9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87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Vegetation</a:t>
            </a:r>
          </a:p>
        </p:txBody>
      </p:sp>
      <p:sp>
        <p:nvSpPr>
          <p:cNvPr id="42026" name="Freeform 42">
            <a:extLst>
              <a:ext uri="{FF2B5EF4-FFF2-40B4-BE49-F238E27FC236}">
                <a16:creationId xmlns:a16="http://schemas.microsoft.com/office/drawing/2014/main" id="{730CED15-9F7A-4C09-9EF3-610660C75495}"/>
              </a:ext>
            </a:extLst>
          </p:cNvPr>
          <p:cNvSpPr>
            <a:spLocks/>
          </p:cNvSpPr>
          <p:nvPr/>
        </p:nvSpPr>
        <p:spPr bwMode="auto">
          <a:xfrm rot="6064212">
            <a:off x="3352800" y="4495800"/>
            <a:ext cx="304800" cy="152400"/>
          </a:xfrm>
          <a:custGeom>
            <a:avLst/>
            <a:gdLst>
              <a:gd name="T0" fmla="*/ 2147483646 w 342"/>
              <a:gd name="T1" fmla="*/ 2147483646 h 651"/>
              <a:gd name="T2" fmla="*/ 2147483646 w 342"/>
              <a:gd name="T3" fmla="*/ 2147483646 h 651"/>
              <a:gd name="T4" fmla="*/ 2147483646 w 342"/>
              <a:gd name="T5" fmla="*/ 2147483646 h 651"/>
              <a:gd name="T6" fmla="*/ 2147483646 w 342"/>
              <a:gd name="T7" fmla="*/ 2147483646 h 651"/>
              <a:gd name="T8" fmla="*/ 2147483646 w 342"/>
              <a:gd name="T9" fmla="*/ 2147483646 h 651"/>
              <a:gd name="T10" fmla="*/ 2147483646 w 342"/>
              <a:gd name="T11" fmla="*/ 2147483646 h 651"/>
              <a:gd name="T12" fmla="*/ 2147483646 w 342"/>
              <a:gd name="T13" fmla="*/ 2147483646 h 651"/>
              <a:gd name="T14" fmla="*/ 2147483646 w 342"/>
              <a:gd name="T15" fmla="*/ 2147483646 h 651"/>
              <a:gd name="T16" fmla="*/ 2147483646 w 342"/>
              <a:gd name="T17" fmla="*/ 2147483646 h 651"/>
              <a:gd name="T18" fmla="*/ 2147483646 w 342"/>
              <a:gd name="T19" fmla="*/ 2147483646 h 651"/>
              <a:gd name="T20" fmla="*/ 2147483646 w 342"/>
              <a:gd name="T21" fmla="*/ 2147483646 h 651"/>
              <a:gd name="T22" fmla="*/ 2147483646 w 342"/>
              <a:gd name="T23" fmla="*/ 2147483646 h 651"/>
              <a:gd name="T24" fmla="*/ 0 w 342"/>
              <a:gd name="T25" fmla="*/ 2147483646 h 651"/>
              <a:gd name="T26" fmla="*/ 2147483646 w 342"/>
              <a:gd name="T27" fmla="*/ 2147483646 h 651"/>
              <a:gd name="T28" fmla="*/ 2147483646 w 342"/>
              <a:gd name="T29" fmla="*/ 2147483646 h 65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42"/>
              <a:gd name="T46" fmla="*/ 0 h 651"/>
              <a:gd name="T47" fmla="*/ 342 w 342"/>
              <a:gd name="T48" fmla="*/ 651 h 65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42" h="651">
                <a:moveTo>
                  <a:pt x="8" y="283"/>
                </a:moveTo>
                <a:cubicBezTo>
                  <a:pt x="19" y="215"/>
                  <a:pt x="21" y="100"/>
                  <a:pt x="100" y="75"/>
                </a:cubicBezTo>
                <a:cubicBezTo>
                  <a:pt x="103" y="66"/>
                  <a:pt x="115" y="0"/>
                  <a:pt x="150" y="58"/>
                </a:cubicBezTo>
                <a:cubicBezTo>
                  <a:pt x="195" y="133"/>
                  <a:pt x="121" y="127"/>
                  <a:pt x="192" y="175"/>
                </a:cubicBezTo>
                <a:cubicBezTo>
                  <a:pt x="208" y="200"/>
                  <a:pt x="217" y="225"/>
                  <a:pt x="233" y="250"/>
                </a:cubicBezTo>
                <a:cubicBezTo>
                  <a:pt x="237" y="284"/>
                  <a:pt x="230" y="325"/>
                  <a:pt x="259" y="350"/>
                </a:cubicBezTo>
                <a:cubicBezTo>
                  <a:pt x="274" y="363"/>
                  <a:pt x="309" y="384"/>
                  <a:pt x="309" y="384"/>
                </a:cubicBezTo>
                <a:cubicBezTo>
                  <a:pt x="319" y="416"/>
                  <a:pt x="342" y="488"/>
                  <a:pt x="317" y="517"/>
                </a:cubicBezTo>
                <a:cubicBezTo>
                  <a:pt x="306" y="530"/>
                  <a:pt x="311" y="531"/>
                  <a:pt x="294" y="534"/>
                </a:cubicBezTo>
                <a:cubicBezTo>
                  <a:pt x="281" y="576"/>
                  <a:pt x="238" y="609"/>
                  <a:pt x="225" y="651"/>
                </a:cubicBezTo>
                <a:cubicBezTo>
                  <a:pt x="172" y="648"/>
                  <a:pt x="177" y="634"/>
                  <a:pt x="125" y="624"/>
                </a:cubicBezTo>
                <a:cubicBezTo>
                  <a:pt x="97" y="618"/>
                  <a:pt x="45" y="588"/>
                  <a:pt x="41" y="559"/>
                </a:cubicBezTo>
                <a:cubicBezTo>
                  <a:pt x="34" y="509"/>
                  <a:pt x="41" y="485"/>
                  <a:pt x="0" y="459"/>
                </a:cubicBezTo>
                <a:cubicBezTo>
                  <a:pt x="5" y="439"/>
                  <a:pt x="16" y="420"/>
                  <a:pt x="16" y="400"/>
                </a:cubicBezTo>
                <a:cubicBezTo>
                  <a:pt x="16" y="361"/>
                  <a:pt x="8" y="322"/>
                  <a:pt x="8" y="283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2027" name="Freeform 43">
            <a:extLst>
              <a:ext uri="{FF2B5EF4-FFF2-40B4-BE49-F238E27FC236}">
                <a16:creationId xmlns:a16="http://schemas.microsoft.com/office/drawing/2014/main" id="{B5807E37-416F-43B1-8E48-F32B4699D09F}"/>
              </a:ext>
            </a:extLst>
          </p:cNvPr>
          <p:cNvSpPr>
            <a:spLocks/>
          </p:cNvSpPr>
          <p:nvPr/>
        </p:nvSpPr>
        <p:spPr bwMode="auto">
          <a:xfrm rot="6064212">
            <a:off x="4724400" y="4114800"/>
            <a:ext cx="304800" cy="152400"/>
          </a:xfrm>
          <a:custGeom>
            <a:avLst/>
            <a:gdLst>
              <a:gd name="T0" fmla="*/ 2147483646 w 342"/>
              <a:gd name="T1" fmla="*/ 2147483646 h 651"/>
              <a:gd name="T2" fmla="*/ 2147483646 w 342"/>
              <a:gd name="T3" fmla="*/ 2147483646 h 651"/>
              <a:gd name="T4" fmla="*/ 2147483646 w 342"/>
              <a:gd name="T5" fmla="*/ 2147483646 h 651"/>
              <a:gd name="T6" fmla="*/ 2147483646 w 342"/>
              <a:gd name="T7" fmla="*/ 2147483646 h 651"/>
              <a:gd name="T8" fmla="*/ 2147483646 w 342"/>
              <a:gd name="T9" fmla="*/ 2147483646 h 651"/>
              <a:gd name="T10" fmla="*/ 2147483646 w 342"/>
              <a:gd name="T11" fmla="*/ 2147483646 h 651"/>
              <a:gd name="T12" fmla="*/ 2147483646 w 342"/>
              <a:gd name="T13" fmla="*/ 2147483646 h 651"/>
              <a:gd name="T14" fmla="*/ 2147483646 w 342"/>
              <a:gd name="T15" fmla="*/ 2147483646 h 651"/>
              <a:gd name="T16" fmla="*/ 2147483646 w 342"/>
              <a:gd name="T17" fmla="*/ 2147483646 h 651"/>
              <a:gd name="T18" fmla="*/ 2147483646 w 342"/>
              <a:gd name="T19" fmla="*/ 2147483646 h 651"/>
              <a:gd name="T20" fmla="*/ 2147483646 w 342"/>
              <a:gd name="T21" fmla="*/ 2147483646 h 651"/>
              <a:gd name="T22" fmla="*/ 2147483646 w 342"/>
              <a:gd name="T23" fmla="*/ 2147483646 h 651"/>
              <a:gd name="T24" fmla="*/ 0 w 342"/>
              <a:gd name="T25" fmla="*/ 2147483646 h 651"/>
              <a:gd name="T26" fmla="*/ 2147483646 w 342"/>
              <a:gd name="T27" fmla="*/ 2147483646 h 651"/>
              <a:gd name="T28" fmla="*/ 2147483646 w 342"/>
              <a:gd name="T29" fmla="*/ 2147483646 h 65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42"/>
              <a:gd name="T46" fmla="*/ 0 h 651"/>
              <a:gd name="T47" fmla="*/ 342 w 342"/>
              <a:gd name="T48" fmla="*/ 651 h 65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42" h="651">
                <a:moveTo>
                  <a:pt x="8" y="283"/>
                </a:moveTo>
                <a:cubicBezTo>
                  <a:pt x="19" y="215"/>
                  <a:pt x="21" y="100"/>
                  <a:pt x="100" y="75"/>
                </a:cubicBezTo>
                <a:cubicBezTo>
                  <a:pt x="103" y="66"/>
                  <a:pt x="115" y="0"/>
                  <a:pt x="150" y="58"/>
                </a:cubicBezTo>
                <a:cubicBezTo>
                  <a:pt x="195" y="133"/>
                  <a:pt x="121" y="127"/>
                  <a:pt x="192" y="175"/>
                </a:cubicBezTo>
                <a:cubicBezTo>
                  <a:pt x="208" y="200"/>
                  <a:pt x="217" y="225"/>
                  <a:pt x="233" y="250"/>
                </a:cubicBezTo>
                <a:cubicBezTo>
                  <a:pt x="237" y="284"/>
                  <a:pt x="230" y="325"/>
                  <a:pt x="259" y="350"/>
                </a:cubicBezTo>
                <a:cubicBezTo>
                  <a:pt x="274" y="363"/>
                  <a:pt x="309" y="384"/>
                  <a:pt x="309" y="384"/>
                </a:cubicBezTo>
                <a:cubicBezTo>
                  <a:pt x="319" y="416"/>
                  <a:pt x="342" y="488"/>
                  <a:pt x="317" y="517"/>
                </a:cubicBezTo>
                <a:cubicBezTo>
                  <a:pt x="306" y="530"/>
                  <a:pt x="311" y="531"/>
                  <a:pt x="294" y="534"/>
                </a:cubicBezTo>
                <a:cubicBezTo>
                  <a:pt x="281" y="576"/>
                  <a:pt x="238" y="609"/>
                  <a:pt x="225" y="651"/>
                </a:cubicBezTo>
                <a:cubicBezTo>
                  <a:pt x="172" y="648"/>
                  <a:pt x="177" y="634"/>
                  <a:pt x="125" y="624"/>
                </a:cubicBezTo>
                <a:cubicBezTo>
                  <a:pt x="97" y="618"/>
                  <a:pt x="45" y="588"/>
                  <a:pt x="41" y="559"/>
                </a:cubicBezTo>
                <a:cubicBezTo>
                  <a:pt x="34" y="509"/>
                  <a:pt x="41" y="485"/>
                  <a:pt x="0" y="459"/>
                </a:cubicBezTo>
                <a:cubicBezTo>
                  <a:pt x="5" y="439"/>
                  <a:pt x="16" y="420"/>
                  <a:pt x="16" y="400"/>
                </a:cubicBezTo>
                <a:cubicBezTo>
                  <a:pt x="16" y="361"/>
                  <a:pt x="8" y="322"/>
                  <a:pt x="8" y="283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D6BF5-7937-48A9-AACB-E8DDB606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72" y="963997"/>
            <a:ext cx="2441018" cy="4938361"/>
          </a:xfrm>
        </p:spPr>
        <p:txBody>
          <a:bodyPr anchor="ctr">
            <a:normAutofit/>
          </a:bodyPr>
          <a:lstStyle/>
          <a:p>
            <a:pPr algn="r">
              <a:defRPr/>
            </a:pPr>
            <a:r>
              <a:rPr lang="en-US" sz="3800"/>
              <a:t>                       M-Mode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7688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ABB9CA11-D319-43CE-92E3-2AB85A76A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1161" y="963507"/>
            <a:ext cx="4601323" cy="4938851"/>
          </a:xfrm>
        </p:spPr>
        <p:txBody>
          <a:bodyPr anchor="ctr">
            <a:normAutofit/>
          </a:bodyPr>
          <a:lstStyle/>
          <a:p>
            <a:r>
              <a:rPr lang="en-US" altLang="en-US" sz="1600"/>
              <a:t>When the m-line (cursor) is placed through a particular section of the heart, a single plane recording of that area is obtained</a:t>
            </a:r>
          </a:p>
          <a:p>
            <a:r>
              <a:rPr lang="en-US" altLang="en-US" sz="1600"/>
              <a:t>M-Mode is helpful since it records movement and depth of structures</a:t>
            </a:r>
          </a:p>
          <a:p>
            <a:r>
              <a:rPr lang="en-US" altLang="en-US" sz="1600"/>
              <a:t>It samples at a rate of 1800 frames per second rather than the 30 or so that is used with 2-D imaging (this allows for acquisition of cardiac movements too fast for the human eye to detect otherwise)</a:t>
            </a:r>
          </a:p>
          <a:p>
            <a:endParaRPr lang="en-US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2F2E23-32EB-4ED1-8B32-3E7D8B09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5252936"/>
            <a:ext cx="7543800" cy="1028715"/>
          </a:xfr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</a:rPr>
              <a:t>                      M-Mode Graph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66BC05B4-7777-4383-87EE-D7D01D011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086678"/>
            <a:ext cx="7520940" cy="3471467"/>
          </a:xfrm>
        </p:spPr>
        <p:txBody>
          <a:bodyPr>
            <a:normAutofit/>
          </a:bodyPr>
          <a:lstStyle/>
          <a:p>
            <a:r>
              <a:rPr lang="en-US" altLang="en-US"/>
              <a:t>Y-axis represents “depth”</a:t>
            </a:r>
          </a:p>
          <a:p>
            <a:r>
              <a:rPr lang="en-US" altLang="en-US"/>
              <a:t>X-axis represents “time”</a:t>
            </a:r>
          </a:p>
          <a:p>
            <a:r>
              <a:rPr lang="en-US" altLang="en-US"/>
              <a:t>The tracings are placed on a calibrated grid, which allows for timing of cardiac events and measurement of structures</a:t>
            </a:r>
          </a:p>
          <a:p>
            <a:endParaRPr lang="en-US" alt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2" name="Rectangle 11271">
            <a:extLst>
              <a:ext uri="{FF2B5EF4-FFF2-40B4-BE49-F238E27FC236}">
                <a16:creationId xmlns:a16="http://schemas.microsoft.com/office/drawing/2014/main" id="{5CF81D86-BDBA-477C-B7DD-8D359BB99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F9311-916F-486F-93D0-EAA0C7877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1078" y="634946"/>
            <a:ext cx="4931229" cy="14507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M-Mode @ Ao Valve Level</a:t>
            </a:r>
          </a:p>
        </p:txBody>
      </p:sp>
      <p:pic>
        <p:nvPicPr>
          <p:cNvPr id="4" name="Content Placeholder 3" descr="A close-up of a black and white image&#10;&#10;Description automatically generated">
            <a:extLst>
              <a:ext uri="{FF2B5EF4-FFF2-40B4-BE49-F238E27FC236}">
                <a16:creationId xmlns:a16="http://schemas.microsoft.com/office/drawing/2014/main" id="{C721AA09-42D2-28EC-A2E0-50CEEA071F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61" r="35968"/>
          <a:stretch/>
        </p:blipFill>
        <p:spPr>
          <a:xfrm>
            <a:off x="475499" y="640081"/>
            <a:ext cx="3000986" cy="5314406"/>
          </a:xfrm>
          <a:prstGeom prst="rect">
            <a:avLst/>
          </a:prstGeom>
        </p:spPr>
      </p:pic>
      <p:cxnSp>
        <p:nvCxnSpPr>
          <p:cNvPr id="11274" name="Straight Connector 11273">
            <a:extLst>
              <a:ext uri="{FF2B5EF4-FFF2-40B4-BE49-F238E27FC236}">
                <a16:creationId xmlns:a16="http://schemas.microsoft.com/office/drawing/2014/main" id="{C65F3E9C-EF11-4F8F-A621-399C7A3E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1077" y="2086188"/>
            <a:ext cx="456732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BA033842-22CD-41BD-968C-52102F27E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1076" y="2198914"/>
            <a:ext cx="4931230" cy="3670180"/>
          </a:xfrm>
        </p:spPr>
        <p:txBody>
          <a:bodyPr>
            <a:normAutofit/>
          </a:bodyPr>
          <a:lstStyle/>
          <a:p>
            <a:r>
              <a:rPr lang="en-US" altLang="en-US" sz="1700"/>
              <a:t>The m-line is placed through the aorta at the valve level, the RVOT, aortic root, </a:t>
            </a:r>
            <a:r>
              <a:rPr lang="en-US" altLang="en-US" sz="1700" err="1"/>
              <a:t>ao</a:t>
            </a:r>
            <a:r>
              <a:rPr lang="en-US" altLang="en-US" sz="1700"/>
              <a:t> valve and the LA are displayed</a:t>
            </a:r>
          </a:p>
          <a:p>
            <a:r>
              <a:rPr lang="en-US" altLang="en-US" sz="1700"/>
              <a:t>In systole the valve forms a box-like structure and in diastole it appears as a long, thin line that should be seen in the middle of the root</a:t>
            </a:r>
            <a:endParaRPr lang="en-US" altLang="en-US" sz="1700">
              <a:cs typeface="Calibri"/>
            </a:endParaRPr>
          </a:p>
          <a:p>
            <a:r>
              <a:rPr lang="en-US" altLang="en-US" sz="1700"/>
              <a:t>Premature closure of the aortic valve tracing would appear as a small triangular shape and could suggest possible sub-valvular obstruction</a:t>
            </a:r>
            <a:endParaRPr lang="en-US" altLang="en-US" sz="1700">
              <a:cs typeface="Calibri"/>
            </a:endParaRPr>
          </a:p>
          <a:p>
            <a:r>
              <a:rPr lang="en-US" altLang="en-US" sz="1700"/>
              <a:t>The LA is located posterior to the aortic root and is normally the same size or slightly larger than the </a:t>
            </a:r>
            <a:r>
              <a:rPr lang="en-US" altLang="en-US" sz="1700" err="1"/>
              <a:t>ao</a:t>
            </a:r>
            <a:r>
              <a:rPr lang="en-US" altLang="en-US" sz="1700"/>
              <a:t> root</a:t>
            </a:r>
            <a:endParaRPr lang="en-US" altLang="en-US" sz="1700">
              <a:cs typeface="Calibri"/>
            </a:endParaRPr>
          </a:p>
          <a:p>
            <a:endParaRPr lang="en-US" altLang="en-US" sz="1700"/>
          </a:p>
        </p:txBody>
      </p:sp>
      <p:sp>
        <p:nvSpPr>
          <p:cNvPr id="11276" name="Rectangle 11275">
            <a:extLst>
              <a:ext uri="{FF2B5EF4-FFF2-40B4-BE49-F238E27FC236}">
                <a16:creationId xmlns:a16="http://schemas.microsoft.com/office/drawing/2014/main" id="{88AA064E-5F6E-4024-BC28-EDDC3DFC7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78" name="Rectangle 11277">
            <a:extLst>
              <a:ext uri="{FF2B5EF4-FFF2-40B4-BE49-F238E27FC236}">
                <a16:creationId xmlns:a16="http://schemas.microsoft.com/office/drawing/2014/main" id="{03B29638-4838-4B9B-B9DB-96E542BAF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39" name="Rectangle 1333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340" name="Rectangle 13339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CE3CB-FA69-405E-BA67-7DC3462E8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634946"/>
            <a:ext cx="4776107" cy="14507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M-Mode @ MV Level</a:t>
            </a:r>
          </a:p>
        </p:txBody>
      </p:sp>
      <p:pic>
        <p:nvPicPr>
          <p:cNvPr id="5" name="Picture 4" descr="Normal Mitral Valve M-Mode">
            <a:extLst>
              <a:ext uri="{FF2B5EF4-FFF2-40B4-BE49-F238E27FC236}">
                <a16:creationId xmlns:a16="http://schemas.microsoft.com/office/drawing/2014/main" id="{33B874B8-4359-D7FC-2F48-EC4C6D601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43" r="37479" b="1"/>
          <a:stretch/>
        </p:blipFill>
        <p:spPr>
          <a:xfrm>
            <a:off x="20" y="-12128"/>
            <a:ext cx="3490702" cy="6870127"/>
          </a:xfrm>
          <a:prstGeom prst="rect">
            <a:avLst/>
          </a:prstGeom>
        </p:spPr>
      </p:pic>
      <p:cxnSp>
        <p:nvCxnSpPr>
          <p:cNvPr id="13341" name="Straight Connector 13340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65712" y="2085703"/>
            <a:ext cx="462801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B94CAAE7-9E9C-43E2-9CE6-936BC7231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0" y="2198914"/>
            <a:ext cx="477610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altLang="en-US" sz="1700"/>
              <a:t>The m-line is moved to the tips of the MV leaflets, and the motion is obtained</a:t>
            </a:r>
          </a:p>
          <a:p>
            <a:r>
              <a:rPr lang="en-US" altLang="en-US" sz="1700"/>
              <a:t>The IVS is anterior to the AMVL while the PW lies posterior to the PMVL</a:t>
            </a:r>
            <a:endParaRPr lang="en-US" altLang="en-US" sz="1700">
              <a:cs typeface="Calibri"/>
            </a:endParaRPr>
          </a:p>
          <a:p>
            <a:r>
              <a:rPr lang="en-US" altLang="en-US" sz="1700"/>
              <a:t>RV is visualized anterior to the IVS</a:t>
            </a:r>
            <a:endParaRPr lang="en-US" altLang="en-US" sz="1700">
              <a:cs typeface="Calibri"/>
            </a:endParaRPr>
          </a:p>
          <a:p>
            <a:r>
              <a:rPr lang="en-US" altLang="en-US" sz="1700"/>
              <a:t>The tracing has an “M” configuration which corresponds with the 2 phases of diastole (early/rapid filling and late filling from atrial systole)</a:t>
            </a:r>
            <a:endParaRPr lang="en-US" altLang="en-US" sz="1700">
              <a:cs typeface="Calibri"/>
            </a:endParaRPr>
          </a:p>
          <a:p>
            <a:r>
              <a:rPr lang="en-US" altLang="en-US" sz="1700"/>
              <a:t>Both leaflets should form a “line” when the valve is closed (during systole)</a:t>
            </a:r>
            <a:endParaRPr lang="en-US" altLang="en-US" sz="1700">
              <a:cs typeface="Calibri"/>
            </a:endParaRPr>
          </a:p>
          <a:p>
            <a:endParaRPr lang="en-US" altLang="en-US"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35" name="Rectangle 13334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CE3CB-FA69-405E-BA67-7DC3462E8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613" y="634946"/>
            <a:ext cx="2767693" cy="14507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/>
              <a:t>M-Mode @ MV Level</a:t>
            </a:r>
          </a:p>
        </p:txBody>
      </p:sp>
      <p:pic>
        <p:nvPicPr>
          <p:cNvPr id="5" name="Content Placeholder 3" descr="A close-up of an ultrasound&#10;&#10;Description automatically generated">
            <a:extLst>
              <a:ext uri="{FF2B5EF4-FFF2-40B4-BE49-F238E27FC236}">
                <a16:creationId xmlns:a16="http://schemas.microsoft.com/office/drawing/2014/main" id="{59FC3E97-09DE-3B58-0163-5F635BED29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8" r="11957" b="2"/>
          <a:stretch/>
        </p:blipFill>
        <p:spPr>
          <a:xfrm>
            <a:off x="475499" y="640081"/>
            <a:ext cx="5182351" cy="5314406"/>
          </a:xfrm>
          <a:prstGeom prst="rect">
            <a:avLst/>
          </a:prstGeom>
        </p:spPr>
      </p:pic>
      <p:cxnSp>
        <p:nvCxnSpPr>
          <p:cNvPr id="13337" name="Straight Connector 13336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19107" y="2085703"/>
            <a:ext cx="26746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B94CAAE7-9E9C-43E2-9CE6-936BC7231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613" y="2198913"/>
            <a:ext cx="2767693" cy="3755565"/>
          </a:xfrm>
        </p:spPr>
        <p:txBody>
          <a:bodyPr vert="horz" lIns="0" tIns="45720" rIns="0" bIns="45720" rtlCol="0">
            <a:normAutofit/>
          </a:bodyPr>
          <a:lstStyle/>
          <a:p>
            <a:endParaRPr lang="en-US" altLang="en-US" sz="1700">
              <a:cs typeface="Calibri"/>
            </a:endParaRPr>
          </a:p>
          <a:p>
            <a:r>
              <a:rPr lang="en-US" altLang="en-US" sz="1700"/>
              <a:t>The normal posterior leaflet forms a </a:t>
            </a:r>
            <a:r>
              <a:rPr lang="en-US" altLang="en-US" sz="1700" b="1" i="1"/>
              <a:t>mirror image </a:t>
            </a:r>
            <a:r>
              <a:rPr lang="en-US" altLang="en-US" sz="1700"/>
              <a:t>to the anterior leaflet</a:t>
            </a:r>
            <a:endParaRPr lang="en-US" altLang="en-US" sz="1700">
              <a:cs typeface="Calibri"/>
            </a:endParaRPr>
          </a:p>
          <a:p>
            <a:r>
              <a:rPr lang="en-US" altLang="en-US" sz="1700"/>
              <a:t>Contains A,C,D,E,F Points</a:t>
            </a:r>
            <a:endParaRPr lang="en-US" altLang="en-US" sz="1700">
              <a:cs typeface="Calibri"/>
            </a:endParaRPr>
          </a:p>
          <a:p>
            <a:r>
              <a:rPr lang="en-US" altLang="en-US" sz="1700"/>
              <a:t>MS (mitral stenosis) and AI (aortic insufficiency) can restrict motion of the AMVL causing an exaggerated EPSS</a:t>
            </a:r>
            <a:endParaRPr lang="en-US" altLang="en-US" sz="1700">
              <a:cs typeface="Calibri"/>
            </a:endParaRPr>
          </a:p>
          <a:p>
            <a:r>
              <a:rPr lang="en-US" altLang="en-US" sz="1700"/>
              <a:t>“B-Bump” or “Notch on AC shoulder” is an indication of elevated LV diastolic pressure</a:t>
            </a:r>
            <a:endParaRPr lang="en-US" altLang="en-US" sz="1700">
              <a:cs typeface="Calibri"/>
            </a:endParaRPr>
          </a:p>
          <a:p>
            <a:endParaRPr lang="en-US" altLang="en-US" sz="1700"/>
          </a:p>
        </p:txBody>
      </p:sp>
      <p:sp>
        <p:nvSpPr>
          <p:cNvPr id="13339" name="Rectangle 13338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41" name="Rectangle 13340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3694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B1D3-F275-4B80-AEA0-A5E4FD06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M-Mode @ LV Level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EE9F9EAF-DA37-42EA-BB09-6E27DE0BB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4841240" cy="4023360"/>
          </a:xfrm>
        </p:spPr>
        <p:txBody>
          <a:bodyPr>
            <a:normAutofit/>
          </a:bodyPr>
          <a:lstStyle/>
          <a:p>
            <a:r>
              <a:rPr lang="en-US" altLang="en-US"/>
              <a:t>M-line is placed just passed the MVL</a:t>
            </a:r>
          </a:p>
          <a:p>
            <a:r>
              <a:rPr lang="en-US" altLang="en-US"/>
              <a:t>RVFW, RV, IVS, LV, Chordae (sometimes), PW (also called the infero-lateral wall) and the Pericardium are viewed</a:t>
            </a:r>
          </a:p>
          <a:p>
            <a:r>
              <a:rPr lang="en-US" altLang="en-US"/>
              <a:t>The structures’ size, motion and thickness are evaluated</a:t>
            </a:r>
          </a:p>
          <a:p>
            <a:r>
              <a:rPr lang="en-US" altLang="en-US"/>
              <a:t>M-Mode makes it easy to identify Paradoxical motion of the septum due to right heart elevated pressures</a:t>
            </a:r>
          </a:p>
          <a:p>
            <a:r>
              <a:rPr lang="en-US" altLang="en-US"/>
              <a:t>Measurements can be taken to obtain the EF (only if wall segments are contracting equally)</a:t>
            </a:r>
          </a:p>
          <a:p>
            <a:endParaRPr lang="en-US" altLang="en-US"/>
          </a:p>
        </p:txBody>
      </p:sp>
      <p:pic>
        <p:nvPicPr>
          <p:cNvPr id="4" name="Content Placeholder 3" descr="A close-up of an ultrasound&#10;&#10;Description automatically generated">
            <a:extLst>
              <a:ext uri="{FF2B5EF4-FFF2-40B4-BE49-F238E27FC236}">
                <a16:creationId xmlns:a16="http://schemas.microsoft.com/office/drawing/2014/main" id="{D2A58EAB-85A1-F01B-484D-129C712F6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7" r="30091" b="3"/>
          <a:stretch/>
        </p:blipFill>
        <p:spPr>
          <a:xfrm>
            <a:off x="6015427" y="1916318"/>
            <a:ext cx="2351332" cy="34710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641</TotalTime>
  <Words>1274</Words>
  <Application>Microsoft Office PowerPoint</Application>
  <PresentationFormat>On-screen Show (4:3)</PresentationFormat>
  <Paragraphs>269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Retrospect</vt:lpstr>
      <vt:lpstr>Evaluation of M-Mode</vt:lpstr>
      <vt:lpstr>                 What is M-Mode</vt:lpstr>
      <vt:lpstr>                      M-Mode</vt:lpstr>
      <vt:lpstr>                       M-Mode</vt:lpstr>
      <vt:lpstr>                      M-Mode Graph</vt:lpstr>
      <vt:lpstr>M-Mode @ Ao Valve Level</vt:lpstr>
      <vt:lpstr>M-Mode @ MV Level</vt:lpstr>
      <vt:lpstr>M-Mode @ MV Level</vt:lpstr>
      <vt:lpstr>M-Mode @ LV Level</vt:lpstr>
      <vt:lpstr>M-Mode of the  PV</vt:lpstr>
      <vt:lpstr>                    Pulmonic Valve</vt:lpstr>
      <vt:lpstr>Diastole and the Mitral Valve</vt:lpstr>
      <vt:lpstr>M-mode at the Mitral Valve </vt:lpstr>
      <vt:lpstr>PowerPoint Presentation</vt:lpstr>
      <vt:lpstr>M-mode at Mitral Valve</vt:lpstr>
      <vt:lpstr>M-mode at the Mitral Valve </vt:lpstr>
      <vt:lpstr>M-mode at Mitral Valve</vt:lpstr>
      <vt:lpstr>Diastasis </vt:lpstr>
      <vt:lpstr>PowerPoint Presentation</vt:lpstr>
      <vt:lpstr>EPSS (E point to Septal Separation)</vt:lpstr>
      <vt:lpstr>M-mode Findings at the MV</vt:lpstr>
      <vt:lpstr>M-mode Findings at the MV</vt:lpstr>
      <vt:lpstr>M-Mode B Bump on AC Shoulder</vt:lpstr>
      <vt:lpstr>M-mode at Mitral Valve</vt:lpstr>
      <vt:lpstr>M-mode at Mitral Valve</vt:lpstr>
      <vt:lpstr>M-mode at Mitral Valve</vt:lpstr>
      <vt:lpstr>M-mode at Mitral Valve</vt:lpstr>
      <vt:lpstr>M-mode at Mitral Valve</vt:lpstr>
      <vt:lpstr>M-mode at Mitral Valve</vt:lpstr>
      <vt:lpstr>M-mode at Mitral Valve</vt:lpstr>
      <vt:lpstr>M-mode at Mitral Valve</vt:lpstr>
      <vt:lpstr>M-mode at Mitral Valve</vt:lpstr>
      <vt:lpstr>M-mode at Mitral Valve</vt:lpstr>
      <vt:lpstr>M-mode at Mitral Valve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</dc:title>
  <dc:creator>200-j1160-student</dc:creator>
  <cp:lastModifiedBy>Niquanna Robinson</cp:lastModifiedBy>
  <cp:revision>279</cp:revision>
  <dcterms:created xsi:type="dcterms:W3CDTF">2012-02-16T18:20:14Z</dcterms:created>
  <dcterms:modified xsi:type="dcterms:W3CDTF">2023-11-01T21:50:11Z</dcterms:modified>
</cp:coreProperties>
</file>