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50"/>
  </p:notesMasterIdLst>
  <p:handoutMasterIdLst>
    <p:handoutMasterId r:id="rId51"/>
  </p:handoutMasterIdLst>
  <p:sldIdLst>
    <p:sldId id="256" r:id="rId2"/>
    <p:sldId id="278" r:id="rId3"/>
    <p:sldId id="279" r:id="rId4"/>
    <p:sldId id="283" r:id="rId5"/>
    <p:sldId id="284" r:id="rId6"/>
    <p:sldId id="258" r:id="rId7"/>
    <p:sldId id="341" r:id="rId8"/>
    <p:sldId id="342" r:id="rId9"/>
    <p:sldId id="343" r:id="rId10"/>
    <p:sldId id="260" r:id="rId11"/>
    <p:sldId id="261" r:id="rId12"/>
    <p:sldId id="280" r:id="rId13"/>
    <p:sldId id="266" r:id="rId14"/>
    <p:sldId id="263" r:id="rId15"/>
    <p:sldId id="264" r:id="rId16"/>
    <p:sldId id="265" r:id="rId17"/>
    <p:sldId id="267" r:id="rId18"/>
    <p:sldId id="269" r:id="rId19"/>
    <p:sldId id="270" r:id="rId20"/>
    <p:sldId id="271" r:id="rId21"/>
    <p:sldId id="272" r:id="rId22"/>
    <p:sldId id="273" r:id="rId23"/>
    <p:sldId id="274" r:id="rId24"/>
    <p:sldId id="286" r:id="rId25"/>
    <p:sldId id="287" r:id="rId26"/>
    <p:sldId id="293" r:id="rId27"/>
    <p:sldId id="288" r:id="rId28"/>
    <p:sldId id="289" r:id="rId29"/>
    <p:sldId id="290" r:id="rId30"/>
    <p:sldId id="291" r:id="rId31"/>
    <p:sldId id="292" r:id="rId32"/>
    <p:sldId id="281" r:id="rId33"/>
    <p:sldId id="282" r:id="rId34"/>
    <p:sldId id="319" r:id="rId35"/>
    <p:sldId id="320" r:id="rId36"/>
    <p:sldId id="321" r:id="rId37"/>
    <p:sldId id="322" r:id="rId38"/>
    <p:sldId id="323" r:id="rId39"/>
    <p:sldId id="344" r:id="rId40"/>
    <p:sldId id="325" r:id="rId41"/>
    <p:sldId id="326" r:id="rId42"/>
    <p:sldId id="327" r:id="rId43"/>
    <p:sldId id="332" r:id="rId44"/>
    <p:sldId id="333" r:id="rId45"/>
    <p:sldId id="334" r:id="rId46"/>
    <p:sldId id="335" r:id="rId47"/>
    <p:sldId id="337" r:id="rId48"/>
    <p:sldId id="338" r:id="rId49"/>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F8D50-6749-521C-A128-314AEF5B53C2}" v="34" dt="2020-10-15T01:59:33.194"/>
    <p1510:client id="{37C62E88-5D75-F7B9-AD88-0BA05A5E248B}" v="67" dt="2021-11-03T16:42:10.258"/>
    <p1510:client id="{3DEF48B3-0236-1A48-0B8D-60161FCAFA4A}" v="3" dt="2021-11-03T23:57:17.816"/>
    <p1510:client id="{4B838057-C07E-7C30-2892-B689FCCD0FAF}" v="4" dt="2022-11-02T17:05:18.059"/>
    <p1510:client id="{7E349E0C-4FA9-5F97-A041-7A3520EC438E}" v="2" dt="2021-11-09T01:57:06.488"/>
    <p1510:client id="{853CDD4E-7613-FCFE-DCE2-A9D0CFC1B687}" v="10" dt="2023-11-08T16:48:59.993"/>
    <p1510:client id="{983D16F8-179D-1465-4326-90BE9C4D6BB1}" v="7" dt="2023-11-09T11:37:18.111"/>
    <p1510:client id="{A0FE45E0-CB81-ACD9-588E-30AD5816AB27}" v="48" dt="2020-10-09T17:32:45.502"/>
    <p1510:client id="{AC1845E1-25EC-FD1F-7346-B443229F13ED}" v="3" dt="2021-10-28T22:32:41.368"/>
    <p1510:client id="{B26B6A1A-629C-B653-9A80-5A023FCECFB7}" v="2" dt="2021-02-09T15:13:11.673"/>
    <p1510:client id="{B8F986FC-2BF7-A5AB-3D4C-2F9DEDF97B91}" v="59" dt="2022-11-07T21:25:55.018"/>
    <p1510:client id="{E82972D3-9517-7A01-C1E9-672070AFF52D}" v="1521" dt="2020-10-11T23:11:28.246"/>
    <p1510:client id="{F274E32B-08F2-47DE-1388-D088D8B359A4}" v="28" dt="2022-11-08T19:01: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8" autoAdjust="0"/>
    <p:restoredTop sz="86325" autoAdjust="0"/>
  </p:normalViewPr>
  <p:slideViewPr>
    <p:cSldViewPr>
      <p:cViewPr varScale="1">
        <p:scale>
          <a:sx n="100" d="100"/>
          <a:sy n="100" d="100"/>
        </p:scale>
        <p:origin x="153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204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Kathy" userId="S::kjohnson@gwinnetttech.edu::bc454295-a45c-4866-b0f4-dd150e906dc9" providerId="AD" clId="Web-{F274E32B-08F2-47DE-1388-D088D8B359A4}"/>
    <pc:docChg chg="modSld">
      <pc:chgData name="Johnson, Kathy" userId="S::kjohnson@gwinnetttech.edu::bc454295-a45c-4866-b0f4-dd150e906dc9" providerId="AD" clId="Web-{F274E32B-08F2-47DE-1388-D088D8B359A4}" dt="2022-11-08T19:01:31.858" v="25" actId="20577"/>
      <pc:docMkLst>
        <pc:docMk/>
      </pc:docMkLst>
      <pc:sldChg chg="modSp">
        <pc:chgData name="Johnson, Kathy" userId="S::kjohnson@gwinnetttech.edu::bc454295-a45c-4866-b0f4-dd150e906dc9" providerId="AD" clId="Web-{F274E32B-08F2-47DE-1388-D088D8B359A4}" dt="2022-11-08T19:01:31.858" v="25" actId="20577"/>
        <pc:sldMkLst>
          <pc:docMk/>
          <pc:sldMk cId="0" sldId="280"/>
        </pc:sldMkLst>
        <pc:spChg chg="mod">
          <ac:chgData name="Johnson, Kathy" userId="S::kjohnson@gwinnetttech.edu::bc454295-a45c-4866-b0f4-dd150e906dc9" providerId="AD" clId="Web-{F274E32B-08F2-47DE-1388-D088D8B359A4}" dt="2022-11-08T19:01:31.858" v="25" actId="20577"/>
          <ac:spMkLst>
            <pc:docMk/>
            <pc:sldMk cId="0" sldId="280"/>
            <ac:spMk id="2" creationId="{93C704A3-9870-4BA4-B2C1-7CE21C3D0865}"/>
          </ac:spMkLst>
        </pc:spChg>
      </pc:sldChg>
    </pc:docChg>
  </pc:docChgLst>
  <pc:docChgLst>
    <pc:chgData name="Johnson, Kathy" userId="S::kjohnson@gwinnetttech.edu::bc454295-a45c-4866-b0f4-dd150e906dc9" providerId="AD" clId="Web-{7E349E0C-4FA9-5F97-A041-7A3520EC438E}"/>
    <pc:docChg chg="modSld">
      <pc:chgData name="Johnson, Kathy" userId="S::kjohnson@gwinnetttech.edu::bc454295-a45c-4866-b0f4-dd150e906dc9" providerId="AD" clId="Web-{7E349E0C-4FA9-5F97-A041-7A3520EC438E}" dt="2021-11-09T01:57:06.488" v="1" actId="20577"/>
      <pc:docMkLst>
        <pc:docMk/>
      </pc:docMkLst>
      <pc:sldChg chg="modSp">
        <pc:chgData name="Johnson, Kathy" userId="S::kjohnson@gwinnetttech.edu::bc454295-a45c-4866-b0f4-dd150e906dc9" providerId="AD" clId="Web-{7E349E0C-4FA9-5F97-A041-7A3520EC438E}" dt="2021-11-09T01:57:06.488" v="1" actId="20577"/>
        <pc:sldMkLst>
          <pc:docMk/>
          <pc:sldMk cId="0" sldId="282"/>
        </pc:sldMkLst>
        <pc:spChg chg="mod">
          <ac:chgData name="Johnson, Kathy" userId="S::kjohnson@gwinnetttech.edu::bc454295-a45c-4866-b0f4-dd150e906dc9" providerId="AD" clId="Web-{7E349E0C-4FA9-5F97-A041-7A3520EC438E}" dt="2021-11-09T01:57:06.488" v="1" actId="20577"/>
          <ac:spMkLst>
            <pc:docMk/>
            <pc:sldMk cId="0" sldId="282"/>
            <ac:spMk id="2" creationId="{46AD2C41-3FA1-4668-AD36-8CAF8AB35411}"/>
          </ac:spMkLst>
        </pc:spChg>
      </pc:sldChg>
    </pc:docChg>
  </pc:docChgLst>
  <pc:docChgLst>
    <pc:chgData name="Johnson, Kathy" userId="S::kjohnson@gwinnetttech.edu::bc454295-a45c-4866-b0f4-dd150e906dc9" providerId="AD" clId="Web-{E82972D3-9517-7A01-C1E9-672070AFF52D}"/>
    <pc:docChg chg="addSld delSld modSld sldOrd">
      <pc:chgData name="Johnson, Kathy" userId="S::kjohnson@gwinnetttech.edu::bc454295-a45c-4866-b0f4-dd150e906dc9" providerId="AD" clId="Web-{E82972D3-9517-7A01-C1E9-672070AFF52D}" dt="2020-10-11T23:12:53.639" v="1575"/>
      <pc:docMkLst>
        <pc:docMk/>
      </pc:docMkLst>
      <pc:sldChg chg="addSp delSp modSp">
        <pc:chgData name="Johnson, Kathy" userId="S::kjohnson@gwinnetttech.edu::bc454295-a45c-4866-b0f4-dd150e906dc9" providerId="AD" clId="Web-{E82972D3-9517-7A01-C1E9-672070AFF52D}" dt="2020-10-11T23:12:53.639" v="1575"/>
        <pc:sldMkLst>
          <pc:docMk/>
          <pc:sldMk cId="0" sldId="256"/>
        </pc:sldMkLst>
        <pc:spChg chg="mod">
          <ac:chgData name="Johnson, Kathy" userId="S::kjohnson@gwinnetttech.edu::bc454295-a45c-4866-b0f4-dd150e906dc9" providerId="AD" clId="Web-{E82972D3-9517-7A01-C1E9-672070AFF52D}" dt="2020-10-11T23:12:53.639" v="1575"/>
          <ac:spMkLst>
            <pc:docMk/>
            <pc:sldMk cId="0" sldId="256"/>
            <ac:spMk id="2" creationId="{922D66A9-44F8-4EEF-A88A-5406725AF79F}"/>
          </ac:spMkLst>
        </pc:spChg>
        <pc:spChg chg="mod">
          <ac:chgData name="Johnson, Kathy" userId="S::kjohnson@gwinnetttech.edu::bc454295-a45c-4866-b0f4-dd150e906dc9" providerId="AD" clId="Web-{E82972D3-9517-7A01-C1E9-672070AFF52D}" dt="2020-10-11T23:12:53.639" v="1575"/>
          <ac:spMkLst>
            <pc:docMk/>
            <pc:sldMk cId="0" sldId="256"/>
            <ac:spMk id="3" creationId="{77D9085C-1CA5-4F9D-B61E-4863212A633C}"/>
          </ac:spMkLst>
        </pc:spChg>
        <pc:spChg chg="del">
          <ac:chgData name="Johnson, Kathy" userId="S::kjohnson@gwinnetttech.edu::bc454295-a45c-4866-b0f4-dd150e906dc9" providerId="AD" clId="Web-{E82972D3-9517-7A01-C1E9-672070AFF52D}" dt="2020-10-11T23:12:53.639" v="1575"/>
          <ac:spMkLst>
            <pc:docMk/>
            <pc:sldMk cId="0" sldId="256"/>
            <ac:spMk id="17" creationId="{DEA81853-BCE1-4B7C-922E-A502B7B5FDD6}"/>
          </ac:spMkLst>
        </pc:spChg>
        <pc:spChg chg="del">
          <ac:chgData name="Johnson, Kathy" userId="S::kjohnson@gwinnetttech.edu::bc454295-a45c-4866-b0f4-dd150e906dc9" providerId="AD" clId="Web-{E82972D3-9517-7A01-C1E9-672070AFF52D}" dt="2020-10-11T23:12:53.639" v="1575"/>
          <ac:spMkLst>
            <pc:docMk/>
            <pc:sldMk cId="0" sldId="256"/>
            <ac:spMk id="19" creationId="{4A53F3F5-328C-4AC3-B3C4-6A9D4C3D370C}"/>
          </ac:spMkLst>
        </pc:spChg>
        <pc:spChg chg="del">
          <ac:chgData name="Johnson, Kathy" userId="S::kjohnson@gwinnetttech.edu::bc454295-a45c-4866-b0f4-dd150e906dc9" providerId="AD" clId="Web-{E82972D3-9517-7A01-C1E9-672070AFF52D}" dt="2020-10-11T23:12:53.639" v="1575"/>
          <ac:spMkLst>
            <pc:docMk/>
            <pc:sldMk cId="0" sldId="256"/>
            <ac:spMk id="21" creationId="{B38C0B53-F62B-4C6C-948D-0F3A70C42A45}"/>
          </ac:spMkLst>
        </pc:spChg>
        <pc:spChg chg="del">
          <ac:chgData name="Johnson, Kathy" userId="S::kjohnson@gwinnetttech.edu::bc454295-a45c-4866-b0f4-dd150e906dc9" providerId="AD" clId="Web-{E82972D3-9517-7A01-C1E9-672070AFF52D}" dt="2020-10-11T23:12:53.639" v="1575"/>
          <ac:spMkLst>
            <pc:docMk/>
            <pc:sldMk cId="0" sldId="256"/>
            <ac:spMk id="23" creationId="{60ECACBD-42EC-44A4-B0DE-2DEDB73E1301}"/>
          </ac:spMkLst>
        </pc:spChg>
        <pc:spChg chg="del">
          <ac:chgData name="Johnson, Kathy" userId="S::kjohnson@gwinnetttech.edu::bc454295-a45c-4866-b0f4-dd150e906dc9" providerId="AD" clId="Web-{E82972D3-9517-7A01-C1E9-672070AFF52D}" dt="2020-10-11T23:12:53.639" v="1575"/>
          <ac:spMkLst>
            <pc:docMk/>
            <pc:sldMk cId="0" sldId="256"/>
            <ac:spMk id="25" creationId="{9BBB5757-5277-4AC5-8E2C-46B13387BCA7}"/>
          </ac:spMkLst>
        </pc:spChg>
        <pc:spChg chg="add">
          <ac:chgData name="Johnson, Kathy" userId="S::kjohnson@gwinnetttech.edu::bc454295-a45c-4866-b0f4-dd150e906dc9" providerId="AD" clId="Web-{E82972D3-9517-7A01-C1E9-672070AFF52D}" dt="2020-10-11T23:12:53.639" v="1575"/>
          <ac:spMkLst>
            <pc:docMk/>
            <pc:sldMk cId="0" sldId="256"/>
            <ac:spMk id="30" creationId="{328C565D-A991-4381-AC37-76A58A4A128F}"/>
          </ac:spMkLst>
        </pc:spChg>
        <pc:spChg chg="add">
          <ac:chgData name="Johnson, Kathy" userId="S::kjohnson@gwinnetttech.edu::bc454295-a45c-4866-b0f4-dd150e906dc9" providerId="AD" clId="Web-{E82972D3-9517-7A01-C1E9-672070AFF52D}" dt="2020-10-11T23:12:53.639" v="1575"/>
          <ac:spMkLst>
            <pc:docMk/>
            <pc:sldMk cId="0" sldId="256"/>
            <ac:spMk id="32" creationId="{B7180431-F4DE-415D-BCBB-9316423C37C1}"/>
          </ac:spMkLst>
        </pc:spChg>
        <pc:spChg chg="add">
          <ac:chgData name="Johnson, Kathy" userId="S::kjohnson@gwinnetttech.edu::bc454295-a45c-4866-b0f4-dd150e906dc9" providerId="AD" clId="Web-{E82972D3-9517-7A01-C1E9-672070AFF52D}" dt="2020-10-11T23:12:53.639" v="1575"/>
          <ac:spMkLst>
            <pc:docMk/>
            <pc:sldMk cId="0" sldId="256"/>
            <ac:spMk id="34" creationId="{EEABD997-5EF9-4E9B-AFBB-F6DFAAF3ADF0}"/>
          </ac:spMkLst>
        </pc:spChg>
        <pc:spChg chg="add">
          <ac:chgData name="Johnson, Kathy" userId="S::kjohnson@gwinnetttech.edu::bc454295-a45c-4866-b0f4-dd150e906dc9" providerId="AD" clId="Web-{E82972D3-9517-7A01-C1E9-672070AFF52D}" dt="2020-10-11T23:12:53.639" v="1575"/>
          <ac:spMkLst>
            <pc:docMk/>
            <pc:sldMk cId="0" sldId="256"/>
            <ac:spMk id="36" creationId="{E9AB5EE6-A047-4B18-B998-D46DF3CC36FE}"/>
          </ac:spMkLst>
        </pc:spChg>
      </pc:sldChg>
      <pc:sldChg chg="addSp delSp modSp del mod setBg">
        <pc:chgData name="Johnson, Kathy" userId="S::kjohnson@gwinnetttech.edu::bc454295-a45c-4866-b0f4-dd150e906dc9" providerId="AD" clId="Web-{E82972D3-9517-7A01-C1E9-672070AFF52D}" dt="2020-10-11T12:59:12.487" v="144"/>
        <pc:sldMkLst>
          <pc:docMk/>
          <pc:sldMk cId="0" sldId="257"/>
        </pc:sldMkLst>
        <pc:spChg chg="del">
          <ac:chgData name="Johnson, Kathy" userId="S::kjohnson@gwinnetttech.edu::bc454295-a45c-4866-b0f4-dd150e906dc9" providerId="AD" clId="Web-{E82972D3-9517-7A01-C1E9-672070AFF52D}" dt="2020-10-11T12:52:24.938" v="45"/>
          <ac:spMkLst>
            <pc:docMk/>
            <pc:sldMk cId="0" sldId="257"/>
            <ac:spMk id="3" creationId="{5017ECFB-B963-484B-8BE1-FFDDEBFDE691}"/>
          </ac:spMkLst>
        </pc:spChg>
        <pc:spChg chg="del">
          <ac:chgData name="Johnson, Kathy" userId="S::kjohnson@gwinnetttech.edu::bc454295-a45c-4866-b0f4-dd150e906dc9" providerId="AD" clId="Web-{E82972D3-9517-7A01-C1E9-672070AFF52D}" dt="2020-10-11T12:52:59.298" v="47"/>
          <ac:spMkLst>
            <pc:docMk/>
            <pc:sldMk cId="0" sldId="257"/>
            <ac:spMk id="4" creationId="{764E3C95-6147-4D0A-B4B7-9F59CDCB1F4A}"/>
          </ac:spMkLst>
        </pc:spChg>
        <pc:spChg chg="add del mod">
          <ac:chgData name="Johnson, Kathy" userId="S::kjohnson@gwinnetttech.edu::bc454295-a45c-4866-b0f4-dd150e906dc9" providerId="AD" clId="Web-{E82972D3-9517-7A01-C1E9-672070AFF52D}" dt="2020-10-11T12:53:10.126" v="48"/>
          <ac:spMkLst>
            <pc:docMk/>
            <pc:sldMk cId="0" sldId="257"/>
            <ac:spMk id="11" creationId="{3F70A893-B2BE-4EC3-9E48-3225619A555A}"/>
          </ac:spMkLst>
        </pc:spChg>
        <pc:spChg chg="add">
          <ac:chgData name="Johnson, Kathy" userId="S::kjohnson@gwinnetttech.edu::bc454295-a45c-4866-b0f4-dd150e906dc9" providerId="AD" clId="Web-{E82972D3-9517-7A01-C1E9-672070AFF52D}" dt="2020-10-11T12:53:10.126" v="48"/>
          <ac:spMkLst>
            <pc:docMk/>
            <pc:sldMk cId="0" sldId="257"/>
            <ac:spMk id="73" creationId="{DB691D59-8F51-4DD8-AD41-D568D29B08F8}"/>
          </ac:spMkLst>
        </pc:spChg>
        <pc:spChg chg="add">
          <ac:chgData name="Johnson, Kathy" userId="S::kjohnson@gwinnetttech.edu::bc454295-a45c-4866-b0f4-dd150e906dc9" providerId="AD" clId="Web-{E82972D3-9517-7A01-C1E9-672070AFF52D}" dt="2020-10-11T12:53:10.126" v="48"/>
          <ac:spMkLst>
            <pc:docMk/>
            <pc:sldMk cId="0" sldId="257"/>
            <ac:spMk id="75" creationId="{204AEF18-0627-48F3-9B3D-F7E8F050B1D4}"/>
          </ac:spMkLst>
        </pc:spChg>
        <pc:spChg chg="add">
          <ac:chgData name="Johnson, Kathy" userId="S::kjohnson@gwinnetttech.edu::bc454295-a45c-4866-b0f4-dd150e906dc9" providerId="AD" clId="Web-{E82972D3-9517-7A01-C1E9-672070AFF52D}" dt="2020-10-11T12:53:10.126" v="48"/>
          <ac:spMkLst>
            <pc:docMk/>
            <pc:sldMk cId="0" sldId="257"/>
            <ac:spMk id="77" creationId="{CEAEE08A-C572-438F-9753-B0D527A515A7}"/>
          </ac:spMkLst>
        </pc:spChg>
        <pc:spChg chg="add">
          <ac:chgData name="Johnson, Kathy" userId="S::kjohnson@gwinnetttech.edu::bc454295-a45c-4866-b0f4-dd150e906dc9" providerId="AD" clId="Web-{E82972D3-9517-7A01-C1E9-672070AFF52D}" dt="2020-10-11T12:53:10.126" v="48"/>
          <ac:spMkLst>
            <pc:docMk/>
            <pc:sldMk cId="0" sldId="257"/>
            <ac:spMk id="79" creationId="{DB93146F-62ED-4C59-844C-0935D0FB5031}"/>
          </ac:spMkLst>
        </pc:spChg>
        <pc:spChg chg="add">
          <ac:chgData name="Johnson, Kathy" userId="S::kjohnson@gwinnetttech.edu::bc454295-a45c-4866-b0f4-dd150e906dc9" providerId="AD" clId="Web-{E82972D3-9517-7A01-C1E9-672070AFF52D}" dt="2020-10-11T12:53:10.126" v="48"/>
          <ac:spMkLst>
            <pc:docMk/>
            <pc:sldMk cId="0" sldId="257"/>
            <ac:spMk id="81" creationId="{BF3D65BA-1C65-40FB-92EF-83951BDC1D7C}"/>
          </ac:spMkLst>
        </pc:spChg>
        <pc:spChg chg="add">
          <ac:chgData name="Johnson, Kathy" userId="S::kjohnson@gwinnetttech.edu::bc454295-a45c-4866-b0f4-dd150e906dc9" providerId="AD" clId="Web-{E82972D3-9517-7A01-C1E9-672070AFF52D}" dt="2020-10-11T12:53:10.126" v="48"/>
          <ac:spMkLst>
            <pc:docMk/>
            <pc:sldMk cId="0" sldId="257"/>
            <ac:spMk id="83" creationId="{ADF52CCA-FCDD-49A0-BFFC-3BD41F1B827A}"/>
          </ac:spMkLst>
        </pc:spChg>
        <pc:spChg chg="mod">
          <ac:chgData name="Johnson, Kathy" userId="S::kjohnson@gwinnetttech.edu::bc454295-a45c-4866-b0f4-dd150e906dc9" providerId="AD" clId="Web-{E82972D3-9517-7A01-C1E9-672070AFF52D}" dt="2020-10-11T12:55:19.914" v="70" actId="14100"/>
          <ac:spMkLst>
            <pc:docMk/>
            <pc:sldMk cId="0" sldId="257"/>
            <ac:spMk id="22530" creationId="{5E906480-0AF3-488E-9B2D-F9CBA05FC824}"/>
          </ac:spMkLst>
        </pc:spChg>
        <pc:graphicFrameChg chg="add mod modGraphic">
          <ac:chgData name="Johnson, Kathy" userId="S::kjohnson@gwinnetttech.edu::bc454295-a45c-4866-b0f4-dd150e906dc9" providerId="AD" clId="Web-{E82972D3-9517-7A01-C1E9-672070AFF52D}" dt="2020-10-11T12:57:08.544" v="102" actId="20577"/>
          <ac:graphicFrameMkLst>
            <pc:docMk/>
            <pc:sldMk cId="0" sldId="257"/>
            <ac:graphicFrameMk id="22532" creationId="{0F5B2A48-7B08-4CA6-ADEB-932E700D741E}"/>
          </ac:graphicFrameMkLst>
        </pc:graphicFrameChg>
      </pc:sldChg>
      <pc:sldChg chg="addSp delSp modSp mod setBg">
        <pc:chgData name="Johnson, Kathy" userId="S::kjohnson@gwinnetttech.edu::bc454295-a45c-4866-b0f4-dd150e906dc9" providerId="AD" clId="Web-{E82972D3-9517-7A01-C1E9-672070AFF52D}" dt="2020-10-11T12:51:42.150" v="44"/>
        <pc:sldMkLst>
          <pc:docMk/>
          <pc:sldMk cId="0" sldId="258"/>
        </pc:sldMkLst>
        <pc:spChg chg="mod">
          <ac:chgData name="Johnson, Kathy" userId="S::kjohnson@gwinnetttech.edu::bc454295-a45c-4866-b0f4-dd150e906dc9" providerId="AD" clId="Web-{E82972D3-9517-7A01-C1E9-672070AFF52D}" dt="2020-10-11T12:51:23.384" v="42"/>
          <ac:spMkLst>
            <pc:docMk/>
            <pc:sldMk cId="0" sldId="258"/>
            <ac:spMk id="2" creationId="{E462B531-BCED-418C-A752-EF50E477B0FF}"/>
          </ac:spMkLst>
        </pc:spChg>
        <pc:spChg chg="add del">
          <ac:chgData name="Johnson, Kathy" userId="S::kjohnson@gwinnetttech.edu::bc454295-a45c-4866-b0f4-dd150e906dc9" providerId="AD" clId="Web-{E82972D3-9517-7A01-C1E9-672070AFF52D}" dt="2020-10-11T12:51:42.150" v="44"/>
          <ac:spMkLst>
            <pc:docMk/>
            <pc:sldMk cId="0" sldId="258"/>
            <ac:spMk id="73" creationId="{DB691D59-8F51-4DD8-AD41-D568D29B08F8}"/>
          </ac:spMkLst>
        </pc:spChg>
        <pc:spChg chg="add del">
          <ac:chgData name="Johnson, Kathy" userId="S::kjohnson@gwinnetttech.edu::bc454295-a45c-4866-b0f4-dd150e906dc9" providerId="AD" clId="Web-{E82972D3-9517-7A01-C1E9-672070AFF52D}" dt="2020-10-11T12:51:42.150" v="44"/>
          <ac:spMkLst>
            <pc:docMk/>
            <pc:sldMk cId="0" sldId="258"/>
            <ac:spMk id="75" creationId="{204AEF18-0627-48F3-9B3D-F7E8F050B1D4}"/>
          </ac:spMkLst>
        </pc:spChg>
        <pc:spChg chg="add del">
          <ac:chgData name="Johnson, Kathy" userId="S::kjohnson@gwinnetttech.edu::bc454295-a45c-4866-b0f4-dd150e906dc9" providerId="AD" clId="Web-{E82972D3-9517-7A01-C1E9-672070AFF52D}" dt="2020-10-11T12:51:42.150" v="44"/>
          <ac:spMkLst>
            <pc:docMk/>
            <pc:sldMk cId="0" sldId="258"/>
            <ac:spMk id="77" creationId="{CEAEE08A-C572-438F-9753-B0D527A515A7}"/>
          </ac:spMkLst>
        </pc:spChg>
        <pc:spChg chg="add del">
          <ac:chgData name="Johnson, Kathy" userId="S::kjohnson@gwinnetttech.edu::bc454295-a45c-4866-b0f4-dd150e906dc9" providerId="AD" clId="Web-{E82972D3-9517-7A01-C1E9-672070AFF52D}" dt="2020-10-11T12:51:42.150" v="44"/>
          <ac:spMkLst>
            <pc:docMk/>
            <pc:sldMk cId="0" sldId="258"/>
            <ac:spMk id="79" creationId="{DB93146F-62ED-4C59-844C-0935D0FB5031}"/>
          </ac:spMkLst>
        </pc:spChg>
        <pc:spChg chg="add">
          <ac:chgData name="Johnson, Kathy" userId="S::kjohnson@gwinnetttech.edu::bc454295-a45c-4866-b0f4-dd150e906dc9" providerId="AD" clId="Web-{E82972D3-9517-7A01-C1E9-672070AFF52D}" dt="2020-10-11T12:51:42.150" v="44"/>
          <ac:spMkLst>
            <pc:docMk/>
            <pc:sldMk cId="0" sldId="258"/>
            <ac:spMk id="80" creationId="{DB691D59-8F51-4DD8-AD41-D568D29B08F8}"/>
          </ac:spMkLst>
        </pc:spChg>
        <pc:spChg chg="add del">
          <ac:chgData name="Johnson, Kathy" userId="S::kjohnson@gwinnetttech.edu::bc454295-a45c-4866-b0f4-dd150e906dc9" providerId="AD" clId="Web-{E82972D3-9517-7A01-C1E9-672070AFF52D}" dt="2020-10-11T12:51:42.150" v="44"/>
          <ac:spMkLst>
            <pc:docMk/>
            <pc:sldMk cId="0" sldId="258"/>
            <ac:spMk id="81" creationId="{BF3D65BA-1C65-40FB-92EF-83951BDC1D7C}"/>
          </ac:spMkLst>
        </pc:spChg>
        <pc:spChg chg="add">
          <ac:chgData name="Johnson, Kathy" userId="S::kjohnson@gwinnetttech.edu::bc454295-a45c-4866-b0f4-dd150e906dc9" providerId="AD" clId="Web-{E82972D3-9517-7A01-C1E9-672070AFF52D}" dt="2020-10-11T12:51:42.150" v="44"/>
          <ac:spMkLst>
            <pc:docMk/>
            <pc:sldMk cId="0" sldId="258"/>
            <ac:spMk id="82" creationId="{204AEF18-0627-48F3-9B3D-F7E8F050B1D4}"/>
          </ac:spMkLst>
        </pc:spChg>
        <pc:spChg chg="add del">
          <ac:chgData name="Johnson, Kathy" userId="S::kjohnson@gwinnetttech.edu::bc454295-a45c-4866-b0f4-dd150e906dc9" providerId="AD" clId="Web-{E82972D3-9517-7A01-C1E9-672070AFF52D}" dt="2020-10-11T12:51:42.150" v="44"/>
          <ac:spMkLst>
            <pc:docMk/>
            <pc:sldMk cId="0" sldId="258"/>
            <ac:spMk id="83" creationId="{ADF52CCA-FCDD-49A0-BFFC-3BD41F1B827A}"/>
          </ac:spMkLst>
        </pc:spChg>
        <pc:spChg chg="add">
          <ac:chgData name="Johnson, Kathy" userId="S::kjohnson@gwinnetttech.edu::bc454295-a45c-4866-b0f4-dd150e906dc9" providerId="AD" clId="Web-{E82972D3-9517-7A01-C1E9-672070AFF52D}" dt="2020-10-11T12:51:42.150" v="44"/>
          <ac:spMkLst>
            <pc:docMk/>
            <pc:sldMk cId="0" sldId="258"/>
            <ac:spMk id="84" creationId="{CEAEE08A-C572-438F-9753-B0D527A515A7}"/>
          </ac:spMkLst>
        </pc:spChg>
        <pc:spChg chg="add">
          <ac:chgData name="Johnson, Kathy" userId="S::kjohnson@gwinnetttech.edu::bc454295-a45c-4866-b0f4-dd150e906dc9" providerId="AD" clId="Web-{E82972D3-9517-7A01-C1E9-672070AFF52D}" dt="2020-10-11T12:51:42.150" v="44"/>
          <ac:spMkLst>
            <pc:docMk/>
            <pc:sldMk cId="0" sldId="258"/>
            <ac:spMk id="85" creationId="{DB93146F-62ED-4C59-844C-0935D0FB5031}"/>
          </ac:spMkLst>
        </pc:spChg>
        <pc:spChg chg="add">
          <ac:chgData name="Johnson, Kathy" userId="S::kjohnson@gwinnetttech.edu::bc454295-a45c-4866-b0f4-dd150e906dc9" providerId="AD" clId="Web-{E82972D3-9517-7A01-C1E9-672070AFF52D}" dt="2020-10-11T12:51:42.150" v="44"/>
          <ac:spMkLst>
            <pc:docMk/>
            <pc:sldMk cId="0" sldId="258"/>
            <ac:spMk id="87" creationId="{BF3D65BA-1C65-40FB-92EF-83951BDC1D7C}"/>
          </ac:spMkLst>
        </pc:spChg>
        <pc:spChg chg="add">
          <ac:chgData name="Johnson, Kathy" userId="S::kjohnson@gwinnetttech.edu::bc454295-a45c-4866-b0f4-dd150e906dc9" providerId="AD" clId="Web-{E82972D3-9517-7A01-C1E9-672070AFF52D}" dt="2020-10-11T12:51:42.150" v="44"/>
          <ac:spMkLst>
            <pc:docMk/>
            <pc:sldMk cId="0" sldId="258"/>
            <ac:spMk id="89" creationId="{ADF52CCA-FCDD-49A0-BFFC-3BD41F1B827A}"/>
          </ac:spMkLst>
        </pc:spChg>
        <pc:spChg chg="del">
          <ac:chgData name="Johnson, Kathy" userId="S::kjohnson@gwinnetttech.edu::bc454295-a45c-4866-b0f4-dd150e906dc9" providerId="AD" clId="Web-{E82972D3-9517-7A01-C1E9-672070AFF52D}" dt="2020-10-11T12:51:32.603" v="43"/>
          <ac:spMkLst>
            <pc:docMk/>
            <pc:sldMk cId="0" sldId="258"/>
            <ac:spMk id="21507" creationId="{FF63FE48-A7EE-4FF3-9463-AA9BC409A2CE}"/>
          </ac:spMkLst>
        </pc:spChg>
        <pc:picChg chg="mod ord">
          <ac:chgData name="Johnson, Kathy" userId="S::kjohnson@gwinnetttech.edu::bc454295-a45c-4866-b0f4-dd150e906dc9" providerId="AD" clId="Web-{E82972D3-9517-7A01-C1E9-672070AFF52D}" dt="2020-10-11T12:51:23.384" v="42"/>
          <ac:picMkLst>
            <pc:docMk/>
            <pc:sldMk cId="0" sldId="258"/>
            <ac:picMk id="21508" creationId="{EDA7B1B4-F3A1-424C-AEAB-3E2BBDD69A51}"/>
          </ac:picMkLst>
        </pc:picChg>
      </pc:sldChg>
      <pc:sldChg chg="modSp del">
        <pc:chgData name="Johnson, Kathy" userId="S::kjohnson@gwinnetttech.edu::bc454295-a45c-4866-b0f4-dd150e906dc9" providerId="AD" clId="Web-{E82972D3-9517-7A01-C1E9-672070AFF52D}" dt="2020-10-11T13:07:16.079" v="240"/>
        <pc:sldMkLst>
          <pc:docMk/>
          <pc:sldMk cId="0" sldId="259"/>
        </pc:sldMkLst>
        <pc:spChg chg="mod">
          <ac:chgData name="Johnson, Kathy" userId="S::kjohnson@gwinnetttech.edu::bc454295-a45c-4866-b0f4-dd150e906dc9" providerId="AD" clId="Web-{E82972D3-9517-7A01-C1E9-672070AFF52D}" dt="2020-10-11T13:00:58.587" v="162" actId="20577"/>
          <ac:spMkLst>
            <pc:docMk/>
            <pc:sldMk cId="0" sldId="259"/>
            <ac:spMk id="3" creationId="{1CD2A6AB-830D-463E-B7DB-F578063FF1B4}"/>
          </ac:spMkLst>
        </pc:spChg>
        <pc:spChg chg="mod">
          <ac:chgData name="Johnson, Kathy" userId="S::kjohnson@gwinnetttech.edu::bc454295-a45c-4866-b0f4-dd150e906dc9" providerId="AD" clId="Web-{E82972D3-9517-7A01-C1E9-672070AFF52D}" dt="2020-10-11T13:01:10.728" v="168" actId="20577"/>
          <ac:spMkLst>
            <pc:docMk/>
            <pc:sldMk cId="0" sldId="259"/>
            <ac:spMk id="4" creationId="{E69F6B4D-7A37-43D5-8D20-9A67BE057A49}"/>
          </ac:spMkLst>
        </pc:spChg>
      </pc:sldChg>
      <pc:sldChg chg="addSp delSp modSp mod setBg">
        <pc:chgData name="Johnson, Kathy" userId="S::kjohnson@gwinnetttech.edu::bc454295-a45c-4866-b0f4-dd150e906dc9" providerId="AD" clId="Web-{E82972D3-9517-7A01-C1E9-672070AFF52D}" dt="2020-10-11T13:36:12.399" v="256"/>
        <pc:sldMkLst>
          <pc:docMk/>
          <pc:sldMk cId="0" sldId="260"/>
        </pc:sldMkLst>
        <pc:spChg chg="mod">
          <ac:chgData name="Johnson, Kathy" userId="S::kjohnson@gwinnetttech.edu::bc454295-a45c-4866-b0f4-dd150e906dc9" providerId="AD" clId="Web-{E82972D3-9517-7A01-C1E9-672070AFF52D}" dt="2020-10-11T13:36:12.399" v="256"/>
          <ac:spMkLst>
            <pc:docMk/>
            <pc:sldMk cId="0" sldId="260"/>
            <ac:spMk id="2" creationId="{CEE8B6CA-5668-473A-829B-6488E979C81D}"/>
          </ac:spMkLst>
        </pc:spChg>
        <pc:spChg chg="mod">
          <ac:chgData name="Johnson, Kathy" userId="S::kjohnson@gwinnetttech.edu::bc454295-a45c-4866-b0f4-dd150e906dc9" providerId="AD" clId="Web-{E82972D3-9517-7A01-C1E9-672070AFF52D}" dt="2020-10-11T13:36:12.399" v="256"/>
          <ac:spMkLst>
            <pc:docMk/>
            <pc:sldMk cId="0" sldId="260"/>
            <ac:spMk id="7" creationId="{98874A31-A4CB-4D10-B1DC-AB503F378503}"/>
          </ac:spMkLst>
        </pc:spChg>
        <pc:spChg chg="add del">
          <ac:chgData name="Johnson, Kathy" userId="S::kjohnson@gwinnetttech.edu::bc454295-a45c-4866-b0f4-dd150e906dc9" providerId="AD" clId="Web-{E82972D3-9517-7A01-C1E9-672070AFF52D}" dt="2020-10-11T13:36:12.399" v="256"/>
          <ac:spMkLst>
            <pc:docMk/>
            <pc:sldMk cId="0" sldId="260"/>
            <ac:spMk id="12" creationId="{E9AA9F65-94B8-41A5-A7FF-23D2CFB116BB}"/>
          </ac:spMkLst>
        </pc:spChg>
        <pc:spChg chg="add del">
          <ac:chgData name="Johnson, Kathy" userId="S::kjohnson@gwinnetttech.edu::bc454295-a45c-4866-b0f4-dd150e906dc9" providerId="AD" clId="Web-{E82972D3-9517-7A01-C1E9-672070AFF52D}" dt="2020-10-11T13:36:12.399" v="256"/>
          <ac:spMkLst>
            <pc:docMk/>
            <pc:sldMk cId="0" sldId="260"/>
            <ac:spMk id="14" creationId="{7E8B0F8E-3F6C-4541-B9C1-774D80A08834}"/>
          </ac:spMkLst>
        </pc:spChg>
        <pc:spChg chg="add del">
          <ac:chgData name="Johnson, Kathy" userId="S::kjohnson@gwinnetttech.edu::bc454295-a45c-4866-b0f4-dd150e906dc9" providerId="AD" clId="Web-{E82972D3-9517-7A01-C1E9-672070AFF52D}" dt="2020-10-11T13:36:12.399" v="256"/>
          <ac:spMkLst>
            <pc:docMk/>
            <pc:sldMk cId="0" sldId="260"/>
            <ac:spMk id="16" creationId="{7A45F5BC-32D1-41CD-B270-C46F18CA1ACC}"/>
          </ac:spMkLst>
        </pc:spChg>
        <pc:spChg chg="add del">
          <ac:chgData name="Johnson, Kathy" userId="S::kjohnson@gwinnetttech.edu::bc454295-a45c-4866-b0f4-dd150e906dc9" providerId="AD" clId="Web-{E82972D3-9517-7A01-C1E9-672070AFF52D}" dt="2020-10-11T13:36:12.399" v="256"/>
          <ac:spMkLst>
            <pc:docMk/>
            <pc:sldMk cId="0" sldId="260"/>
            <ac:spMk id="18" creationId="{5BB74D4E-F243-4A10-813D-500A14025392}"/>
          </ac:spMkLst>
        </pc:spChg>
        <pc:spChg chg="add del">
          <ac:chgData name="Johnson, Kathy" userId="S::kjohnson@gwinnetttech.edu::bc454295-a45c-4866-b0f4-dd150e906dc9" providerId="AD" clId="Web-{E82972D3-9517-7A01-C1E9-672070AFF52D}" dt="2020-10-11T13:36:12.399" v="256"/>
          <ac:spMkLst>
            <pc:docMk/>
            <pc:sldMk cId="0" sldId="260"/>
            <ac:spMk id="20" creationId="{B373F125-DEF3-41D6-9918-AB21A2ACC37A}"/>
          </ac:spMkLst>
        </pc:spChg>
        <pc:spChg chg="add del">
          <ac:chgData name="Johnson, Kathy" userId="S::kjohnson@gwinnetttech.edu::bc454295-a45c-4866-b0f4-dd150e906dc9" providerId="AD" clId="Web-{E82972D3-9517-7A01-C1E9-672070AFF52D}" dt="2020-10-11T13:36:12.399" v="256"/>
          <ac:spMkLst>
            <pc:docMk/>
            <pc:sldMk cId="0" sldId="260"/>
            <ac:spMk id="22" creationId="{71E9F226-EB6E-48C9-ADDA-636DE4BF4EBE}"/>
          </ac:spMkLst>
        </pc:spChg>
        <pc:spChg chg="add">
          <ac:chgData name="Johnson, Kathy" userId="S::kjohnson@gwinnetttech.edu::bc454295-a45c-4866-b0f4-dd150e906dc9" providerId="AD" clId="Web-{E82972D3-9517-7A01-C1E9-672070AFF52D}" dt="2020-10-11T13:36:12.399" v="256"/>
          <ac:spMkLst>
            <pc:docMk/>
            <pc:sldMk cId="0" sldId="260"/>
            <ac:spMk id="27" creationId="{E9AA9F65-94B8-41A5-A7FF-23D2CFB116BB}"/>
          </ac:spMkLst>
        </pc:spChg>
        <pc:spChg chg="add">
          <ac:chgData name="Johnson, Kathy" userId="S::kjohnson@gwinnetttech.edu::bc454295-a45c-4866-b0f4-dd150e906dc9" providerId="AD" clId="Web-{E82972D3-9517-7A01-C1E9-672070AFF52D}" dt="2020-10-11T13:36:12.399" v="256"/>
          <ac:spMkLst>
            <pc:docMk/>
            <pc:sldMk cId="0" sldId="260"/>
            <ac:spMk id="29" creationId="{7E8B0F8E-3F6C-4541-B9C1-774D80A08834}"/>
          </ac:spMkLst>
        </pc:spChg>
        <pc:spChg chg="add">
          <ac:chgData name="Johnson, Kathy" userId="S::kjohnson@gwinnetttech.edu::bc454295-a45c-4866-b0f4-dd150e906dc9" providerId="AD" clId="Web-{E82972D3-9517-7A01-C1E9-672070AFF52D}" dt="2020-10-11T13:36:12.399" v="256"/>
          <ac:spMkLst>
            <pc:docMk/>
            <pc:sldMk cId="0" sldId="260"/>
            <ac:spMk id="31" creationId="{7A45F5BC-32D1-41CD-B270-C46F18CA1ACC}"/>
          </ac:spMkLst>
        </pc:spChg>
        <pc:spChg chg="add">
          <ac:chgData name="Johnson, Kathy" userId="S::kjohnson@gwinnetttech.edu::bc454295-a45c-4866-b0f4-dd150e906dc9" providerId="AD" clId="Web-{E82972D3-9517-7A01-C1E9-672070AFF52D}" dt="2020-10-11T13:36:12.399" v="256"/>
          <ac:spMkLst>
            <pc:docMk/>
            <pc:sldMk cId="0" sldId="260"/>
            <ac:spMk id="33" creationId="{5BB74D4E-F243-4A10-813D-500A14025392}"/>
          </ac:spMkLst>
        </pc:spChg>
        <pc:spChg chg="add">
          <ac:chgData name="Johnson, Kathy" userId="S::kjohnson@gwinnetttech.edu::bc454295-a45c-4866-b0f4-dd150e906dc9" providerId="AD" clId="Web-{E82972D3-9517-7A01-C1E9-672070AFF52D}" dt="2020-10-11T13:36:12.399" v="256"/>
          <ac:spMkLst>
            <pc:docMk/>
            <pc:sldMk cId="0" sldId="260"/>
            <ac:spMk id="35" creationId="{B373F125-DEF3-41D6-9918-AB21A2ACC37A}"/>
          </ac:spMkLst>
        </pc:spChg>
        <pc:spChg chg="add">
          <ac:chgData name="Johnson, Kathy" userId="S::kjohnson@gwinnetttech.edu::bc454295-a45c-4866-b0f4-dd150e906dc9" providerId="AD" clId="Web-{E82972D3-9517-7A01-C1E9-672070AFF52D}" dt="2020-10-11T13:36:12.399" v="256"/>
          <ac:spMkLst>
            <pc:docMk/>
            <pc:sldMk cId="0" sldId="260"/>
            <ac:spMk id="37" creationId="{71E9F226-EB6E-48C9-ADDA-636DE4BF4EBE}"/>
          </ac:spMkLst>
        </pc:spChg>
      </pc:sldChg>
      <pc:sldChg chg="addSp delSp modSp mod setBg">
        <pc:chgData name="Johnson, Kathy" userId="S::kjohnson@gwinnetttech.edu::bc454295-a45c-4866-b0f4-dd150e906dc9" providerId="AD" clId="Web-{E82972D3-9517-7A01-C1E9-672070AFF52D}" dt="2020-10-11T14:38:18.640" v="267"/>
        <pc:sldMkLst>
          <pc:docMk/>
          <pc:sldMk cId="0" sldId="261"/>
        </pc:sldMkLst>
        <pc:spChg chg="mod ord">
          <ac:chgData name="Johnson, Kathy" userId="S::kjohnson@gwinnetttech.edu::bc454295-a45c-4866-b0f4-dd150e906dc9" providerId="AD" clId="Web-{E82972D3-9517-7A01-C1E9-672070AFF52D}" dt="2020-10-11T14:38:05.936" v="264" actId="20577"/>
          <ac:spMkLst>
            <pc:docMk/>
            <pc:sldMk cId="0" sldId="261"/>
            <ac:spMk id="2" creationId="{F932F996-A23A-43A6-BABA-7C9D8A413330}"/>
          </ac:spMkLst>
        </pc:spChg>
        <pc:spChg chg="mod">
          <ac:chgData name="Johnson, Kathy" userId="S::kjohnson@gwinnetttech.edu::bc454295-a45c-4866-b0f4-dd150e906dc9" providerId="AD" clId="Web-{E82972D3-9517-7A01-C1E9-672070AFF52D}" dt="2020-10-11T13:39:29.102" v="257"/>
          <ac:spMkLst>
            <pc:docMk/>
            <pc:sldMk cId="0" sldId="261"/>
            <ac:spMk id="3" creationId="{8B0AC996-A525-4893-B0E0-E3112578E27B}"/>
          </ac:spMkLst>
        </pc:spChg>
        <pc:spChg chg="add del">
          <ac:chgData name="Johnson, Kathy" userId="S::kjohnson@gwinnetttech.edu::bc454295-a45c-4866-b0f4-dd150e906dc9" providerId="AD" clId="Web-{E82972D3-9517-7A01-C1E9-672070AFF52D}" dt="2020-10-11T14:38:18.640" v="267"/>
          <ac:spMkLst>
            <pc:docMk/>
            <pc:sldMk cId="0" sldId="261"/>
            <ac:spMk id="8" creationId="{F92989FB-1024-49B7-BDF1-B3CE27D48623}"/>
          </ac:spMkLst>
        </pc:spChg>
        <pc:spChg chg="add del">
          <ac:chgData name="Johnson, Kathy" userId="S::kjohnson@gwinnetttech.edu::bc454295-a45c-4866-b0f4-dd150e906dc9" providerId="AD" clId="Web-{E82972D3-9517-7A01-C1E9-672070AFF52D}" dt="2020-10-11T14:38:18.640" v="267"/>
          <ac:spMkLst>
            <pc:docMk/>
            <pc:sldMk cId="0" sldId="261"/>
            <ac:spMk id="10" creationId="{DFEE959E-BF10-4204-9556-D1707088D445}"/>
          </ac:spMkLst>
        </pc:spChg>
        <pc:spChg chg="add del">
          <ac:chgData name="Johnson, Kathy" userId="S::kjohnson@gwinnetttech.edu::bc454295-a45c-4866-b0f4-dd150e906dc9" providerId="AD" clId="Web-{E82972D3-9517-7A01-C1E9-672070AFF52D}" dt="2020-10-11T14:38:18.640" v="267"/>
          <ac:spMkLst>
            <pc:docMk/>
            <pc:sldMk cId="0" sldId="261"/>
            <ac:spMk id="12" creationId="{DDD17B6A-CB37-4005-9681-A20AFCDC7822}"/>
          </ac:spMkLst>
        </pc:spChg>
        <pc:spChg chg="add del">
          <ac:chgData name="Johnson, Kathy" userId="S::kjohnson@gwinnetttech.edu::bc454295-a45c-4866-b0f4-dd150e906dc9" providerId="AD" clId="Web-{E82972D3-9517-7A01-C1E9-672070AFF52D}" dt="2020-10-11T14:38:18.640" v="267"/>
          <ac:spMkLst>
            <pc:docMk/>
            <pc:sldMk cId="0" sldId="261"/>
            <ac:spMk id="14" creationId="{3B7BBDE9-DAED-40B0-A640-503C918D1CE3}"/>
          </ac:spMkLst>
        </pc:spChg>
        <pc:spChg chg="add del">
          <ac:chgData name="Johnson, Kathy" userId="S::kjohnson@gwinnetttech.edu::bc454295-a45c-4866-b0f4-dd150e906dc9" providerId="AD" clId="Web-{E82972D3-9517-7A01-C1E9-672070AFF52D}" dt="2020-10-11T14:38:18.640" v="267"/>
          <ac:spMkLst>
            <pc:docMk/>
            <pc:sldMk cId="0" sldId="261"/>
            <ac:spMk id="16" creationId="{7BC7EA7B-802E-41F4-8926-C4475287AA31}"/>
          </ac:spMkLst>
        </pc:spChg>
        <pc:spChg chg="add">
          <ac:chgData name="Johnson, Kathy" userId="S::kjohnson@gwinnetttech.edu::bc454295-a45c-4866-b0f4-dd150e906dc9" providerId="AD" clId="Web-{E82972D3-9517-7A01-C1E9-672070AFF52D}" dt="2020-10-11T14:38:18.640" v="267"/>
          <ac:spMkLst>
            <pc:docMk/>
            <pc:sldMk cId="0" sldId="261"/>
            <ac:spMk id="21" creationId="{F92989FB-1024-49B7-BDF1-B3CE27D48623}"/>
          </ac:spMkLst>
        </pc:spChg>
        <pc:spChg chg="add">
          <ac:chgData name="Johnson, Kathy" userId="S::kjohnson@gwinnetttech.edu::bc454295-a45c-4866-b0f4-dd150e906dc9" providerId="AD" clId="Web-{E82972D3-9517-7A01-C1E9-672070AFF52D}" dt="2020-10-11T14:38:18.640" v="267"/>
          <ac:spMkLst>
            <pc:docMk/>
            <pc:sldMk cId="0" sldId="261"/>
            <ac:spMk id="23" creationId="{DFEE959E-BF10-4204-9556-D1707088D445}"/>
          </ac:spMkLst>
        </pc:spChg>
        <pc:spChg chg="add">
          <ac:chgData name="Johnson, Kathy" userId="S::kjohnson@gwinnetttech.edu::bc454295-a45c-4866-b0f4-dd150e906dc9" providerId="AD" clId="Web-{E82972D3-9517-7A01-C1E9-672070AFF52D}" dt="2020-10-11T14:38:18.640" v="267"/>
          <ac:spMkLst>
            <pc:docMk/>
            <pc:sldMk cId="0" sldId="261"/>
            <ac:spMk id="25" creationId="{DDD17B6A-CB37-4005-9681-A20AFCDC7822}"/>
          </ac:spMkLst>
        </pc:spChg>
        <pc:spChg chg="add">
          <ac:chgData name="Johnson, Kathy" userId="S::kjohnson@gwinnetttech.edu::bc454295-a45c-4866-b0f4-dd150e906dc9" providerId="AD" clId="Web-{E82972D3-9517-7A01-C1E9-672070AFF52D}" dt="2020-10-11T14:38:18.640" v="267"/>
          <ac:spMkLst>
            <pc:docMk/>
            <pc:sldMk cId="0" sldId="261"/>
            <ac:spMk id="27" creationId="{3B7BBDE9-DAED-40B0-A640-503C918D1CE3}"/>
          </ac:spMkLst>
        </pc:spChg>
        <pc:spChg chg="add">
          <ac:chgData name="Johnson, Kathy" userId="S::kjohnson@gwinnetttech.edu::bc454295-a45c-4866-b0f4-dd150e906dc9" providerId="AD" clId="Web-{E82972D3-9517-7A01-C1E9-672070AFF52D}" dt="2020-10-11T14:38:18.640" v="267"/>
          <ac:spMkLst>
            <pc:docMk/>
            <pc:sldMk cId="0" sldId="261"/>
            <ac:spMk id="29" creationId="{7BC7EA7B-802E-41F4-8926-C4475287AA31}"/>
          </ac:spMkLst>
        </pc:spChg>
      </pc:sldChg>
      <pc:sldChg chg="addSp delSp modSp mod setBg">
        <pc:chgData name="Johnson, Kathy" userId="S::kjohnson@gwinnetttech.edu::bc454295-a45c-4866-b0f4-dd150e906dc9" providerId="AD" clId="Web-{E82972D3-9517-7A01-C1E9-672070AFF52D}" dt="2020-10-11T14:46:35.720" v="360"/>
        <pc:sldMkLst>
          <pc:docMk/>
          <pc:sldMk cId="0" sldId="263"/>
        </pc:sldMkLst>
        <pc:spChg chg="mod ord">
          <ac:chgData name="Johnson, Kathy" userId="S::kjohnson@gwinnetttech.edu::bc454295-a45c-4866-b0f4-dd150e906dc9" providerId="AD" clId="Web-{E82972D3-9517-7A01-C1E9-672070AFF52D}" dt="2020-10-11T14:46:35.720" v="360"/>
          <ac:spMkLst>
            <pc:docMk/>
            <pc:sldMk cId="0" sldId="263"/>
            <ac:spMk id="2" creationId="{B0242798-E8D6-4083-8202-873822CE1DCD}"/>
          </ac:spMkLst>
        </pc:spChg>
        <pc:spChg chg="add del">
          <ac:chgData name="Johnson, Kathy" userId="S::kjohnson@gwinnetttech.edu::bc454295-a45c-4866-b0f4-dd150e906dc9" providerId="AD" clId="Web-{E82972D3-9517-7A01-C1E9-672070AFF52D}" dt="2020-10-11T14:46:35.720" v="360"/>
          <ac:spMkLst>
            <pc:docMk/>
            <pc:sldMk cId="0" sldId="263"/>
            <ac:spMk id="72" creationId="{F92989FB-1024-49B7-BDF1-B3CE27D48623}"/>
          </ac:spMkLst>
        </pc:spChg>
        <pc:spChg chg="add del">
          <ac:chgData name="Johnson, Kathy" userId="S::kjohnson@gwinnetttech.edu::bc454295-a45c-4866-b0f4-dd150e906dc9" providerId="AD" clId="Web-{E82972D3-9517-7A01-C1E9-672070AFF52D}" dt="2020-10-11T14:46:35.720" v="360"/>
          <ac:spMkLst>
            <pc:docMk/>
            <pc:sldMk cId="0" sldId="263"/>
            <ac:spMk id="74" creationId="{DFEE959E-BF10-4204-9556-D1707088D445}"/>
          </ac:spMkLst>
        </pc:spChg>
        <pc:spChg chg="add del">
          <ac:chgData name="Johnson, Kathy" userId="S::kjohnson@gwinnetttech.edu::bc454295-a45c-4866-b0f4-dd150e906dc9" providerId="AD" clId="Web-{E82972D3-9517-7A01-C1E9-672070AFF52D}" dt="2020-10-11T14:46:35.720" v="360"/>
          <ac:spMkLst>
            <pc:docMk/>
            <pc:sldMk cId="0" sldId="263"/>
            <ac:spMk id="76" creationId="{DDD17B6A-CB37-4005-9681-A20AFCDC7822}"/>
          </ac:spMkLst>
        </pc:spChg>
        <pc:spChg chg="add del">
          <ac:chgData name="Johnson, Kathy" userId="S::kjohnson@gwinnetttech.edu::bc454295-a45c-4866-b0f4-dd150e906dc9" providerId="AD" clId="Web-{E82972D3-9517-7A01-C1E9-672070AFF52D}" dt="2020-10-11T14:46:35.720" v="360"/>
          <ac:spMkLst>
            <pc:docMk/>
            <pc:sldMk cId="0" sldId="263"/>
            <ac:spMk id="78" creationId="{3B7BBDE9-DAED-40B0-A640-503C918D1CE3}"/>
          </ac:spMkLst>
        </pc:spChg>
        <pc:spChg chg="add del">
          <ac:chgData name="Johnson, Kathy" userId="S::kjohnson@gwinnetttech.edu::bc454295-a45c-4866-b0f4-dd150e906dc9" providerId="AD" clId="Web-{E82972D3-9517-7A01-C1E9-672070AFF52D}" dt="2020-10-11T14:46:35.720" v="360"/>
          <ac:spMkLst>
            <pc:docMk/>
            <pc:sldMk cId="0" sldId="263"/>
            <ac:spMk id="80" creationId="{7BC7EA7B-802E-41F4-8926-C4475287AA31}"/>
          </ac:spMkLst>
        </pc:spChg>
        <pc:spChg chg="add">
          <ac:chgData name="Johnson, Kathy" userId="S::kjohnson@gwinnetttech.edu::bc454295-a45c-4866-b0f4-dd150e906dc9" providerId="AD" clId="Web-{E82972D3-9517-7A01-C1E9-672070AFF52D}" dt="2020-10-11T14:46:35.720" v="360"/>
          <ac:spMkLst>
            <pc:docMk/>
            <pc:sldMk cId="0" sldId="263"/>
            <ac:spMk id="136" creationId="{B373F125-DEF3-41D6-9918-AB21A2ACC37A}"/>
          </ac:spMkLst>
        </pc:spChg>
        <pc:spChg chg="add">
          <ac:chgData name="Johnson, Kathy" userId="S::kjohnson@gwinnetttech.edu::bc454295-a45c-4866-b0f4-dd150e906dc9" providerId="AD" clId="Web-{E82972D3-9517-7A01-C1E9-672070AFF52D}" dt="2020-10-11T14:46:35.720" v="360"/>
          <ac:spMkLst>
            <pc:docMk/>
            <pc:sldMk cId="0" sldId="263"/>
            <ac:spMk id="138" creationId="{71E9F226-EB6E-48C9-ADDA-636DE4BF4EBE}"/>
          </ac:spMkLst>
        </pc:spChg>
        <pc:spChg chg="mod">
          <ac:chgData name="Johnson, Kathy" userId="S::kjohnson@gwinnetttech.edu::bc454295-a45c-4866-b0f4-dd150e906dc9" providerId="AD" clId="Web-{E82972D3-9517-7A01-C1E9-672070AFF52D}" dt="2020-10-11T14:46:35.720" v="360"/>
          <ac:spMkLst>
            <pc:docMk/>
            <pc:sldMk cId="0" sldId="263"/>
            <ac:spMk id="27651" creationId="{8B464C9A-2E38-4481-AC52-0774A21DE796}"/>
          </ac:spMkLst>
        </pc:spChg>
      </pc:sldChg>
      <pc:sldChg chg="addSp modSp mod setBg">
        <pc:chgData name="Johnson, Kathy" userId="S::kjohnson@gwinnetttech.edu::bc454295-a45c-4866-b0f4-dd150e906dc9" providerId="AD" clId="Web-{E82972D3-9517-7A01-C1E9-672070AFF52D}" dt="2020-10-11T14:40:04.380" v="306" actId="20577"/>
        <pc:sldMkLst>
          <pc:docMk/>
          <pc:sldMk cId="0" sldId="264"/>
        </pc:sldMkLst>
        <pc:spChg chg="mod ord">
          <ac:chgData name="Johnson, Kathy" userId="S::kjohnson@gwinnetttech.edu::bc454295-a45c-4866-b0f4-dd150e906dc9" providerId="AD" clId="Web-{E82972D3-9517-7A01-C1E9-672070AFF52D}" dt="2020-10-11T14:40:04.380" v="306" actId="20577"/>
          <ac:spMkLst>
            <pc:docMk/>
            <pc:sldMk cId="0" sldId="264"/>
            <ac:spMk id="2" creationId="{6F93618F-8350-4ACB-A4F2-238B73CD3B9B}"/>
          </ac:spMkLst>
        </pc:spChg>
        <pc:spChg chg="add">
          <ac:chgData name="Johnson, Kathy" userId="S::kjohnson@gwinnetttech.edu::bc454295-a45c-4866-b0f4-dd150e906dc9" providerId="AD" clId="Web-{E82972D3-9517-7A01-C1E9-672070AFF52D}" dt="2020-10-11T14:39:59.880" v="303"/>
          <ac:spMkLst>
            <pc:docMk/>
            <pc:sldMk cId="0" sldId="264"/>
            <ac:spMk id="72" creationId="{F92989FB-1024-49B7-BDF1-B3CE27D48623}"/>
          </ac:spMkLst>
        </pc:spChg>
        <pc:spChg chg="add">
          <ac:chgData name="Johnson, Kathy" userId="S::kjohnson@gwinnetttech.edu::bc454295-a45c-4866-b0f4-dd150e906dc9" providerId="AD" clId="Web-{E82972D3-9517-7A01-C1E9-672070AFF52D}" dt="2020-10-11T14:39:59.880" v="303"/>
          <ac:spMkLst>
            <pc:docMk/>
            <pc:sldMk cId="0" sldId="264"/>
            <ac:spMk id="74" creationId="{DFEE959E-BF10-4204-9556-D1707088D445}"/>
          </ac:spMkLst>
        </pc:spChg>
        <pc:spChg chg="add">
          <ac:chgData name="Johnson, Kathy" userId="S::kjohnson@gwinnetttech.edu::bc454295-a45c-4866-b0f4-dd150e906dc9" providerId="AD" clId="Web-{E82972D3-9517-7A01-C1E9-672070AFF52D}" dt="2020-10-11T14:39:59.880" v="303"/>
          <ac:spMkLst>
            <pc:docMk/>
            <pc:sldMk cId="0" sldId="264"/>
            <ac:spMk id="76" creationId="{DDD17B6A-CB37-4005-9681-A20AFCDC7822}"/>
          </ac:spMkLst>
        </pc:spChg>
        <pc:spChg chg="add">
          <ac:chgData name="Johnson, Kathy" userId="S::kjohnson@gwinnetttech.edu::bc454295-a45c-4866-b0f4-dd150e906dc9" providerId="AD" clId="Web-{E82972D3-9517-7A01-C1E9-672070AFF52D}" dt="2020-10-11T14:39:59.880" v="303"/>
          <ac:spMkLst>
            <pc:docMk/>
            <pc:sldMk cId="0" sldId="264"/>
            <ac:spMk id="78" creationId="{3B7BBDE9-DAED-40B0-A640-503C918D1CE3}"/>
          </ac:spMkLst>
        </pc:spChg>
        <pc:spChg chg="add">
          <ac:chgData name="Johnson, Kathy" userId="S::kjohnson@gwinnetttech.edu::bc454295-a45c-4866-b0f4-dd150e906dc9" providerId="AD" clId="Web-{E82972D3-9517-7A01-C1E9-672070AFF52D}" dt="2020-10-11T14:39:59.880" v="303"/>
          <ac:spMkLst>
            <pc:docMk/>
            <pc:sldMk cId="0" sldId="264"/>
            <ac:spMk id="80" creationId="{7BC7EA7B-802E-41F4-8926-C4475287AA31}"/>
          </ac:spMkLst>
        </pc:spChg>
        <pc:spChg chg="mod">
          <ac:chgData name="Johnson, Kathy" userId="S::kjohnson@gwinnetttech.edu::bc454295-a45c-4866-b0f4-dd150e906dc9" providerId="AD" clId="Web-{E82972D3-9517-7A01-C1E9-672070AFF52D}" dt="2020-10-11T14:39:59.880" v="303"/>
          <ac:spMkLst>
            <pc:docMk/>
            <pc:sldMk cId="0" sldId="264"/>
            <ac:spMk id="28675" creationId="{15D2A4E8-3134-43F6-889A-EAC6AEEB0828}"/>
          </ac:spMkLst>
        </pc:spChg>
      </pc:sldChg>
      <pc:sldChg chg="addSp modSp mod setBg">
        <pc:chgData name="Johnson, Kathy" userId="S::kjohnson@gwinnetttech.edu::bc454295-a45c-4866-b0f4-dd150e906dc9" providerId="AD" clId="Web-{E82972D3-9517-7A01-C1E9-672070AFF52D}" dt="2020-10-11T14:44:51.310" v="316" actId="20577"/>
        <pc:sldMkLst>
          <pc:docMk/>
          <pc:sldMk cId="0" sldId="265"/>
        </pc:sldMkLst>
        <pc:spChg chg="mod ord">
          <ac:chgData name="Johnson, Kathy" userId="S::kjohnson@gwinnetttech.edu::bc454295-a45c-4866-b0f4-dd150e906dc9" providerId="AD" clId="Web-{E82972D3-9517-7A01-C1E9-672070AFF52D}" dt="2020-10-11T14:44:51.310" v="316" actId="20577"/>
          <ac:spMkLst>
            <pc:docMk/>
            <pc:sldMk cId="0" sldId="265"/>
            <ac:spMk id="2" creationId="{C752C5C8-8D8E-47B6-812E-C5F6CCBAE3F5}"/>
          </ac:spMkLst>
        </pc:spChg>
        <pc:spChg chg="add">
          <ac:chgData name="Johnson, Kathy" userId="S::kjohnson@gwinnetttech.edu::bc454295-a45c-4866-b0f4-dd150e906dc9" providerId="AD" clId="Web-{E82972D3-9517-7A01-C1E9-672070AFF52D}" dt="2020-10-11T14:44:32.716" v="309"/>
          <ac:spMkLst>
            <pc:docMk/>
            <pc:sldMk cId="0" sldId="265"/>
            <ac:spMk id="72" creationId="{B373F125-DEF3-41D6-9918-AB21A2ACC37A}"/>
          </ac:spMkLst>
        </pc:spChg>
        <pc:spChg chg="add">
          <ac:chgData name="Johnson, Kathy" userId="S::kjohnson@gwinnetttech.edu::bc454295-a45c-4866-b0f4-dd150e906dc9" providerId="AD" clId="Web-{E82972D3-9517-7A01-C1E9-672070AFF52D}" dt="2020-10-11T14:44:32.716" v="309"/>
          <ac:spMkLst>
            <pc:docMk/>
            <pc:sldMk cId="0" sldId="265"/>
            <ac:spMk id="74" creationId="{71E9F226-EB6E-48C9-ADDA-636DE4BF4EBE}"/>
          </ac:spMkLst>
        </pc:spChg>
        <pc:spChg chg="mod">
          <ac:chgData name="Johnson, Kathy" userId="S::kjohnson@gwinnetttech.edu::bc454295-a45c-4866-b0f4-dd150e906dc9" providerId="AD" clId="Web-{E82972D3-9517-7A01-C1E9-672070AFF52D}" dt="2020-10-11T14:44:32.716" v="309"/>
          <ac:spMkLst>
            <pc:docMk/>
            <pc:sldMk cId="0" sldId="265"/>
            <ac:spMk id="29699" creationId="{16C7A4FF-7A47-4C1E-B4D2-E977C8E9B108}"/>
          </ac:spMkLst>
        </pc:spChg>
      </pc:sldChg>
      <pc:sldChg chg="addSp modSp mod ord setBg">
        <pc:chgData name="Johnson, Kathy" userId="S::kjohnson@gwinnetttech.edu::bc454295-a45c-4866-b0f4-dd150e906dc9" providerId="AD" clId="Web-{E82972D3-9517-7A01-C1E9-672070AFF52D}" dt="2020-10-11T14:46:29.954" v="359"/>
        <pc:sldMkLst>
          <pc:docMk/>
          <pc:sldMk cId="0" sldId="266"/>
        </pc:sldMkLst>
        <pc:spChg chg="mod ord">
          <ac:chgData name="Johnson, Kathy" userId="S::kjohnson@gwinnetttech.edu::bc454295-a45c-4866-b0f4-dd150e906dc9" providerId="AD" clId="Web-{E82972D3-9517-7A01-C1E9-672070AFF52D}" dt="2020-10-11T14:46:14" v="357" actId="20577"/>
          <ac:spMkLst>
            <pc:docMk/>
            <pc:sldMk cId="0" sldId="266"/>
            <ac:spMk id="2" creationId="{6982C8BB-6C05-488E-9049-511481090F4C}"/>
          </ac:spMkLst>
        </pc:spChg>
        <pc:spChg chg="add">
          <ac:chgData name="Johnson, Kathy" userId="S::kjohnson@gwinnetttech.edu::bc454295-a45c-4866-b0f4-dd150e906dc9" providerId="AD" clId="Web-{E82972D3-9517-7A01-C1E9-672070AFF52D}" dt="2020-10-11T14:45:08.061" v="319"/>
          <ac:spMkLst>
            <pc:docMk/>
            <pc:sldMk cId="0" sldId="266"/>
            <ac:spMk id="72" creationId="{F92989FB-1024-49B7-BDF1-B3CE27D48623}"/>
          </ac:spMkLst>
        </pc:spChg>
        <pc:spChg chg="add">
          <ac:chgData name="Johnson, Kathy" userId="S::kjohnson@gwinnetttech.edu::bc454295-a45c-4866-b0f4-dd150e906dc9" providerId="AD" clId="Web-{E82972D3-9517-7A01-C1E9-672070AFF52D}" dt="2020-10-11T14:45:08.061" v="319"/>
          <ac:spMkLst>
            <pc:docMk/>
            <pc:sldMk cId="0" sldId="266"/>
            <ac:spMk id="74" creationId="{DFEE959E-BF10-4204-9556-D1707088D445}"/>
          </ac:spMkLst>
        </pc:spChg>
        <pc:spChg chg="add">
          <ac:chgData name="Johnson, Kathy" userId="S::kjohnson@gwinnetttech.edu::bc454295-a45c-4866-b0f4-dd150e906dc9" providerId="AD" clId="Web-{E82972D3-9517-7A01-C1E9-672070AFF52D}" dt="2020-10-11T14:45:08.061" v="319"/>
          <ac:spMkLst>
            <pc:docMk/>
            <pc:sldMk cId="0" sldId="266"/>
            <ac:spMk id="76" creationId="{DDD17B6A-CB37-4005-9681-A20AFCDC7822}"/>
          </ac:spMkLst>
        </pc:spChg>
        <pc:spChg chg="add">
          <ac:chgData name="Johnson, Kathy" userId="S::kjohnson@gwinnetttech.edu::bc454295-a45c-4866-b0f4-dd150e906dc9" providerId="AD" clId="Web-{E82972D3-9517-7A01-C1E9-672070AFF52D}" dt="2020-10-11T14:45:08.061" v="319"/>
          <ac:spMkLst>
            <pc:docMk/>
            <pc:sldMk cId="0" sldId="266"/>
            <ac:spMk id="78" creationId="{3B7BBDE9-DAED-40B0-A640-503C918D1CE3}"/>
          </ac:spMkLst>
        </pc:spChg>
        <pc:spChg chg="add">
          <ac:chgData name="Johnson, Kathy" userId="S::kjohnson@gwinnetttech.edu::bc454295-a45c-4866-b0f4-dd150e906dc9" providerId="AD" clId="Web-{E82972D3-9517-7A01-C1E9-672070AFF52D}" dt="2020-10-11T14:45:08.061" v="319"/>
          <ac:spMkLst>
            <pc:docMk/>
            <pc:sldMk cId="0" sldId="266"/>
            <ac:spMk id="80" creationId="{7BC7EA7B-802E-41F4-8926-C4475287AA31}"/>
          </ac:spMkLst>
        </pc:spChg>
        <pc:spChg chg="mod">
          <ac:chgData name="Johnson, Kathy" userId="S::kjohnson@gwinnetttech.edu::bc454295-a45c-4866-b0f4-dd150e906dc9" providerId="AD" clId="Web-{E82972D3-9517-7A01-C1E9-672070AFF52D}" dt="2020-10-11T14:45:28.686" v="331" actId="14100"/>
          <ac:spMkLst>
            <pc:docMk/>
            <pc:sldMk cId="0" sldId="266"/>
            <ac:spMk id="30723" creationId="{422DF8C1-D032-499F-BB40-13E0FCE3BC2C}"/>
          </ac:spMkLst>
        </pc:spChg>
      </pc:sldChg>
      <pc:sldChg chg="addSp delSp modSp mod setBg">
        <pc:chgData name="Johnson, Kathy" userId="S::kjohnson@gwinnetttech.edu::bc454295-a45c-4866-b0f4-dd150e906dc9" providerId="AD" clId="Web-{E82972D3-9517-7A01-C1E9-672070AFF52D}" dt="2020-10-11T14:47:51.770" v="404"/>
        <pc:sldMkLst>
          <pc:docMk/>
          <pc:sldMk cId="0" sldId="267"/>
        </pc:sldMkLst>
        <pc:spChg chg="mod ord">
          <ac:chgData name="Johnson, Kathy" userId="S::kjohnson@gwinnetttech.edu::bc454295-a45c-4866-b0f4-dd150e906dc9" providerId="AD" clId="Web-{E82972D3-9517-7A01-C1E9-672070AFF52D}" dt="2020-10-11T14:47:51.770" v="404"/>
          <ac:spMkLst>
            <pc:docMk/>
            <pc:sldMk cId="0" sldId="267"/>
            <ac:spMk id="2" creationId="{C357EE8F-B966-4D8F-8AF8-6641337E749E}"/>
          </ac:spMkLst>
        </pc:spChg>
        <pc:spChg chg="add del">
          <ac:chgData name="Johnson, Kathy" userId="S::kjohnson@gwinnetttech.edu::bc454295-a45c-4866-b0f4-dd150e906dc9" providerId="AD" clId="Web-{E82972D3-9517-7A01-C1E9-672070AFF52D}" dt="2020-10-11T14:47:51.770" v="404"/>
          <ac:spMkLst>
            <pc:docMk/>
            <pc:sldMk cId="0" sldId="267"/>
            <ac:spMk id="72" creationId="{F92989FB-1024-49B7-BDF1-B3CE27D48623}"/>
          </ac:spMkLst>
        </pc:spChg>
        <pc:spChg chg="add del">
          <ac:chgData name="Johnson, Kathy" userId="S::kjohnson@gwinnetttech.edu::bc454295-a45c-4866-b0f4-dd150e906dc9" providerId="AD" clId="Web-{E82972D3-9517-7A01-C1E9-672070AFF52D}" dt="2020-10-11T14:47:51.770" v="404"/>
          <ac:spMkLst>
            <pc:docMk/>
            <pc:sldMk cId="0" sldId="267"/>
            <ac:spMk id="74" creationId="{DFEE959E-BF10-4204-9556-D1707088D445}"/>
          </ac:spMkLst>
        </pc:spChg>
        <pc:spChg chg="add del">
          <ac:chgData name="Johnson, Kathy" userId="S::kjohnson@gwinnetttech.edu::bc454295-a45c-4866-b0f4-dd150e906dc9" providerId="AD" clId="Web-{E82972D3-9517-7A01-C1E9-672070AFF52D}" dt="2020-10-11T14:47:51.770" v="404"/>
          <ac:spMkLst>
            <pc:docMk/>
            <pc:sldMk cId="0" sldId="267"/>
            <ac:spMk id="76" creationId="{DDD17B6A-CB37-4005-9681-A20AFCDC7822}"/>
          </ac:spMkLst>
        </pc:spChg>
        <pc:spChg chg="add del">
          <ac:chgData name="Johnson, Kathy" userId="S::kjohnson@gwinnetttech.edu::bc454295-a45c-4866-b0f4-dd150e906dc9" providerId="AD" clId="Web-{E82972D3-9517-7A01-C1E9-672070AFF52D}" dt="2020-10-11T14:47:51.770" v="404"/>
          <ac:spMkLst>
            <pc:docMk/>
            <pc:sldMk cId="0" sldId="267"/>
            <ac:spMk id="78" creationId="{3B7BBDE9-DAED-40B0-A640-503C918D1CE3}"/>
          </ac:spMkLst>
        </pc:spChg>
        <pc:spChg chg="add del">
          <ac:chgData name="Johnson, Kathy" userId="S::kjohnson@gwinnetttech.edu::bc454295-a45c-4866-b0f4-dd150e906dc9" providerId="AD" clId="Web-{E82972D3-9517-7A01-C1E9-672070AFF52D}" dt="2020-10-11T14:47:51.770" v="404"/>
          <ac:spMkLst>
            <pc:docMk/>
            <pc:sldMk cId="0" sldId="267"/>
            <ac:spMk id="80" creationId="{7BC7EA7B-802E-41F4-8926-C4475287AA31}"/>
          </ac:spMkLst>
        </pc:spChg>
        <pc:spChg chg="add">
          <ac:chgData name="Johnson, Kathy" userId="S::kjohnson@gwinnetttech.edu::bc454295-a45c-4866-b0f4-dd150e906dc9" providerId="AD" clId="Web-{E82972D3-9517-7A01-C1E9-672070AFF52D}" dt="2020-10-11T14:47:51.770" v="404"/>
          <ac:spMkLst>
            <pc:docMk/>
            <pc:sldMk cId="0" sldId="267"/>
            <ac:spMk id="136" creationId="{F92989FB-1024-49B7-BDF1-B3CE27D48623}"/>
          </ac:spMkLst>
        </pc:spChg>
        <pc:spChg chg="add">
          <ac:chgData name="Johnson, Kathy" userId="S::kjohnson@gwinnetttech.edu::bc454295-a45c-4866-b0f4-dd150e906dc9" providerId="AD" clId="Web-{E82972D3-9517-7A01-C1E9-672070AFF52D}" dt="2020-10-11T14:47:51.770" v="404"/>
          <ac:spMkLst>
            <pc:docMk/>
            <pc:sldMk cId="0" sldId="267"/>
            <ac:spMk id="138" creationId="{DFEE959E-BF10-4204-9556-D1707088D445}"/>
          </ac:spMkLst>
        </pc:spChg>
        <pc:spChg chg="add">
          <ac:chgData name="Johnson, Kathy" userId="S::kjohnson@gwinnetttech.edu::bc454295-a45c-4866-b0f4-dd150e906dc9" providerId="AD" clId="Web-{E82972D3-9517-7A01-C1E9-672070AFF52D}" dt="2020-10-11T14:47:51.770" v="404"/>
          <ac:spMkLst>
            <pc:docMk/>
            <pc:sldMk cId="0" sldId="267"/>
            <ac:spMk id="140" creationId="{DDD17B6A-CB37-4005-9681-A20AFCDC7822}"/>
          </ac:spMkLst>
        </pc:spChg>
        <pc:spChg chg="add">
          <ac:chgData name="Johnson, Kathy" userId="S::kjohnson@gwinnetttech.edu::bc454295-a45c-4866-b0f4-dd150e906dc9" providerId="AD" clId="Web-{E82972D3-9517-7A01-C1E9-672070AFF52D}" dt="2020-10-11T14:47:51.770" v="404"/>
          <ac:spMkLst>
            <pc:docMk/>
            <pc:sldMk cId="0" sldId="267"/>
            <ac:spMk id="142" creationId="{3B7BBDE9-DAED-40B0-A640-503C918D1CE3}"/>
          </ac:spMkLst>
        </pc:spChg>
        <pc:spChg chg="add">
          <ac:chgData name="Johnson, Kathy" userId="S::kjohnson@gwinnetttech.edu::bc454295-a45c-4866-b0f4-dd150e906dc9" providerId="AD" clId="Web-{E82972D3-9517-7A01-C1E9-672070AFF52D}" dt="2020-10-11T14:47:51.770" v="404"/>
          <ac:spMkLst>
            <pc:docMk/>
            <pc:sldMk cId="0" sldId="267"/>
            <ac:spMk id="144" creationId="{7BC7EA7B-802E-41F4-8926-C4475287AA31}"/>
          </ac:spMkLst>
        </pc:spChg>
        <pc:spChg chg="mod">
          <ac:chgData name="Johnson, Kathy" userId="S::kjohnson@gwinnetttech.edu::bc454295-a45c-4866-b0f4-dd150e906dc9" providerId="AD" clId="Web-{E82972D3-9517-7A01-C1E9-672070AFF52D}" dt="2020-10-11T14:46:49.829" v="361"/>
          <ac:spMkLst>
            <pc:docMk/>
            <pc:sldMk cId="0" sldId="267"/>
            <ac:spMk id="31747" creationId="{582DAE01-F0BD-4B64-AA63-E3B712F19917}"/>
          </ac:spMkLst>
        </pc:spChg>
      </pc:sldChg>
      <pc:sldChg chg="addSp modSp mod setBg">
        <pc:chgData name="Johnson, Kathy" userId="S::kjohnson@gwinnetttech.edu::bc454295-a45c-4866-b0f4-dd150e906dc9" providerId="AD" clId="Web-{E82972D3-9517-7A01-C1E9-672070AFF52D}" dt="2020-10-11T14:48:34.505" v="420" actId="20577"/>
        <pc:sldMkLst>
          <pc:docMk/>
          <pc:sldMk cId="0" sldId="269"/>
        </pc:sldMkLst>
        <pc:spChg chg="mod ord">
          <ac:chgData name="Johnson, Kathy" userId="S::kjohnson@gwinnetttech.edu::bc454295-a45c-4866-b0f4-dd150e906dc9" providerId="AD" clId="Web-{E82972D3-9517-7A01-C1E9-672070AFF52D}" dt="2020-10-11T14:48:34.505" v="420" actId="20577"/>
          <ac:spMkLst>
            <pc:docMk/>
            <pc:sldMk cId="0" sldId="269"/>
            <ac:spMk id="2" creationId="{4FE2E147-C607-4D42-A433-96B0C8AF8A09}"/>
          </ac:spMkLst>
        </pc:spChg>
        <pc:spChg chg="add">
          <ac:chgData name="Johnson, Kathy" userId="S::kjohnson@gwinnetttech.edu::bc454295-a45c-4866-b0f4-dd150e906dc9" providerId="AD" clId="Web-{E82972D3-9517-7A01-C1E9-672070AFF52D}" dt="2020-10-11T14:48:00.910" v="405"/>
          <ac:spMkLst>
            <pc:docMk/>
            <pc:sldMk cId="0" sldId="269"/>
            <ac:spMk id="72" creationId="{B373F125-DEF3-41D6-9918-AB21A2ACC37A}"/>
          </ac:spMkLst>
        </pc:spChg>
        <pc:spChg chg="add">
          <ac:chgData name="Johnson, Kathy" userId="S::kjohnson@gwinnetttech.edu::bc454295-a45c-4866-b0f4-dd150e906dc9" providerId="AD" clId="Web-{E82972D3-9517-7A01-C1E9-672070AFF52D}" dt="2020-10-11T14:48:00.910" v="405"/>
          <ac:spMkLst>
            <pc:docMk/>
            <pc:sldMk cId="0" sldId="269"/>
            <ac:spMk id="74" creationId="{71E9F226-EB6E-48C9-ADDA-636DE4BF4EBE}"/>
          </ac:spMkLst>
        </pc:spChg>
        <pc:spChg chg="mod">
          <ac:chgData name="Johnson, Kathy" userId="S::kjohnson@gwinnetttech.edu::bc454295-a45c-4866-b0f4-dd150e906dc9" providerId="AD" clId="Web-{E82972D3-9517-7A01-C1E9-672070AFF52D}" dt="2020-10-11T14:48:00.910" v="405"/>
          <ac:spMkLst>
            <pc:docMk/>
            <pc:sldMk cId="0" sldId="269"/>
            <ac:spMk id="32771" creationId="{B8F3DB89-4EDA-45BD-AD76-9FED94AA4AC1}"/>
          </ac:spMkLst>
        </pc:spChg>
      </pc:sldChg>
      <pc:sldChg chg="addSp modSp mod setBg">
        <pc:chgData name="Johnson, Kathy" userId="S::kjohnson@gwinnetttech.edu::bc454295-a45c-4866-b0f4-dd150e906dc9" providerId="AD" clId="Web-{E82972D3-9517-7A01-C1E9-672070AFF52D}" dt="2020-10-11T14:49:24.819" v="436" actId="20577"/>
        <pc:sldMkLst>
          <pc:docMk/>
          <pc:sldMk cId="0" sldId="270"/>
        </pc:sldMkLst>
        <pc:spChg chg="mod ord">
          <ac:chgData name="Johnson, Kathy" userId="S::kjohnson@gwinnetttech.edu::bc454295-a45c-4866-b0f4-dd150e906dc9" providerId="AD" clId="Web-{E82972D3-9517-7A01-C1E9-672070AFF52D}" dt="2020-10-11T14:49:24.819" v="436" actId="20577"/>
          <ac:spMkLst>
            <pc:docMk/>
            <pc:sldMk cId="0" sldId="270"/>
            <ac:spMk id="2" creationId="{041C1939-9CCA-46B2-A38F-90557099CC5C}"/>
          </ac:spMkLst>
        </pc:spChg>
        <pc:spChg chg="add">
          <ac:chgData name="Johnson, Kathy" userId="S::kjohnson@gwinnetttech.edu::bc454295-a45c-4866-b0f4-dd150e906dc9" providerId="AD" clId="Web-{E82972D3-9517-7A01-C1E9-672070AFF52D}" dt="2020-10-11T14:48:47.162" v="423"/>
          <ac:spMkLst>
            <pc:docMk/>
            <pc:sldMk cId="0" sldId="270"/>
            <ac:spMk id="72" creationId="{F92989FB-1024-49B7-BDF1-B3CE27D48623}"/>
          </ac:spMkLst>
        </pc:spChg>
        <pc:spChg chg="add">
          <ac:chgData name="Johnson, Kathy" userId="S::kjohnson@gwinnetttech.edu::bc454295-a45c-4866-b0f4-dd150e906dc9" providerId="AD" clId="Web-{E82972D3-9517-7A01-C1E9-672070AFF52D}" dt="2020-10-11T14:48:47.162" v="423"/>
          <ac:spMkLst>
            <pc:docMk/>
            <pc:sldMk cId="0" sldId="270"/>
            <ac:spMk id="74" creationId="{DFEE959E-BF10-4204-9556-D1707088D445}"/>
          </ac:spMkLst>
        </pc:spChg>
        <pc:spChg chg="add">
          <ac:chgData name="Johnson, Kathy" userId="S::kjohnson@gwinnetttech.edu::bc454295-a45c-4866-b0f4-dd150e906dc9" providerId="AD" clId="Web-{E82972D3-9517-7A01-C1E9-672070AFF52D}" dt="2020-10-11T14:48:47.162" v="423"/>
          <ac:spMkLst>
            <pc:docMk/>
            <pc:sldMk cId="0" sldId="270"/>
            <ac:spMk id="76" creationId="{DDD17B6A-CB37-4005-9681-A20AFCDC7822}"/>
          </ac:spMkLst>
        </pc:spChg>
        <pc:spChg chg="add">
          <ac:chgData name="Johnson, Kathy" userId="S::kjohnson@gwinnetttech.edu::bc454295-a45c-4866-b0f4-dd150e906dc9" providerId="AD" clId="Web-{E82972D3-9517-7A01-C1E9-672070AFF52D}" dt="2020-10-11T14:48:47.162" v="423"/>
          <ac:spMkLst>
            <pc:docMk/>
            <pc:sldMk cId="0" sldId="270"/>
            <ac:spMk id="78" creationId="{3B7BBDE9-DAED-40B0-A640-503C918D1CE3}"/>
          </ac:spMkLst>
        </pc:spChg>
        <pc:spChg chg="add">
          <ac:chgData name="Johnson, Kathy" userId="S::kjohnson@gwinnetttech.edu::bc454295-a45c-4866-b0f4-dd150e906dc9" providerId="AD" clId="Web-{E82972D3-9517-7A01-C1E9-672070AFF52D}" dt="2020-10-11T14:48:47.162" v="423"/>
          <ac:spMkLst>
            <pc:docMk/>
            <pc:sldMk cId="0" sldId="270"/>
            <ac:spMk id="80" creationId="{7BC7EA7B-802E-41F4-8926-C4475287AA31}"/>
          </ac:spMkLst>
        </pc:spChg>
        <pc:spChg chg="mod">
          <ac:chgData name="Johnson, Kathy" userId="S::kjohnson@gwinnetttech.edu::bc454295-a45c-4866-b0f4-dd150e906dc9" providerId="AD" clId="Web-{E82972D3-9517-7A01-C1E9-672070AFF52D}" dt="2020-10-11T14:48:47.162" v="423"/>
          <ac:spMkLst>
            <pc:docMk/>
            <pc:sldMk cId="0" sldId="270"/>
            <ac:spMk id="33795" creationId="{2C5DEADD-3B18-4708-B1A1-3B1C800F1D03}"/>
          </ac:spMkLst>
        </pc:spChg>
      </pc:sldChg>
      <pc:sldChg chg="addSp modSp mod setBg">
        <pc:chgData name="Johnson, Kathy" userId="S::kjohnson@gwinnetttech.edu::bc454295-a45c-4866-b0f4-dd150e906dc9" providerId="AD" clId="Web-{E82972D3-9517-7A01-C1E9-672070AFF52D}" dt="2020-10-11T14:50:24.946" v="465" actId="20577"/>
        <pc:sldMkLst>
          <pc:docMk/>
          <pc:sldMk cId="0" sldId="271"/>
        </pc:sldMkLst>
        <pc:spChg chg="mod ord">
          <ac:chgData name="Johnson, Kathy" userId="S::kjohnson@gwinnetttech.edu::bc454295-a45c-4866-b0f4-dd150e906dc9" providerId="AD" clId="Web-{E82972D3-9517-7A01-C1E9-672070AFF52D}" dt="2020-10-11T14:50:24.946" v="465" actId="20577"/>
          <ac:spMkLst>
            <pc:docMk/>
            <pc:sldMk cId="0" sldId="271"/>
            <ac:spMk id="2" creationId="{1E7260F7-AB3D-48A5-B6B8-EBD86B708BBF}"/>
          </ac:spMkLst>
        </pc:spChg>
        <pc:spChg chg="add">
          <ac:chgData name="Johnson, Kathy" userId="S::kjohnson@gwinnetttech.edu::bc454295-a45c-4866-b0f4-dd150e906dc9" providerId="AD" clId="Web-{E82972D3-9517-7A01-C1E9-672070AFF52D}" dt="2020-10-11T14:49:48.148" v="439"/>
          <ac:spMkLst>
            <pc:docMk/>
            <pc:sldMk cId="0" sldId="271"/>
            <ac:spMk id="72" creationId="{F92989FB-1024-49B7-BDF1-B3CE27D48623}"/>
          </ac:spMkLst>
        </pc:spChg>
        <pc:spChg chg="add">
          <ac:chgData name="Johnson, Kathy" userId="S::kjohnson@gwinnetttech.edu::bc454295-a45c-4866-b0f4-dd150e906dc9" providerId="AD" clId="Web-{E82972D3-9517-7A01-C1E9-672070AFF52D}" dt="2020-10-11T14:49:48.148" v="439"/>
          <ac:spMkLst>
            <pc:docMk/>
            <pc:sldMk cId="0" sldId="271"/>
            <ac:spMk id="74" creationId="{DFEE959E-BF10-4204-9556-D1707088D445}"/>
          </ac:spMkLst>
        </pc:spChg>
        <pc:spChg chg="add">
          <ac:chgData name="Johnson, Kathy" userId="S::kjohnson@gwinnetttech.edu::bc454295-a45c-4866-b0f4-dd150e906dc9" providerId="AD" clId="Web-{E82972D3-9517-7A01-C1E9-672070AFF52D}" dt="2020-10-11T14:49:48.148" v="439"/>
          <ac:spMkLst>
            <pc:docMk/>
            <pc:sldMk cId="0" sldId="271"/>
            <ac:spMk id="76" creationId="{DDD17B6A-CB37-4005-9681-A20AFCDC7822}"/>
          </ac:spMkLst>
        </pc:spChg>
        <pc:spChg chg="add">
          <ac:chgData name="Johnson, Kathy" userId="S::kjohnson@gwinnetttech.edu::bc454295-a45c-4866-b0f4-dd150e906dc9" providerId="AD" clId="Web-{E82972D3-9517-7A01-C1E9-672070AFF52D}" dt="2020-10-11T14:49:48.148" v="439"/>
          <ac:spMkLst>
            <pc:docMk/>
            <pc:sldMk cId="0" sldId="271"/>
            <ac:spMk id="78" creationId="{3B7BBDE9-DAED-40B0-A640-503C918D1CE3}"/>
          </ac:spMkLst>
        </pc:spChg>
        <pc:spChg chg="add">
          <ac:chgData name="Johnson, Kathy" userId="S::kjohnson@gwinnetttech.edu::bc454295-a45c-4866-b0f4-dd150e906dc9" providerId="AD" clId="Web-{E82972D3-9517-7A01-C1E9-672070AFF52D}" dt="2020-10-11T14:49:48.148" v="439"/>
          <ac:spMkLst>
            <pc:docMk/>
            <pc:sldMk cId="0" sldId="271"/>
            <ac:spMk id="80" creationId="{7BC7EA7B-802E-41F4-8926-C4475287AA31}"/>
          </ac:spMkLst>
        </pc:spChg>
        <pc:spChg chg="mod">
          <ac:chgData name="Johnson, Kathy" userId="S::kjohnson@gwinnetttech.edu::bc454295-a45c-4866-b0f4-dd150e906dc9" providerId="AD" clId="Web-{E82972D3-9517-7A01-C1E9-672070AFF52D}" dt="2020-10-11T14:50:15.696" v="461" actId="20577"/>
          <ac:spMkLst>
            <pc:docMk/>
            <pc:sldMk cId="0" sldId="271"/>
            <ac:spMk id="34819" creationId="{4CB9EEFD-7B72-4737-837E-54F094678838}"/>
          </ac:spMkLst>
        </pc:spChg>
      </pc:sldChg>
      <pc:sldChg chg="addSp modSp mod setBg">
        <pc:chgData name="Johnson, Kathy" userId="S::kjohnson@gwinnetttech.edu::bc454295-a45c-4866-b0f4-dd150e906dc9" providerId="AD" clId="Web-{E82972D3-9517-7A01-C1E9-672070AFF52D}" dt="2020-10-11T14:50:43.415" v="471" actId="20577"/>
        <pc:sldMkLst>
          <pc:docMk/>
          <pc:sldMk cId="0" sldId="272"/>
        </pc:sldMkLst>
        <pc:spChg chg="mod ord">
          <ac:chgData name="Johnson, Kathy" userId="S::kjohnson@gwinnetttech.edu::bc454295-a45c-4866-b0f4-dd150e906dc9" providerId="AD" clId="Web-{E82972D3-9517-7A01-C1E9-672070AFF52D}" dt="2020-10-11T14:50:43.415" v="471" actId="20577"/>
          <ac:spMkLst>
            <pc:docMk/>
            <pc:sldMk cId="0" sldId="272"/>
            <ac:spMk id="2" creationId="{EFE6BB2A-6173-46F4-B921-6DF788C16AE0}"/>
          </ac:spMkLst>
        </pc:spChg>
        <pc:spChg chg="add">
          <ac:chgData name="Johnson, Kathy" userId="S::kjohnson@gwinnetttech.edu::bc454295-a45c-4866-b0f4-dd150e906dc9" providerId="AD" clId="Web-{E82972D3-9517-7A01-C1E9-672070AFF52D}" dt="2020-10-11T14:50:35.790" v="468"/>
          <ac:spMkLst>
            <pc:docMk/>
            <pc:sldMk cId="0" sldId="272"/>
            <ac:spMk id="72" creationId="{B373F125-DEF3-41D6-9918-AB21A2ACC37A}"/>
          </ac:spMkLst>
        </pc:spChg>
        <pc:spChg chg="add">
          <ac:chgData name="Johnson, Kathy" userId="S::kjohnson@gwinnetttech.edu::bc454295-a45c-4866-b0f4-dd150e906dc9" providerId="AD" clId="Web-{E82972D3-9517-7A01-C1E9-672070AFF52D}" dt="2020-10-11T14:50:35.790" v="468"/>
          <ac:spMkLst>
            <pc:docMk/>
            <pc:sldMk cId="0" sldId="272"/>
            <ac:spMk id="74" creationId="{71E9F226-EB6E-48C9-ADDA-636DE4BF4EBE}"/>
          </ac:spMkLst>
        </pc:spChg>
        <pc:spChg chg="mod">
          <ac:chgData name="Johnson, Kathy" userId="S::kjohnson@gwinnetttech.edu::bc454295-a45c-4866-b0f4-dd150e906dc9" providerId="AD" clId="Web-{E82972D3-9517-7A01-C1E9-672070AFF52D}" dt="2020-10-11T14:50:35.790" v="468"/>
          <ac:spMkLst>
            <pc:docMk/>
            <pc:sldMk cId="0" sldId="272"/>
            <ac:spMk id="35843" creationId="{5672D19E-A506-4BA4-AE49-CE8CFDCD5F10}"/>
          </ac:spMkLst>
        </pc:spChg>
      </pc:sldChg>
      <pc:sldChg chg="addSp modSp mod setBg">
        <pc:chgData name="Johnson, Kathy" userId="S::kjohnson@gwinnetttech.edu::bc454295-a45c-4866-b0f4-dd150e906dc9" providerId="AD" clId="Web-{E82972D3-9517-7A01-C1E9-672070AFF52D}" dt="2020-10-11T14:51:07.400" v="481" actId="20577"/>
        <pc:sldMkLst>
          <pc:docMk/>
          <pc:sldMk cId="0" sldId="273"/>
        </pc:sldMkLst>
        <pc:spChg chg="mod ord">
          <ac:chgData name="Johnson, Kathy" userId="S::kjohnson@gwinnetttech.edu::bc454295-a45c-4866-b0f4-dd150e906dc9" providerId="AD" clId="Web-{E82972D3-9517-7A01-C1E9-672070AFF52D}" dt="2020-10-11T14:51:07.400" v="481" actId="20577"/>
          <ac:spMkLst>
            <pc:docMk/>
            <pc:sldMk cId="0" sldId="273"/>
            <ac:spMk id="2" creationId="{0091C569-29DF-462C-BCC6-B9486B5CC1DD}"/>
          </ac:spMkLst>
        </pc:spChg>
        <pc:spChg chg="add">
          <ac:chgData name="Johnson, Kathy" userId="S::kjohnson@gwinnetttech.edu::bc454295-a45c-4866-b0f4-dd150e906dc9" providerId="AD" clId="Web-{E82972D3-9517-7A01-C1E9-672070AFF52D}" dt="2020-10-11T14:50:50.462" v="474"/>
          <ac:spMkLst>
            <pc:docMk/>
            <pc:sldMk cId="0" sldId="273"/>
            <ac:spMk id="72" creationId="{F92989FB-1024-49B7-BDF1-B3CE27D48623}"/>
          </ac:spMkLst>
        </pc:spChg>
        <pc:spChg chg="add">
          <ac:chgData name="Johnson, Kathy" userId="S::kjohnson@gwinnetttech.edu::bc454295-a45c-4866-b0f4-dd150e906dc9" providerId="AD" clId="Web-{E82972D3-9517-7A01-C1E9-672070AFF52D}" dt="2020-10-11T14:50:50.462" v="474"/>
          <ac:spMkLst>
            <pc:docMk/>
            <pc:sldMk cId="0" sldId="273"/>
            <ac:spMk id="74" creationId="{DFEE959E-BF10-4204-9556-D1707088D445}"/>
          </ac:spMkLst>
        </pc:spChg>
        <pc:spChg chg="add">
          <ac:chgData name="Johnson, Kathy" userId="S::kjohnson@gwinnetttech.edu::bc454295-a45c-4866-b0f4-dd150e906dc9" providerId="AD" clId="Web-{E82972D3-9517-7A01-C1E9-672070AFF52D}" dt="2020-10-11T14:50:50.462" v="474"/>
          <ac:spMkLst>
            <pc:docMk/>
            <pc:sldMk cId="0" sldId="273"/>
            <ac:spMk id="76" creationId="{DDD17B6A-CB37-4005-9681-A20AFCDC7822}"/>
          </ac:spMkLst>
        </pc:spChg>
        <pc:spChg chg="add">
          <ac:chgData name="Johnson, Kathy" userId="S::kjohnson@gwinnetttech.edu::bc454295-a45c-4866-b0f4-dd150e906dc9" providerId="AD" clId="Web-{E82972D3-9517-7A01-C1E9-672070AFF52D}" dt="2020-10-11T14:50:50.462" v="474"/>
          <ac:spMkLst>
            <pc:docMk/>
            <pc:sldMk cId="0" sldId="273"/>
            <ac:spMk id="78" creationId="{3B7BBDE9-DAED-40B0-A640-503C918D1CE3}"/>
          </ac:spMkLst>
        </pc:spChg>
        <pc:spChg chg="add">
          <ac:chgData name="Johnson, Kathy" userId="S::kjohnson@gwinnetttech.edu::bc454295-a45c-4866-b0f4-dd150e906dc9" providerId="AD" clId="Web-{E82972D3-9517-7A01-C1E9-672070AFF52D}" dt="2020-10-11T14:50:50.462" v="474"/>
          <ac:spMkLst>
            <pc:docMk/>
            <pc:sldMk cId="0" sldId="273"/>
            <ac:spMk id="80" creationId="{7BC7EA7B-802E-41F4-8926-C4475287AA31}"/>
          </ac:spMkLst>
        </pc:spChg>
        <pc:spChg chg="mod">
          <ac:chgData name="Johnson, Kathy" userId="S::kjohnson@gwinnetttech.edu::bc454295-a45c-4866-b0f4-dd150e906dc9" providerId="AD" clId="Web-{E82972D3-9517-7A01-C1E9-672070AFF52D}" dt="2020-10-11T14:50:50.462" v="474"/>
          <ac:spMkLst>
            <pc:docMk/>
            <pc:sldMk cId="0" sldId="273"/>
            <ac:spMk id="36867" creationId="{DADE3587-D624-4050-8E6A-5C760290950D}"/>
          </ac:spMkLst>
        </pc:spChg>
      </pc:sldChg>
      <pc:sldChg chg="addSp modSp mod setBg">
        <pc:chgData name="Johnson, Kathy" userId="S::kjohnson@gwinnetttech.edu::bc454295-a45c-4866-b0f4-dd150e906dc9" providerId="AD" clId="Web-{E82972D3-9517-7A01-C1E9-672070AFF52D}" dt="2020-10-11T14:51:59.075" v="506" actId="20577"/>
        <pc:sldMkLst>
          <pc:docMk/>
          <pc:sldMk cId="0" sldId="274"/>
        </pc:sldMkLst>
        <pc:spChg chg="mod ord">
          <ac:chgData name="Johnson, Kathy" userId="S::kjohnson@gwinnetttech.edu::bc454295-a45c-4866-b0f4-dd150e906dc9" providerId="AD" clId="Web-{E82972D3-9517-7A01-C1E9-672070AFF52D}" dt="2020-10-11T14:51:59.075" v="506" actId="20577"/>
          <ac:spMkLst>
            <pc:docMk/>
            <pc:sldMk cId="0" sldId="274"/>
            <ac:spMk id="2" creationId="{C8C5E7C5-26A9-454A-A124-14C139D3925F}"/>
          </ac:spMkLst>
        </pc:spChg>
        <pc:spChg chg="add">
          <ac:chgData name="Johnson, Kathy" userId="S::kjohnson@gwinnetttech.edu::bc454295-a45c-4866-b0f4-dd150e906dc9" providerId="AD" clId="Web-{E82972D3-9517-7A01-C1E9-672070AFF52D}" dt="2020-10-11T14:51:14.557" v="484"/>
          <ac:spMkLst>
            <pc:docMk/>
            <pc:sldMk cId="0" sldId="274"/>
            <ac:spMk id="72" creationId="{F92989FB-1024-49B7-BDF1-B3CE27D48623}"/>
          </ac:spMkLst>
        </pc:spChg>
        <pc:spChg chg="add">
          <ac:chgData name="Johnson, Kathy" userId="S::kjohnson@gwinnetttech.edu::bc454295-a45c-4866-b0f4-dd150e906dc9" providerId="AD" clId="Web-{E82972D3-9517-7A01-C1E9-672070AFF52D}" dt="2020-10-11T14:51:14.557" v="484"/>
          <ac:spMkLst>
            <pc:docMk/>
            <pc:sldMk cId="0" sldId="274"/>
            <ac:spMk id="74" creationId="{DFEE959E-BF10-4204-9556-D1707088D445}"/>
          </ac:spMkLst>
        </pc:spChg>
        <pc:spChg chg="add">
          <ac:chgData name="Johnson, Kathy" userId="S::kjohnson@gwinnetttech.edu::bc454295-a45c-4866-b0f4-dd150e906dc9" providerId="AD" clId="Web-{E82972D3-9517-7A01-C1E9-672070AFF52D}" dt="2020-10-11T14:51:14.557" v="484"/>
          <ac:spMkLst>
            <pc:docMk/>
            <pc:sldMk cId="0" sldId="274"/>
            <ac:spMk id="76" creationId="{DDD17B6A-CB37-4005-9681-A20AFCDC7822}"/>
          </ac:spMkLst>
        </pc:spChg>
        <pc:spChg chg="add">
          <ac:chgData name="Johnson, Kathy" userId="S::kjohnson@gwinnetttech.edu::bc454295-a45c-4866-b0f4-dd150e906dc9" providerId="AD" clId="Web-{E82972D3-9517-7A01-C1E9-672070AFF52D}" dt="2020-10-11T14:51:14.557" v="484"/>
          <ac:spMkLst>
            <pc:docMk/>
            <pc:sldMk cId="0" sldId="274"/>
            <ac:spMk id="78" creationId="{3B7BBDE9-DAED-40B0-A640-503C918D1CE3}"/>
          </ac:spMkLst>
        </pc:spChg>
        <pc:spChg chg="add">
          <ac:chgData name="Johnson, Kathy" userId="S::kjohnson@gwinnetttech.edu::bc454295-a45c-4866-b0f4-dd150e906dc9" providerId="AD" clId="Web-{E82972D3-9517-7A01-C1E9-672070AFF52D}" dt="2020-10-11T14:51:14.557" v="484"/>
          <ac:spMkLst>
            <pc:docMk/>
            <pc:sldMk cId="0" sldId="274"/>
            <ac:spMk id="80" creationId="{7BC7EA7B-802E-41F4-8926-C4475287AA31}"/>
          </ac:spMkLst>
        </pc:spChg>
        <pc:spChg chg="mod">
          <ac:chgData name="Johnson, Kathy" userId="S::kjohnson@gwinnetttech.edu::bc454295-a45c-4866-b0f4-dd150e906dc9" providerId="AD" clId="Web-{E82972D3-9517-7A01-C1E9-672070AFF52D}" dt="2020-10-11T14:51:23.948" v="491" actId="20577"/>
          <ac:spMkLst>
            <pc:docMk/>
            <pc:sldMk cId="0" sldId="274"/>
            <ac:spMk id="37891" creationId="{6F0C2896-4D65-457F-BC70-DB4C5F94BAD3}"/>
          </ac:spMkLst>
        </pc:spChg>
      </pc:sldChg>
      <pc:sldChg chg="modSp">
        <pc:chgData name="Johnson, Kathy" userId="S::kjohnson@gwinnetttech.edu::bc454295-a45c-4866-b0f4-dd150e906dc9" providerId="AD" clId="Web-{E82972D3-9517-7A01-C1E9-672070AFF52D}" dt="2020-10-11T12:46:14.720" v="9" actId="20577"/>
        <pc:sldMkLst>
          <pc:docMk/>
          <pc:sldMk cId="0" sldId="279"/>
        </pc:sldMkLst>
        <pc:spChg chg="mod">
          <ac:chgData name="Johnson, Kathy" userId="S::kjohnson@gwinnetttech.edu::bc454295-a45c-4866-b0f4-dd150e906dc9" providerId="AD" clId="Web-{E82972D3-9517-7A01-C1E9-672070AFF52D}" dt="2020-10-11T12:46:14.720" v="9" actId="20577"/>
          <ac:spMkLst>
            <pc:docMk/>
            <pc:sldMk cId="0" sldId="279"/>
            <ac:spMk id="2" creationId="{E7EBF8F2-3D4A-415E-8EB8-C4E48CBB19AB}"/>
          </ac:spMkLst>
        </pc:spChg>
      </pc:sldChg>
      <pc:sldChg chg="addSp modSp mod setBg">
        <pc:chgData name="Johnson, Kathy" userId="S::kjohnson@gwinnetttech.edu::bc454295-a45c-4866-b0f4-dd150e906dc9" providerId="AD" clId="Web-{E82972D3-9517-7A01-C1E9-672070AFF52D}" dt="2020-10-11T14:39:18.641" v="295" actId="20577"/>
        <pc:sldMkLst>
          <pc:docMk/>
          <pc:sldMk cId="0" sldId="280"/>
        </pc:sldMkLst>
        <pc:spChg chg="mod ord">
          <ac:chgData name="Johnson, Kathy" userId="S::kjohnson@gwinnetttech.edu::bc454295-a45c-4866-b0f4-dd150e906dc9" providerId="AD" clId="Web-{E82972D3-9517-7A01-C1E9-672070AFF52D}" dt="2020-10-11T14:39:18.641" v="295" actId="20577"/>
          <ac:spMkLst>
            <pc:docMk/>
            <pc:sldMk cId="0" sldId="280"/>
            <ac:spMk id="2" creationId="{93C704A3-9870-4BA4-B2C1-7CE21C3D0865}"/>
          </ac:spMkLst>
        </pc:spChg>
        <pc:spChg chg="mod">
          <ac:chgData name="Johnson, Kathy" userId="S::kjohnson@gwinnetttech.edu::bc454295-a45c-4866-b0f4-dd150e906dc9" providerId="AD" clId="Web-{E82972D3-9517-7A01-C1E9-672070AFF52D}" dt="2020-10-11T14:38:28.765" v="268"/>
          <ac:spMkLst>
            <pc:docMk/>
            <pc:sldMk cId="0" sldId="280"/>
            <ac:spMk id="3" creationId="{A237E04B-3332-4A55-A5F3-36F52C701A85}"/>
          </ac:spMkLst>
        </pc:spChg>
        <pc:spChg chg="add">
          <ac:chgData name="Johnson, Kathy" userId="S::kjohnson@gwinnetttech.edu::bc454295-a45c-4866-b0f4-dd150e906dc9" providerId="AD" clId="Web-{E82972D3-9517-7A01-C1E9-672070AFF52D}" dt="2020-10-11T14:38:28.765" v="268"/>
          <ac:spMkLst>
            <pc:docMk/>
            <pc:sldMk cId="0" sldId="280"/>
            <ac:spMk id="8" creationId="{B373F125-DEF3-41D6-9918-AB21A2ACC37A}"/>
          </ac:spMkLst>
        </pc:spChg>
        <pc:spChg chg="add">
          <ac:chgData name="Johnson, Kathy" userId="S::kjohnson@gwinnetttech.edu::bc454295-a45c-4866-b0f4-dd150e906dc9" providerId="AD" clId="Web-{E82972D3-9517-7A01-C1E9-672070AFF52D}" dt="2020-10-11T14:38:28.765" v="268"/>
          <ac:spMkLst>
            <pc:docMk/>
            <pc:sldMk cId="0" sldId="280"/>
            <ac:spMk id="10" creationId="{71E9F226-EB6E-48C9-ADDA-636DE4BF4EBE}"/>
          </ac:spMkLst>
        </pc:spChg>
      </pc:sldChg>
      <pc:sldChg chg="addSp modSp mod setBg">
        <pc:chgData name="Johnson, Kathy" userId="S::kjohnson@gwinnetttech.edu::bc454295-a45c-4866-b0f4-dd150e906dc9" providerId="AD" clId="Web-{E82972D3-9517-7A01-C1E9-672070AFF52D}" dt="2020-10-11T15:40:32.872" v="1195" actId="20577"/>
        <pc:sldMkLst>
          <pc:docMk/>
          <pc:sldMk cId="0" sldId="281"/>
        </pc:sldMkLst>
        <pc:spChg chg="mod ord">
          <ac:chgData name="Johnson, Kathy" userId="S::kjohnson@gwinnetttech.edu::bc454295-a45c-4866-b0f4-dd150e906dc9" providerId="AD" clId="Web-{E82972D3-9517-7A01-C1E9-672070AFF52D}" dt="2020-10-11T15:40:32.872" v="1195" actId="20577"/>
          <ac:spMkLst>
            <pc:docMk/>
            <pc:sldMk cId="0" sldId="281"/>
            <ac:spMk id="2" creationId="{2BE75437-16C3-4235-95B9-4DF67E0E6201}"/>
          </ac:spMkLst>
        </pc:spChg>
        <pc:spChg chg="mod">
          <ac:chgData name="Johnson, Kathy" userId="S::kjohnson@gwinnetttech.edu::bc454295-a45c-4866-b0f4-dd150e906dc9" providerId="AD" clId="Web-{E82972D3-9517-7A01-C1E9-672070AFF52D}" dt="2020-10-11T15:29:52.296" v="661"/>
          <ac:spMkLst>
            <pc:docMk/>
            <pc:sldMk cId="0" sldId="281"/>
            <ac:spMk id="3" creationId="{E58F07B9-70DE-404C-83CB-04FA7B74C88B}"/>
          </ac:spMkLst>
        </pc:spChg>
        <pc:spChg chg="add">
          <ac:chgData name="Johnson, Kathy" userId="S::kjohnson@gwinnetttech.edu::bc454295-a45c-4866-b0f4-dd150e906dc9" providerId="AD" clId="Web-{E82972D3-9517-7A01-C1E9-672070AFF52D}" dt="2020-10-11T15:29:52.296" v="661"/>
          <ac:spMkLst>
            <pc:docMk/>
            <pc:sldMk cId="0" sldId="281"/>
            <ac:spMk id="8" creationId="{D70130DC-F780-43D2-B26A-92EACD78951B}"/>
          </ac:spMkLst>
        </pc:spChg>
        <pc:spChg chg="add">
          <ac:chgData name="Johnson, Kathy" userId="S::kjohnson@gwinnetttech.edu::bc454295-a45c-4866-b0f4-dd150e906dc9" providerId="AD" clId="Web-{E82972D3-9517-7A01-C1E9-672070AFF52D}" dt="2020-10-11T15:29:52.296" v="661"/>
          <ac:spMkLst>
            <pc:docMk/>
            <pc:sldMk cId="0" sldId="281"/>
            <ac:spMk id="10" creationId="{17676E0E-5B44-4166-8EDD-CFDBAC622C26}"/>
          </ac:spMkLst>
        </pc:spChg>
      </pc:sldChg>
      <pc:sldChg chg="addSp modSp mod setBg">
        <pc:chgData name="Johnson, Kathy" userId="S::kjohnson@gwinnetttech.edu::bc454295-a45c-4866-b0f4-dd150e906dc9" providerId="AD" clId="Web-{E82972D3-9517-7A01-C1E9-672070AFF52D}" dt="2020-10-11T15:42:39.578" v="1276" actId="20577"/>
        <pc:sldMkLst>
          <pc:docMk/>
          <pc:sldMk cId="0" sldId="282"/>
        </pc:sldMkLst>
        <pc:spChg chg="mod ord">
          <ac:chgData name="Johnson, Kathy" userId="S::kjohnson@gwinnetttech.edu::bc454295-a45c-4866-b0f4-dd150e906dc9" providerId="AD" clId="Web-{E82972D3-9517-7A01-C1E9-672070AFF52D}" dt="2020-10-11T15:42:39.578" v="1276" actId="20577"/>
          <ac:spMkLst>
            <pc:docMk/>
            <pc:sldMk cId="0" sldId="282"/>
            <ac:spMk id="2" creationId="{46AD2C41-3FA1-4668-AD36-8CAF8AB35411}"/>
          </ac:spMkLst>
        </pc:spChg>
        <pc:spChg chg="add">
          <ac:chgData name="Johnson, Kathy" userId="S::kjohnson@gwinnetttech.edu::bc454295-a45c-4866-b0f4-dd150e906dc9" providerId="AD" clId="Web-{E82972D3-9517-7A01-C1E9-672070AFF52D}" dt="2020-10-11T15:41:08.764" v="1208"/>
          <ac:spMkLst>
            <pc:docMk/>
            <pc:sldMk cId="0" sldId="282"/>
            <ac:spMk id="72" creationId="{D70130DC-F780-43D2-B26A-92EACD78951B}"/>
          </ac:spMkLst>
        </pc:spChg>
        <pc:spChg chg="add">
          <ac:chgData name="Johnson, Kathy" userId="S::kjohnson@gwinnetttech.edu::bc454295-a45c-4866-b0f4-dd150e906dc9" providerId="AD" clId="Web-{E82972D3-9517-7A01-C1E9-672070AFF52D}" dt="2020-10-11T15:41:08.764" v="1208"/>
          <ac:spMkLst>
            <pc:docMk/>
            <pc:sldMk cId="0" sldId="282"/>
            <ac:spMk id="74" creationId="{17676E0E-5B44-4166-8EDD-CFDBAC622C26}"/>
          </ac:spMkLst>
        </pc:spChg>
        <pc:spChg chg="mod">
          <ac:chgData name="Johnson, Kathy" userId="S::kjohnson@gwinnetttech.edu::bc454295-a45c-4866-b0f4-dd150e906dc9" providerId="AD" clId="Web-{E82972D3-9517-7A01-C1E9-672070AFF52D}" dt="2020-10-11T15:41:21.858" v="1239" actId="20577"/>
          <ac:spMkLst>
            <pc:docMk/>
            <pc:sldMk cId="0" sldId="282"/>
            <ac:spMk id="49155" creationId="{7061DEF2-A2D1-4D28-948E-C0CEBFF23AB4}"/>
          </ac:spMkLst>
        </pc:spChg>
      </pc:sldChg>
      <pc:sldChg chg="addSp modSp mod setBg">
        <pc:chgData name="Johnson, Kathy" userId="S::kjohnson@gwinnetttech.edu::bc454295-a45c-4866-b0f4-dd150e906dc9" providerId="AD" clId="Web-{E82972D3-9517-7A01-C1E9-672070AFF52D}" dt="2020-10-11T12:50:38.753" v="27" actId="20577"/>
        <pc:sldMkLst>
          <pc:docMk/>
          <pc:sldMk cId="0" sldId="283"/>
        </pc:sldMkLst>
        <pc:spChg chg="mod ord">
          <ac:chgData name="Johnson, Kathy" userId="S::kjohnson@gwinnetttech.edu::bc454295-a45c-4866-b0f4-dd150e906dc9" providerId="AD" clId="Web-{E82972D3-9517-7A01-C1E9-672070AFF52D}" dt="2020-10-11T12:50:38.753" v="27" actId="20577"/>
          <ac:spMkLst>
            <pc:docMk/>
            <pc:sldMk cId="0" sldId="283"/>
            <ac:spMk id="2" creationId="{50B0ECD6-4CB9-434C-888B-1433FE34641E}"/>
          </ac:spMkLst>
        </pc:spChg>
        <pc:spChg chg="add">
          <ac:chgData name="Johnson, Kathy" userId="S::kjohnson@gwinnetttech.edu::bc454295-a45c-4866-b0f4-dd150e906dc9" providerId="AD" clId="Web-{E82972D3-9517-7A01-C1E9-672070AFF52D}" dt="2020-10-11T12:50:18.018" v="16"/>
          <ac:spMkLst>
            <pc:docMk/>
            <pc:sldMk cId="0" sldId="283"/>
            <ac:spMk id="72" creationId="{B373F125-DEF3-41D6-9918-AB21A2ACC37A}"/>
          </ac:spMkLst>
        </pc:spChg>
        <pc:spChg chg="add">
          <ac:chgData name="Johnson, Kathy" userId="S::kjohnson@gwinnetttech.edu::bc454295-a45c-4866-b0f4-dd150e906dc9" providerId="AD" clId="Web-{E82972D3-9517-7A01-C1E9-672070AFF52D}" dt="2020-10-11T12:50:18.018" v="16"/>
          <ac:spMkLst>
            <pc:docMk/>
            <pc:sldMk cId="0" sldId="283"/>
            <ac:spMk id="74" creationId="{71E9F226-EB6E-48C9-ADDA-636DE4BF4EBE}"/>
          </ac:spMkLst>
        </pc:spChg>
        <pc:spChg chg="mod">
          <ac:chgData name="Johnson, Kathy" userId="S::kjohnson@gwinnetttech.edu::bc454295-a45c-4866-b0f4-dd150e906dc9" providerId="AD" clId="Web-{E82972D3-9517-7A01-C1E9-672070AFF52D}" dt="2020-10-11T12:50:18.018" v="16"/>
          <ac:spMkLst>
            <pc:docMk/>
            <pc:sldMk cId="0" sldId="283"/>
            <ac:spMk id="19459" creationId="{E83FA932-436D-4168-9175-2C5285EEF329}"/>
          </ac:spMkLst>
        </pc:spChg>
      </pc:sldChg>
      <pc:sldChg chg="addSp modSp mod setBg">
        <pc:chgData name="Johnson, Kathy" userId="S::kjohnson@gwinnetttech.edu::bc454295-a45c-4866-b0f4-dd150e906dc9" providerId="AD" clId="Web-{E82972D3-9517-7A01-C1E9-672070AFF52D}" dt="2020-10-11T12:51:18.493" v="40" actId="20577"/>
        <pc:sldMkLst>
          <pc:docMk/>
          <pc:sldMk cId="0" sldId="284"/>
        </pc:sldMkLst>
        <pc:spChg chg="mod ord">
          <ac:chgData name="Johnson, Kathy" userId="S::kjohnson@gwinnetttech.edu::bc454295-a45c-4866-b0f4-dd150e906dc9" providerId="AD" clId="Web-{E82972D3-9517-7A01-C1E9-672070AFF52D}" dt="2020-10-11T12:51:18.493" v="40" actId="20577"/>
          <ac:spMkLst>
            <pc:docMk/>
            <pc:sldMk cId="0" sldId="284"/>
            <ac:spMk id="2" creationId="{FFB887BF-DDEE-4DA8-93DB-DAAFCD1F72E4}"/>
          </ac:spMkLst>
        </pc:spChg>
        <pc:spChg chg="add">
          <ac:chgData name="Johnson, Kathy" userId="S::kjohnson@gwinnetttech.edu::bc454295-a45c-4866-b0f4-dd150e906dc9" providerId="AD" clId="Web-{E82972D3-9517-7A01-C1E9-672070AFF52D}" dt="2020-10-11T12:50:53.461" v="29"/>
          <ac:spMkLst>
            <pc:docMk/>
            <pc:sldMk cId="0" sldId="284"/>
            <ac:spMk id="72" creationId="{F92989FB-1024-49B7-BDF1-B3CE27D48623}"/>
          </ac:spMkLst>
        </pc:spChg>
        <pc:spChg chg="add">
          <ac:chgData name="Johnson, Kathy" userId="S::kjohnson@gwinnetttech.edu::bc454295-a45c-4866-b0f4-dd150e906dc9" providerId="AD" clId="Web-{E82972D3-9517-7A01-C1E9-672070AFF52D}" dt="2020-10-11T12:50:53.461" v="29"/>
          <ac:spMkLst>
            <pc:docMk/>
            <pc:sldMk cId="0" sldId="284"/>
            <ac:spMk id="74" creationId="{DFEE959E-BF10-4204-9556-D1707088D445}"/>
          </ac:spMkLst>
        </pc:spChg>
        <pc:spChg chg="add">
          <ac:chgData name="Johnson, Kathy" userId="S::kjohnson@gwinnetttech.edu::bc454295-a45c-4866-b0f4-dd150e906dc9" providerId="AD" clId="Web-{E82972D3-9517-7A01-C1E9-672070AFF52D}" dt="2020-10-11T12:50:53.461" v="29"/>
          <ac:spMkLst>
            <pc:docMk/>
            <pc:sldMk cId="0" sldId="284"/>
            <ac:spMk id="76" creationId="{DDD17B6A-CB37-4005-9681-A20AFCDC7822}"/>
          </ac:spMkLst>
        </pc:spChg>
        <pc:spChg chg="add">
          <ac:chgData name="Johnson, Kathy" userId="S::kjohnson@gwinnetttech.edu::bc454295-a45c-4866-b0f4-dd150e906dc9" providerId="AD" clId="Web-{E82972D3-9517-7A01-C1E9-672070AFF52D}" dt="2020-10-11T12:50:53.461" v="29"/>
          <ac:spMkLst>
            <pc:docMk/>
            <pc:sldMk cId="0" sldId="284"/>
            <ac:spMk id="78" creationId="{3B7BBDE9-DAED-40B0-A640-503C918D1CE3}"/>
          </ac:spMkLst>
        </pc:spChg>
        <pc:spChg chg="add">
          <ac:chgData name="Johnson, Kathy" userId="S::kjohnson@gwinnetttech.edu::bc454295-a45c-4866-b0f4-dd150e906dc9" providerId="AD" clId="Web-{E82972D3-9517-7A01-C1E9-672070AFF52D}" dt="2020-10-11T12:50:53.461" v="29"/>
          <ac:spMkLst>
            <pc:docMk/>
            <pc:sldMk cId="0" sldId="284"/>
            <ac:spMk id="80" creationId="{7BC7EA7B-802E-41F4-8926-C4475287AA31}"/>
          </ac:spMkLst>
        </pc:spChg>
        <pc:spChg chg="mod">
          <ac:chgData name="Johnson, Kathy" userId="S::kjohnson@gwinnetttech.edu::bc454295-a45c-4866-b0f4-dd150e906dc9" providerId="AD" clId="Web-{E82972D3-9517-7A01-C1E9-672070AFF52D}" dt="2020-10-11T12:50:53.461" v="29"/>
          <ac:spMkLst>
            <pc:docMk/>
            <pc:sldMk cId="0" sldId="284"/>
            <ac:spMk id="20483" creationId="{6E74F10A-F246-45AA-9BF1-5D1EB4AB27A5}"/>
          </ac:spMkLst>
        </pc:spChg>
      </pc:sldChg>
      <pc:sldChg chg="addSp delSp modSp mod setBg setClrOvrMap">
        <pc:chgData name="Johnson, Kathy" userId="S::kjohnson@gwinnetttech.edu::bc454295-a45c-4866-b0f4-dd150e906dc9" providerId="AD" clId="Web-{E82972D3-9517-7A01-C1E9-672070AFF52D}" dt="2020-10-11T23:11:49.840" v="1574"/>
        <pc:sldMkLst>
          <pc:docMk/>
          <pc:sldMk cId="0" sldId="286"/>
        </pc:sldMkLst>
        <pc:spChg chg="add del mod ord">
          <ac:chgData name="Johnson, Kathy" userId="S::kjohnson@gwinnetttech.edu::bc454295-a45c-4866-b0f4-dd150e906dc9" providerId="AD" clId="Web-{E82972D3-9517-7A01-C1E9-672070AFF52D}" dt="2020-10-11T14:53:46.516" v="564"/>
          <ac:spMkLst>
            <pc:docMk/>
            <pc:sldMk cId="0" sldId="286"/>
            <ac:spMk id="2" creationId="{3F142C5C-7768-4481-9A52-4B5743E231D3}"/>
          </ac:spMkLst>
        </pc:spChg>
        <pc:spChg chg="mod">
          <ac:chgData name="Johnson, Kathy" userId="S::kjohnson@gwinnetttech.edu::bc454295-a45c-4866-b0f4-dd150e906dc9" providerId="AD" clId="Web-{E82972D3-9517-7A01-C1E9-672070AFF52D}" dt="2020-10-11T23:11:49.840" v="1574"/>
          <ac:spMkLst>
            <pc:docMk/>
            <pc:sldMk cId="0" sldId="286"/>
            <ac:spMk id="3" creationId="{DE508D66-53B3-421D-A92F-B5E0909BCBF3}"/>
          </ac:spMkLst>
        </pc:spChg>
        <pc:spChg chg="add del">
          <ac:chgData name="Johnson, Kathy" userId="S::kjohnson@gwinnetttech.edu::bc454295-a45c-4866-b0f4-dd150e906dc9" providerId="AD" clId="Web-{E82972D3-9517-7A01-C1E9-672070AFF52D}" dt="2020-10-11T14:53:46.516" v="564"/>
          <ac:spMkLst>
            <pc:docMk/>
            <pc:sldMk cId="0" sldId="286"/>
            <ac:spMk id="8" creationId="{E2B7D02C-F642-492B-8E97-FDE1C0FDA332}"/>
          </ac:spMkLst>
        </pc:spChg>
        <pc:spChg chg="add del">
          <ac:chgData name="Johnson, Kathy" userId="S::kjohnson@gwinnetttech.edu::bc454295-a45c-4866-b0f4-dd150e906dc9" providerId="AD" clId="Web-{E82972D3-9517-7A01-C1E9-672070AFF52D}" dt="2020-10-11T14:53:46.516" v="564"/>
          <ac:spMkLst>
            <pc:docMk/>
            <pc:sldMk cId="0" sldId="286"/>
            <ac:spMk id="10" creationId="{A2D0BA34-24BC-4C63-945A-90AA854E19E8}"/>
          </ac:spMkLst>
        </pc:spChg>
        <pc:spChg chg="add del">
          <ac:chgData name="Johnson, Kathy" userId="S::kjohnson@gwinnetttech.edu::bc454295-a45c-4866-b0f4-dd150e906dc9" providerId="AD" clId="Web-{E82972D3-9517-7A01-C1E9-672070AFF52D}" dt="2020-10-11T14:53:46.516" v="564"/>
          <ac:spMkLst>
            <pc:docMk/>
            <pc:sldMk cId="0" sldId="286"/>
            <ac:spMk id="12" creationId="{0647415D-11C2-4BA0-A3EE-E0DA219B3A08}"/>
          </ac:spMkLst>
        </pc:spChg>
        <pc:spChg chg="add del">
          <ac:chgData name="Johnson, Kathy" userId="S::kjohnson@gwinnetttech.edu::bc454295-a45c-4866-b0f4-dd150e906dc9" providerId="AD" clId="Web-{E82972D3-9517-7A01-C1E9-672070AFF52D}" dt="2020-10-11T23:11:49.840" v="1574"/>
          <ac:spMkLst>
            <pc:docMk/>
            <pc:sldMk cId="0" sldId="286"/>
            <ac:spMk id="14" creationId="{E9AA9F65-94B8-41A5-A7FF-23D2CFB116BB}"/>
          </ac:spMkLst>
        </pc:spChg>
        <pc:spChg chg="add del">
          <ac:chgData name="Johnson, Kathy" userId="S::kjohnson@gwinnetttech.edu::bc454295-a45c-4866-b0f4-dd150e906dc9" providerId="AD" clId="Web-{E82972D3-9517-7A01-C1E9-672070AFF52D}" dt="2020-10-11T23:11:49.840" v="1574"/>
          <ac:spMkLst>
            <pc:docMk/>
            <pc:sldMk cId="0" sldId="286"/>
            <ac:spMk id="15" creationId="{7E8B0F8E-3F6C-4541-B9C1-774D80A08834}"/>
          </ac:spMkLst>
        </pc:spChg>
        <pc:spChg chg="add del">
          <ac:chgData name="Johnson, Kathy" userId="S::kjohnson@gwinnetttech.edu::bc454295-a45c-4866-b0f4-dd150e906dc9" providerId="AD" clId="Web-{E82972D3-9517-7A01-C1E9-672070AFF52D}" dt="2020-10-11T23:11:49.840" v="1574"/>
          <ac:spMkLst>
            <pc:docMk/>
            <pc:sldMk cId="0" sldId="286"/>
            <ac:spMk id="16" creationId="{7A45F5BC-32D1-41CD-B270-C46F18CA1ACC}"/>
          </ac:spMkLst>
        </pc:spChg>
        <pc:spChg chg="add del">
          <ac:chgData name="Johnson, Kathy" userId="S::kjohnson@gwinnetttech.edu::bc454295-a45c-4866-b0f4-dd150e906dc9" providerId="AD" clId="Web-{E82972D3-9517-7A01-C1E9-672070AFF52D}" dt="2020-10-11T14:53:46.516" v="563"/>
          <ac:spMkLst>
            <pc:docMk/>
            <pc:sldMk cId="0" sldId="286"/>
            <ac:spMk id="17" creationId="{E9AA9F65-94B8-41A5-A7FF-23D2CFB116BB}"/>
          </ac:spMkLst>
        </pc:spChg>
        <pc:spChg chg="add del">
          <ac:chgData name="Johnson, Kathy" userId="S::kjohnson@gwinnetttech.edu::bc454295-a45c-4866-b0f4-dd150e906dc9" providerId="AD" clId="Web-{E82972D3-9517-7A01-C1E9-672070AFF52D}" dt="2020-10-11T23:11:49.840" v="1574"/>
          <ac:spMkLst>
            <pc:docMk/>
            <pc:sldMk cId="0" sldId="286"/>
            <ac:spMk id="18" creationId="{CE57EE13-72B0-4FFA-ACE1-EBDE89340E47}"/>
          </ac:spMkLst>
        </pc:spChg>
        <pc:spChg chg="add del">
          <ac:chgData name="Johnson, Kathy" userId="S::kjohnson@gwinnetttech.edu::bc454295-a45c-4866-b0f4-dd150e906dc9" providerId="AD" clId="Web-{E82972D3-9517-7A01-C1E9-672070AFF52D}" dt="2020-10-11T14:53:46.516" v="563"/>
          <ac:spMkLst>
            <pc:docMk/>
            <pc:sldMk cId="0" sldId="286"/>
            <ac:spMk id="19" creationId="{7E8B0F8E-3F6C-4541-B9C1-774D80A08834}"/>
          </ac:spMkLst>
        </pc:spChg>
        <pc:spChg chg="add del">
          <ac:chgData name="Johnson, Kathy" userId="S::kjohnson@gwinnetttech.edu::bc454295-a45c-4866-b0f4-dd150e906dc9" providerId="AD" clId="Web-{E82972D3-9517-7A01-C1E9-672070AFF52D}" dt="2020-10-11T23:11:49.840" v="1574"/>
          <ac:spMkLst>
            <pc:docMk/>
            <pc:sldMk cId="0" sldId="286"/>
            <ac:spMk id="20" creationId="{34BFB7C5-23B6-4047-BF5E-F9EEBB437CD0}"/>
          </ac:spMkLst>
        </pc:spChg>
        <pc:spChg chg="add del">
          <ac:chgData name="Johnson, Kathy" userId="S::kjohnson@gwinnetttech.edu::bc454295-a45c-4866-b0f4-dd150e906dc9" providerId="AD" clId="Web-{E82972D3-9517-7A01-C1E9-672070AFF52D}" dt="2020-10-11T14:53:46.516" v="563"/>
          <ac:spMkLst>
            <pc:docMk/>
            <pc:sldMk cId="0" sldId="286"/>
            <ac:spMk id="21" creationId="{7A45F5BC-32D1-41CD-B270-C46F18CA1ACC}"/>
          </ac:spMkLst>
        </pc:spChg>
        <pc:spChg chg="add del">
          <ac:chgData name="Johnson, Kathy" userId="S::kjohnson@gwinnetttech.edu::bc454295-a45c-4866-b0f4-dd150e906dc9" providerId="AD" clId="Web-{E82972D3-9517-7A01-C1E9-672070AFF52D}" dt="2020-10-11T23:11:49.840" v="1574"/>
          <ac:spMkLst>
            <pc:docMk/>
            <pc:sldMk cId="0" sldId="286"/>
            <ac:spMk id="22" creationId="{D37DA931-62D6-4B32-9103-84C0960AEA6D}"/>
          </ac:spMkLst>
        </pc:spChg>
        <pc:spChg chg="add del">
          <ac:chgData name="Johnson, Kathy" userId="S::kjohnson@gwinnetttech.edu::bc454295-a45c-4866-b0f4-dd150e906dc9" providerId="AD" clId="Web-{E82972D3-9517-7A01-C1E9-672070AFF52D}" dt="2020-10-11T14:53:46.516" v="563"/>
          <ac:spMkLst>
            <pc:docMk/>
            <pc:sldMk cId="0" sldId="286"/>
            <ac:spMk id="23" creationId="{CE57EE13-72B0-4FFA-ACE1-EBDE89340E47}"/>
          </ac:spMkLst>
        </pc:spChg>
        <pc:spChg chg="add del">
          <ac:chgData name="Johnson, Kathy" userId="S::kjohnson@gwinnetttech.edu::bc454295-a45c-4866-b0f4-dd150e906dc9" providerId="AD" clId="Web-{E82972D3-9517-7A01-C1E9-672070AFF52D}" dt="2020-10-11T14:53:46.516" v="563"/>
          <ac:spMkLst>
            <pc:docMk/>
            <pc:sldMk cId="0" sldId="286"/>
            <ac:spMk id="25" creationId="{DA182162-B517-4B41-B039-339F87FAE1D0}"/>
          </ac:spMkLst>
        </pc:spChg>
        <pc:spChg chg="add del">
          <ac:chgData name="Johnson, Kathy" userId="S::kjohnson@gwinnetttech.edu::bc454295-a45c-4866-b0f4-dd150e906dc9" providerId="AD" clId="Web-{E82972D3-9517-7A01-C1E9-672070AFF52D}" dt="2020-10-11T14:53:46.516" v="563"/>
          <ac:spMkLst>
            <pc:docMk/>
            <pc:sldMk cId="0" sldId="286"/>
            <ac:spMk id="27" creationId="{49B5AD54-1E68-4239-A6AF-FE0F49BB8367}"/>
          </ac:spMkLst>
        </pc:spChg>
        <pc:spChg chg="add del">
          <ac:chgData name="Johnson, Kathy" userId="S::kjohnson@gwinnetttech.edu::bc454295-a45c-4866-b0f4-dd150e906dc9" providerId="AD" clId="Web-{E82972D3-9517-7A01-C1E9-672070AFF52D}" dt="2020-10-11T23:11:49.840" v="1574"/>
          <ac:spMkLst>
            <pc:docMk/>
            <pc:sldMk cId="0" sldId="286"/>
            <ac:spMk id="29" creationId="{4695E140-9B6E-43E9-B17E-CDFE3FCA8AFB}"/>
          </ac:spMkLst>
        </pc:spChg>
        <pc:spChg chg="add del">
          <ac:chgData name="Johnson, Kathy" userId="S::kjohnson@gwinnetttech.edu::bc454295-a45c-4866-b0f4-dd150e906dc9" providerId="AD" clId="Web-{E82972D3-9517-7A01-C1E9-672070AFF52D}" dt="2020-10-11T23:11:49.840" v="1574"/>
          <ac:spMkLst>
            <pc:docMk/>
            <pc:sldMk cId="0" sldId="286"/>
            <ac:spMk id="31" creationId="{FBC3CD9F-A361-4496-A6E0-24338B2A6901}"/>
          </ac:spMkLst>
        </pc:spChg>
        <pc:spChg chg="add">
          <ac:chgData name="Johnson, Kathy" userId="S::kjohnson@gwinnetttech.edu::bc454295-a45c-4866-b0f4-dd150e906dc9" providerId="AD" clId="Web-{E82972D3-9517-7A01-C1E9-672070AFF52D}" dt="2020-10-11T23:11:49.840" v="1574"/>
          <ac:spMkLst>
            <pc:docMk/>
            <pc:sldMk cId="0" sldId="286"/>
            <ac:spMk id="36" creationId="{E9AA9F65-94B8-41A5-A7FF-23D2CFB116BB}"/>
          </ac:spMkLst>
        </pc:spChg>
        <pc:spChg chg="add">
          <ac:chgData name="Johnson, Kathy" userId="S::kjohnson@gwinnetttech.edu::bc454295-a45c-4866-b0f4-dd150e906dc9" providerId="AD" clId="Web-{E82972D3-9517-7A01-C1E9-672070AFF52D}" dt="2020-10-11T23:11:49.840" v="1574"/>
          <ac:spMkLst>
            <pc:docMk/>
            <pc:sldMk cId="0" sldId="286"/>
            <ac:spMk id="38" creationId="{7E8B0F8E-3F6C-4541-B9C1-774D80A08834}"/>
          </ac:spMkLst>
        </pc:spChg>
        <pc:spChg chg="add">
          <ac:chgData name="Johnson, Kathy" userId="S::kjohnson@gwinnetttech.edu::bc454295-a45c-4866-b0f4-dd150e906dc9" providerId="AD" clId="Web-{E82972D3-9517-7A01-C1E9-672070AFF52D}" dt="2020-10-11T23:11:49.840" v="1574"/>
          <ac:spMkLst>
            <pc:docMk/>
            <pc:sldMk cId="0" sldId="286"/>
            <ac:spMk id="40" creationId="{7A45F5BC-32D1-41CD-B270-C46F18CA1ACC}"/>
          </ac:spMkLst>
        </pc:spChg>
        <pc:spChg chg="add">
          <ac:chgData name="Johnson, Kathy" userId="S::kjohnson@gwinnetttech.edu::bc454295-a45c-4866-b0f4-dd150e906dc9" providerId="AD" clId="Web-{E82972D3-9517-7A01-C1E9-672070AFF52D}" dt="2020-10-11T23:11:49.840" v="1574"/>
          <ac:spMkLst>
            <pc:docMk/>
            <pc:sldMk cId="0" sldId="286"/>
            <ac:spMk id="42" creationId="{CE57EE13-72B0-4FFA-ACE1-EBDE89340E47}"/>
          </ac:spMkLst>
        </pc:spChg>
        <pc:spChg chg="add">
          <ac:chgData name="Johnson, Kathy" userId="S::kjohnson@gwinnetttech.edu::bc454295-a45c-4866-b0f4-dd150e906dc9" providerId="AD" clId="Web-{E82972D3-9517-7A01-C1E9-672070AFF52D}" dt="2020-10-11T23:11:49.840" v="1574"/>
          <ac:spMkLst>
            <pc:docMk/>
            <pc:sldMk cId="0" sldId="286"/>
            <ac:spMk id="44" creationId="{328C565D-A991-4381-AC37-76A58A4A128F}"/>
          </ac:spMkLst>
        </pc:spChg>
        <pc:spChg chg="add">
          <ac:chgData name="Johnson, Kathy" userId="S::kjohnson@gwinnetttech.edu::bc454295-a45c-4866-b0f4-dd150e906dc9" providerId="AD" clId="Web-{E82972D3-9517-7A01-C1E9-672070AFF52D}" dt="2020-10-11T23:11:49.840" v="1574"/>
          <ac:spMkLst>
            <pc:docMk/>
            <pc:sldMk cId="0" sldId="286"/>
            <ac:spMk id="46" creationId="{B7180431-F4DE-415D-BCBB-9316423C37C1}"/>
          </ac:spMkLst>
        </pc:spChg>
        <pc:spChg chg="add">
          <ac:chgData name="Johnson, Kathy" userId="S::kjohnson@gwinnetttech.edu::bc454295-a45c-4866-b0f4-dd150e906dc9" providerId="AD" clId="Web-{E82972D3-9517-7A01-C1E9-672070AFF52D}" dt="2020-10-11T23:11:49.840" v="1574"/>
          <ac:spMkLst>
            <pc:docMk/>
            <pc:sldMk cId="0" sldId="286"/>
            <ac:spMk id="48" creationId="{EEABD997-5EF9-4E9B-AFBB-F6DFAAF3ADF0}"/>
          </ac:spMkLst>
        </pc:spChg>
        <pc:spChg chg="add">
          <ac:chgData name="Johnson, Kathy" userId="S::kjohnson@gwinnetttech.edu::bc454295-a45c-4866-b0f4-dd150e906dc9" providerId="AD" clId="Web-{E82972D3-9517-7A01-C1E9-672070AFF52D}" dt="2020-10-11T23:11:49.840" v="1574"/>
          <ac:spMkLst>
            <pc:docMk/>
            <pc:sldMk cId="0" sldId="286"/>
            <ac:spMk id="50" creationId="{E9AB5EE6-A047-4B18-B998-D46DF3CC36FE}"/>
          </ac:spMkLst>
        </pc:spChg>
      </pc:sldChg>
      <pc:sldChg chg="addSp modSp mod setBg">
        <pc:chgData name="Johnson, Kathy" userId="S::kjohnson@gwinnetttech.edu::bc454295-a45c-4866-b0f4-dd150e906dc9" providerId="AD" clId="Web-{E82972D3-9517-7A01-C1E9-672070AFF52D}" dt="2020-10-11T15:22:09.985" v="566" actId="20577"/>
        <pc:sldMkLst>
          <pc:docMk/>
          <pc:sldMk cId="0" sldId="287"/>
        </pc:sldMkLst>
        <pc:spChg chg="mod ord">
          <ac:chgData name="Johnson, Kathy" userId="S::kjohnson@gwinnetttech.edu::bc454295-a45c-4866-b0f4-dd150e906dc9" providerId="AD" clId="Web-{E82972D3-9517-7A01-C1E9-672070AFF52D}" dt="2020-10-11T15:22:09.985" v="566" actId="20577"/>
          <ac:spMkLst>
            <pc:docMk/>
            <pc:sldMk cId="0" sldId="287"/>
            <ac:spMk id="2" creationId="{57D08282-8756-415B-942A-C2AE848DFCBF}"/>
          </ac:spMkLst>
        </pc:spChg>
        <pc:spChg chg="mod">
          <ac:chgData name="Johnson, Kathy" userId="S::kjohnson@gwinnetttech.edu::bc454295-a45c-4866-b0f4-dd150e906dc9" providerId="AD" clId="Web-{E82972D3-9517-7A01-C1E9-672070AFF52D}" dt="2020-10-11T14:54:01.845" v="565"/>
          <ac:spMkLst>
            <pc:docMk/>
            <pc:sldMk cId="0" sldId="287"/>
            <ac:spMk id="3" creationId="{8C8E3FED-0AAF-46D2-81CB-6DDD26E2A137}"/>
          </ac:spMkLst>
        </pc:spChg>
        <pc:spChg chg="add">
          <ac:chgData name="Johnson, Kathy" userId="S::kjohnson@gwinnetttech.edu::bc454295-a45c-4866-b0f4-dd150e906dc9" providerId="AD" clId="Web-{E82972D3-9517-7A01-C1E9-672070AFF52D}" dt="2020-10-11T14:54:01.845" v="565"/>
          <ac:spMkLst>
            <pc:docMk/>
            <pc:sldMk cId="0" sldId="287"/>
            <ac:spMk id="8" creationId="{B373F125-DEF3-41D6-9918-AB21A2ACC37A}"/>
          </ac:spMkLst>
        </pc:spChg>
        <pc:spChg chg="add">
          <ac:chgData name="Johnson, Kathy" userId="S::kjohnson@gwinnetttech.edu::bc454295-a45c-4866-b0f4-dd150e906dc9" providerId="AD" clId="Web-{E82972D3-9517-7A01-C1E9-672070AFF52D}" dt="2020-10-11T14:54:01.845" v="565"/>
          <ac:spMkLst>
            <pc:docMk/>
            <pc:sldMk cId="0" sldId="287"/>
            <ac:spMk id="10" creationId="{71E9F226-EB6E-48C9-ADDA-636DE4BF4EBE}"/>
          </ac:spMkLst>
        </pc:spChg>
      </pc:sldChg>
      <pc:sldChg chg="addSp modSp mod setBg">
        <pc:chgData name="Johnson, Kathy" userId="S::kjohnson@gwinnetttech.edu::bc454295-a45c-4866-b0f4-dd150e906dc9" providerId="AD" clId="Web-{E82972D3-9517-7A01-C1E9-672070AFF52D}" dt="2020-10-11T15:23:23.518" v="594" actId="20577"/>
        <pc:sldMkLst>
          <pc:docMk/>
          <pc:sldMk cId="0" sldId="288"/>
        </pc:sldMkLst>
        <pc:spChg chg="mod ord">
          <ac:chgData name="Johnson, Kathy" userId="S::kjohnson@gwinnetttech.edu::bc454295-a45c-4866-b0f4-dd150e906dc9" providerId="AD" clId="Web-{E82972D3-9517-7A01-C1E9-672070AFF52D}" dt="2020-10-11T15:23:23.518" v="594" actId="20577"/>
          <ac:spMkLst>
            <pc:docMk/>
            <pc:sldMk cId="0" sldId="288"/>
            <ac:spMk id="2" creationId="{D73DC5FB-F41F-4B38-8B94-3E0C2FA0034E}"/>
          </ac:spMkLst>
        </pc:spChg>
        <pc:spChg chg="mod">
          <ac:chgData name="Johnson, Kathy" userId="S::kjohnson@gwinnetttech.edu::bc454295-a45c-4866-b0f4-dd150e906dc9" providerId="AD" clId="Web-{E82972D3-9517-7A01-C1E9-672070AFF52D}" dt="2020-10-11T15:22:36.830" v="569"/>
          <ac:spMkLst>
            <pc:docMk/>
            <pc:sldMk cId="0" sldId="288"/>
            <ac:spMk id="3" creationId="{5BCF3380-F3AD-4851-91FA-E9F433CC7177}"/>
          </ac:spMkLst>
        </pc:spChg>
        <pc:spChg chg="add">
          <ac:chgData name="Johnson, Kathy" userId="S::kjohnson@gwinnetttech.edu::bc454295-a45c-4866-b0f4-dd150e906dc9" providerId="AD" clId="Web-{E82972D3-9517-7A01-C1E9-672070AFF52D}" dt="2020-10-11T15:22:36.830" v="569"/>
          <ac:spMkLst>
            <pc:docMk/>
            <pc:sldMk cId="0" sldId="288"/>
            <ac:spMk id="8" creationId="{F92989FB-1024-49B7-BDF1-B3CE27D48623}"/>
          </ac:spMkLst>
        </pc:spChg>
        <pc:spChg chg="add">
          <ac:chgData name="Johnson, Kathy" userId="S::kjohnson@gwinnetttech.edu::bc454295-a45c-4866-b0f4-dd150e906dc9" providerId="AD" clId="Web-{E82972D3-9517-7A01-C1E9-672070AFF52D}" dt="2020-10-11T15:22:36.830" v="569"/>
          <ac:spMkLst>
            <pc:docMk/>
            <pc:sldMk cId="0" sldId="288"/>
            <ac:spMk id="10" creationId="{DFEE959E-BF10-4204-9556-D1707088D445}"/>
          </ac:spMkLst>
        </pc:spChg>
        <pc:spChg chg="add">
          <ac:chgData name="Johnson, Kathy" userId="S::kjohnson@gwinnetttech.edu::bc454295-a45c-4866-b0f4-dd150e906dc9" providerId="AD" clId="Web-{E82972D3-9517-7A01-C1E9-672070AFF52D}" dt="2020-10-11T15:22:36.830" v="569"/>
          <ac:spMkLst>
            <pc:docMk/>
            <pc:sldMk cId="0" sldId="288"/>
            <ac:spMk id="12" creationId="{DDD17B6A-CB37-4005-9681-A20AFCDC7822}"/>
          </ac:spMkLst>
        </pc:spChg>
        <pc:spChg chg="add">
          <ac:chgData name="Johnson, Kathy" userId="S::kjohnson@gwinnetttech.edu::bc454295-a45c-4866-b0f4-dd150e906dc9" providerId="AD" clId="Web-{E82972D3-9517-7A01-C1E9-672070AFF52D}" dt="2020-10-11T15:22:36.830" v="569"/>
          <ac:spMkLst>
            <pc:docMk/>
            <pc:sldMk cId="0" sldId="288"/>
            <ac:spMk id="14" creationId="{3B7BBDE9-DAED-40B0-A640-503C918D1CE3}"/>
          </ac:spMkLst>
        </pc:spChg>
        <pc:spChg chg="add">
          <ac:chgData name="Johnson, Kathy" userId="S::kjohnson@gwinnetttech.edu::bc454295-a45c-4866-b0f4-dd150e906dc9" providerId="AD" clId="Web-{E82972D3-9517-7A01-C1E9-672070AFF52D}" dt="2020-10-11T15:22:36.830" v="569"/>
          <ac:spMkLst>
            <pc:docMk/>
            <pc:sldMk cId="0" sldId="288"/>
            <ac:spMk id="16" creationId="{7BC7EA7B-802E-41F4-8926-C4475287AA31}"/>
          </ac:spMkLst>
        </pc:spChg>
      </pc:sldChg>
      <pc:sldChg chg="addSp modSp mod setBg">
        <pc:chgData name="Johnson, Kathy" userId="S::kjohnson@gwinnetttech.edu::bc454295-a45c-4866-b0f4-dd150e906dc9" providerId="AD" clId="Web-{E82972D3-9517-7A01-C1E9-672070AFF52D}" dt="2020-10-11T15:24:19.976" v="604" actId="20577"/>
        <pc:sldMkLst>
          <pc:docMk/>
          <pc:sldMk cId="0" sldId="289"/>
        </pc:sldMkLst>
        <pc:spChg chg="mod ord">
          <ac:chgData name="Johnson, Kathy" userId="S::kjohnson@gwinnetttech.edu::bc454295-a45c-4866-b0f4-dd150e906dc9" providerId="AD" clId="Web-{E82972D3-9517-7A01-C1E9-672070AFF52D}" dt="2020-10-11T15:24:19.976" v="604" actId="20577"/>
          <ac:spMkLst>
            <pc:docMk/>
            <pc:sldMk cId="0" sldId="289"/>
            <ac:spMk id="2" creationId="{5447E781-31C3-412F-825F-919F7FFB602D}"/>
          </ac:spMkLst>
        </pc:spChg>
        <pc:spChg chg="add">
          <ac:chgData name="Johnson, Kathy" userId="S::kjohnson@gwinnetttech.edu::bc454295-a45c-4866-b0f4-dd150e906dc9" providerId="AD" clId="Web-{E82972D3-9517-7A01-C1E9-672070AFF52D}" dt="2020-10-11T15:23:53.210" v="597"/>
          <ac:spMkLst>
            <pc:docMk/>
            <pc:sldMk cId="0" sldId="289"/>
            <ac:spMk id="72" creationId="{B373F125-DEF3-41D6-9918-AB21A2ACC37A}"/>
          </ac:spMkLst>
        </pc:spChg>
        <pc:spChg chg="add">
          <ac:chgData name="Johnson, Kathy" userId="S::kjohnson@gwinnetttech.edu::bc454295-a45c-4866-b0f4-dd150e906dc9" providerId="AD" clId="Web-{E82972D3-9517-7A01-C1E9-672070AFF52D}" dt="2020-10-11T15:23:53.210" v="597"/>
          <ac:spMkLst>
            <pc:docMk/>
            <pc:sldMk cId="0" sldId="289"/>
            <ac:spMk id="74" creationId="{71E9F226-EB6E-48C9-ADDA-636DE4BF4EBE}"/>
          </ac:spMkLst>
        </pc:spChg>
        <pc:spChg chg="mod">
          <ac:chgData name="Johnson, Kathy" userId="S::kjohnson@gwinnetttech.edu::bc454295-a45c-4866-b0f4-dd150e906dc9" providerId="AD" clId="Web-{E82972D3-9517-7A01-C1E9-672070AFF52D}" dt="2020-10-11T15:23:53.210" v="597"/>
          <ac:spMkLst>
            <pc:docMk/>
            <pc:sldMk cId="0" sldId="289"/>
            <ac:spMk id="41987" creationId="{1C5C9F88-2290-448A-A1C5-71A38F1CDA10}"/>
          </ac:spMkLst>
        </pc:spChg>
      </pc:sldChg>
      <pc:sldChg chg="addSp modSp mod setBg">
        <pc:chgData name="Johnson, Kathy" userId="S::kjohnson@gwinnetttech.edu::bc454295-a45c-4866-b0f4-dd150e906dc9" providerId="AD" clId="Web-{E82972D3-9517-7A01-C1E9-672070AFF52D}" dt="2020-10-11T15:25:06.367" v="617" actId="20577"/>
        <pc:sldMkLst>
          <pc:docMk/>
          <pc:sldMk cId="0" sldId="290"/>
        </pc:sldMkLst>
        <pc:spChg chg="mod ord">
          <ac:chgData name="Johnson, Kathy" userId="S::kjohnson@gwinnetttech.edu::bc454295-a45c-4866-b0f4-dd150e906dc9" providerId="AD" clId="Web-{E82972D3-9517-7A01-C1E9-672070AFF52D}" dt="2020-10-11T15:25:06.367" v="617" actId="20577"/>
          <ac:spMkLst>
            <pc:docMk/>
            <pc:sldMk cId="0" sldId="290"/>
            <ac:spMk id="2" creationId="{41C302D0-AC65-497E-81B5-D12DAAA22258}"/>
          </ac:spMkLst>
        </pc:spChg>
        <pc:spChg chg="add">
          <ac:chgData name="Johnson, Kathy" userId="S::kjohnson@gwinnetttech.edu::bc454295-a45c-4866-b0f4-dd150e906dc9" providerId="AD" clId="Web-{E82972D3-9517-7A01-C1E9-672070AFF52D}" dt="2020-10-11T15:24:29.320" v="606"/>
          <ac:spMkLst>
            <pc:docMk/>
            <pc:sldMk cId="0" sldId="290"/>
            <ac:spMk id="72" creationId="{F92989FB-1024-49B7-BDF1-B3CE27D48623}"/>
          </ac:spMkLst>
        </pc:spChg>
        <pc:spChg chg="add">
          <ac:chgData name="Johnson, Kathy" userId="S::kjohnson@gwinnetttech.edu::bc454295-a45c-4866-b0f4-dd150e906dc9" providerId="AD" clId="Web-{E82972D3-9517-7A01-C1E9-672070AFF52D}" dt="2020-10-11T15:24:29.320" v="606"/>
          <ac:spMkLst>
            <pc:docMk/>
            <pc:sldMk cId="0" sldId="290"/>
            <ac:spMk id="74" creationId="{DFEE959E-BF10-4204-9556-D1707088D445}"/>
          </ac:spMkLst>
        </pc:spChg>
        <pc:spChg chg="add">
          <ac:chgData name="Johnson, Kathy" userId="S::kjohnson@gwinnetttech.edu::bc454295-a45c-4866-b0f4-dd150e906dc9" providerId="AD" clId="Web-{E82972D3-9517-7A01-C1E9-672070AFF52D}" dt="2020-10-11T15:24:29.320" v="606"/>
          <ac:spMkLst>
            <pc:docMk/>
            <pc:sldMk cId="0" sldId="290"/>
            <ac:spMk id="76" creationId="{DDD17B6A-CB37-4005-9681-A20AFCDC7822}"/>
          </ac:spMkLst>
        </pc:spChg>
        <pc:spChg chg="add">
          <ac:chgData name="Johnson, Kathy" userId="S::kjohnson@gwinnetttech.edu::bc454295-a45c-4866-b0f4-dd150e906dc9" providerId="AD" clId="Web-{E82972D3-9517-7A01-C1E9-672070AFF52D}" dt="2020-10-11T15:24:29.320" v="606"/>
          <ac:spMkLst>
            <pc:docMk/>
            <pc:sldMk cId="0" sldId="290"/>
            <ac:spMk id="78" creationId="{3B7BBDE9-DAED-40B0-A640-503C918D1CE3}"/>
          </ac:spMkLst>
        </pc:spChg>
        <pc:spChg chg="add">
          <ac:chgData name="Johnson, Kathy" userId="S::kjohnson@gwinnetttech.edu::bc454295-a45c-4866-b0f4-dd150e906dc9" providerId="AD" clId="Web-{E82972D3-9517-7A01-C1E9-672070AFF52D}" dt="2020-10-11T15:24:29.320" v="606"/>
          <ac:spMkLst>
            <pc:docMk/>
            <pc:sldMk cId="0" sldId="290"/>
            <ac:spMk id="80" creationId="{7BC7EA7B-802E-41F4-8926-C4475287AA31}"/>
          </ac:spMkLst>
        </pc:spChg>
        <pc:spChg chg="mod">
          <ac:chgData name="Johnson, Kathy" userId="S::kjohnson@gwinnetttech.edu::bc454295-a45c-4866-b0f4-dd150e906dc9" providerId="AD" clId="Web-{E82972D3-9517-7A01-C1E9-672070AFF52D}" dt="2020-10-11T15:24:29.320" v="606"/>
          <ac:spMkLst>
            <pc:docMk/>
            <pc:sldMk cId="0" sldId="290"/>
            <ac:spMk id="44035" creationId="{411E25A3-B9D0-4CD6-B3FF-101694A984AB}"/>
          </ac:spMkLst>
        </pc:spChg>
      </pc:sldChg>
      <pc:sldChg chg="addSp modSp mod setBg">
        <pc:chgData name="Johnson, Kathy" userId="S::kjohnson@gwinnetttech.edu::bc454295-a45c-4866-b0f4-dd150e906dc9" providerId="AD" clId="Web-{E82972D3-9517-7A01-C1E9-672070AFF52D}" dt="2020-10-11T15:25:30.977" v="623" actId="20577"/>
        <pc:sldMkLst>
          <pc:docMk/>
          <pc:sldMk cId="0" sldId="291"/>
        </pc:sldMkLst>
        <pc:spChg chg="mod ord">
          <ac:chgData name="Johnson, Kathy" userId="S::kjohnson@gwinnetttech.edu::bc454295-a45c-4866-b0f4-dd150e906dc9" providerId="AD" clId="Web-{E82972D3-9517-7A01-C1E9-672070AFF52D}" dt="2020-10-11T15:25:30.977" v="623" actId="20577"/>
          <ac:spMkLst>
            <pc:docMk/>
            <pc:sldMk cId="0" sldId="291"/>
            <ac:spMk id="2" creationId="{8CF8FF03-3D4E-4084-8CEB-04483E95B921}"/>
          </ac:spMkLst>
        </pc:spChg>
        <pc:spChg chg="add">
          <ac:chgData name="Johnson, Kathy" userId="S::kjohnson@gwinnetttech.edu::bc454295-a45c-4866-b0f4-dd150e906dc9" providerId="AD" clId="Web-{E82972D3-9517-7A01-C1E9-672070AFF52D}" dt="2020-10-11T15:25:20.477" v="620"/>
          <ac:spMkLst>
            <pc:docMk/>
            <pc:sldMk cId="0" sldId="291"/>
            <ac:spMk id="72" creationId="{B373F125-DEF3-41D6-9918-AB21A2ACC37A}"/>
          </ac:spMkLst>
        </pc:spChg>
        <pc:spChg chg="add">
          <ac:chgData name="Johnson, Kathy" userId="S::kjohnson@gwinnetttech.edu::bc454295-a45c-4866-b0f4-dd150e906dc9" providerId="AD" clId="Web-{E82972D3-9517-7A01-C1E9-672070AFF52D}" dt="2020-10-11T15:25:20.477" v="620"/>
          <ac:spMkLst>
            <pc:docMk/>
            <pc:sldMk cId="0" sldId="291"/>
            <ac:spMk id="74" creationId="{71E9F226-EB6E-48C9-ADDA-636DE4BF4EBE}"/>
          </ac:spMkLst>
        </pc:spChg>
        <pc:spChg chg="mod">
          <ac:chgData name="Johnson, Kathy" userId="S::kjohnson@gwinnetttech.edu::bc454295-a45c-4866-b0f4-dd150e906dc9" providerId="AD" clId="Web-{E82972D3-9517-7A01-C1E9-672070AFF52D}" dt="2020-10-11T15:25:20.477" v="620"/>
          <ac:spMkLst>
            <pc:docMk/>
            <pc:sldMk cId="0" sldId="291"/>
            <ac:spMk id="45059" creationId="{ADD4208C-61E4-4DE0-988F-57FBD9072B33}"/>
          </ac:spMkLst>
        </pc:spChg>
      </pc:sldChg>
      <pc:sldChg chg="addSp modSp mod setBg">
        <pc:chgData name="Johnson, Kathy" userId="S::kjohnson@gwinnetttech.edu::bc454295-a45c-4866-b0f4-dd150e906dc9" providerId="AD" clId="Web-{E82972D3-9517-7A01-C1E9-672070AFF52D}" dt="2020-10-11T15:27:15.339" v="633" actId="20577"/>
        <pc:sldMkLst>
          <pc:docMk/>
          <pc:sldMk cId="0" sldId="292"/>
        </pc:sldMkLst>
        <pc:spChg chg="mod ord">
          <ac:chgData name="Johnson, Kathy" userId="S::kjohnson@gwinnetttech.edu::bc454295-a45c-4866-b0f4-dd150e906dc9" providerId="AD" clId="Web-{E82972D3-9517-7A01-C1E9-672070AFF52D}" dt="2020-10-11T15:27:15.339" v="633" actId="20577"/>
          <ac:spMkLst>
            <pc:docMk/>
            <pc:sldMk cId="0" sldId="292"/>
            <ac:spMk id="2" creationId="{7B29D457-BE09-48CD-B9E4-CD3996B7190F}"/>
          </ac:spMkLst>
        </pc:spChg>
        <pc:spChg chg="add">
          <ac:chgData name="Johnson, Kathy" userId="S::kjohnson@gwinnetttech.edu::bc454295-a45c-4866-b0f4-dd150e906dc9" providerId="AD" clId="Web-{E82972D3-9517-7A01-C1E9-672070AFF52D}" dt="2020-10-11T15:26:34.791" v="626"/>
          <ac:spMkLst>
            <pc:docMk/>
            <pc:sldMk cId="0" sldId="292"/>
            <ac:spMk id="72" creationId="{F92989FB-1024-49B7-BDF1-B3CE27D48623}"/>
          </ac:spMkLst>
        </pc:spChg>
        <pc:spChg chg="add">
          <ac:chgData name="Johnson, Kathy" userId="S::kjohnson@gwinnetttech.edu::bc454295-a45c-4866-b0f4-dd150e906dc9" providerId="AD" clId="Web-{E82972D3-9517-7A01-C1E9-672070AFF52D}" dt="2020-10-11T15:26:34.791" v="626"/>
          <ac:spMkLst>
            <pc:docMk/>
            <pc:sldMk cId="0" sldId="292"/>
            <ac:spMk id="74" creationId="{DFEE959E-BF10-4204-9556-D1707088D445}"/>
          </ac:spMkLst>
        </pc:spChg>
        <pc:spChg chg="add">
          <ac:chgData name="Johnson, Kathy" userId="S::kjohnson@gwinnetttech.edu::bc454295-a45c-4866-b0f4-dd150e906dc9" providerId="AD" clId="Web-{E82972D3-9517-7A01-C1E9-672070AFF52D}" dt="2020-10-11T15:26:34.791" v="626"/>
          <ac:spMkLst>
            <pc:docMk/>
            <pc:sldMk cId="0" sldId="292"/>
            <ac:spMk id="76" creationId="{DDD17B6A-CB37-4005-9681-A20AFCDC7822}"/>
          </ac:spMkLst>
        </pc:spChg>
        <pc:spChg chg="add">
          <ac:chgData name="Johnson, Kathy" userId="S::kjohnson@gwinnetttech.edu::bc454295-a45c-4866-b0f4-dd150e906dc9" providerId="AD" clId="Web-{E82972D3-9517-7A01-C1E9-672070AFF52D}" dt="2020-10-11T15:26:34.791" v="626"/>
          <ac:spMkLst>
            <pc:docMk/>
            <pc:sldMk cId="0" sldId="292"/>
            <ac:spMk id="78" creationId="{3B7BBDE9-DAED-40B0-A640-503C918D1CE3}"/>
          </ac:spMkLst>
        </pc:spChg>
        <pc:spChg chg="add">
          <ac:chgData name="Johnson, Kathy" userId="S::kjohnson@gwinnetttech.edu::bc454295-a45c-4866-b0f4-dd150e906dc9" providerId="AD" clId="Web-{E82972D3-9517-7A01-C1E9-672070AFF52D}" dt="2020-10-11T15:26:34.791" v="626"/>
          <ac:spMkLst>
            <pc:docMk/>
            <pc:sldMk cId="0" sldId="292"/>
            <ac:spMk id="80" creationId="{7BC7EA7B-802E-41F4-8926-C4475287AA31}"/>
          </ac:spMkLst>
        </pc:spChg>
        <pc:spChg chg="mod">
          <ac:chgData name="Johnson, Kathy" userId="S::kjohnson@gwinnetttech.edu::bc454295-a45c-4866-b0f4-dd150e906dc9" providerId="AD" clId="Web-{E82972D3-9517-7A01-C1E9-672070AFF52D}" dt="2020-10-11T15:26:34.791" v="626"/>
          <ac:spMkLst>
            <pc:docMk/>
            <pc:sldMk cId="0" sldId="292"/>
            <ac:spMk id="46083" creationId="{8EBE6DFD-87DB-4A41-8858-7D744783FD00}"/>
          </ac:spMkLst>
        </pc:spChg>
      </pc:sldChg>
      <pc:sldChg chg="addSp delSp modSp mod ord setBg">
        <pc:chgData name="Johnson, Kathy" userId="S::kjohnson@gwinnetttech.edu::bc454295-a45c-4866-b0f4-dd150e906dc9" providerId="AD" clId="Web-{E82972D3-9517-7A01-C1E9-672070AFF52D}" dt="2020-10-11T15:28:37.810" v="644" actId="20577"/>
        <pc:sldMkLst>
          <pc:docMk/>
          <pc:sldMk cId="0" sldId="293"/>
        </pc:sldMkLst>
        <pc:spChg chg="mod ord">
          <ac:chgData name="Johnson, Kathy" userId="S::kjohnson@gwinnetttech.edu::bc454295-a45c-4866-b0f4-dd150e906dc9" providerId="AD" clId="Web-{E82972D3-9517-7A01-C1E9-672070AFF52D}" dt="2020-10-11T15:28:37.810" v="644" actId="20577"/>
          <ac:spMkLst>
            <pc:docMk/>
            <pc:sldMk cId="0" sldId="293"/>
            <ac:spMk id="2" creationId="{08117A75-5CD8-4EBC-926C-49C2401471DC}"/>
          </ac:spMkLst>
        </pc:spChg>
        <pc:spChg chg="add del">
          <ac:chgData name="Johnson, Kathy" userId="S::kjohnson@gwinnetttech.edu::bc454295-a45c-4866-b0f4-dd150e906dc9" providerId="AD" clId="Web-{E82972D3-9517-7A01-C1E9-672070AFF52D}" dt="2020-10-11T15:28:13.090" v="638"/>
          <ac:spMkLst>
            <pc:docMk/>
            <pc:sldMk cId="0" sldId="293"/>
            <ac:spMk id="72" creationId="{B373F125-DEF3-41D6-9918-AB21A2ACC37A}"/>
          </ac:spMkLst>
        </pc:spChg>
        <pc:spChg chg="add del">
          <ac:chgData name="Johnson, Kathy" userId="S::kjohnson@gwinnetttech.edu::bc454295-a45c-4866-b0f4-dd150e906dc9" providerId="AD" clId="Web-{E82972D3-9517-7A01-C1E9-672070AFF52D}" dt="2020-10-11T15:28:13.090" v="638"/>
          <ac:spMkLst>
            <pc:docMk/>
            <pc:sldMk cId="0" sldId="293"/>
            <ac:spMk id="74" creationId="{71E9F226-EB6E-48C9-ADDA-636DE4BF4EBE}"/>
          </ac:spMkLst>
        </pc:spChg>
        <pc:spChg chg="add">
          <ac:chgData name="Johnson, Kathy" userId="S::kjohnson@gwinnetttech.edu::bc454295-a45c-4866-b0f4-dd150e906dc9" providerId="AD" clId="Web-{E82972D3-9517-7A01-C1E9-672070AFF52D}" dt="2020-10-11T15:28:13.090" v="638"/>
          <ac:spMkLst>
            <pc:docMk/>
            <pc:sldMk cId="0" sldId="293"/>
            <ac:spMk id="136" creationId="{B373F125-DEF3-41D6-9918-AB21A2ACC37A}"/>
          </ac:spMkLst>
        </pc:spChg>
        <pc:spChg chg="add">
          <ac:chgData name="Johnson, Kathy" userId="S::kjohnson@gwinnetttech.edu::bc454295-a45c-4866-b0f4-dd150e906dc9" providerId="AD" clId="Web-{E82972D3-9517-7A01-C1E9-672070AFF52D}" dt="2020-10-11T15:28:13.090" v="638"/>
          <ac:spMkLst>
            <pc:docMk/>
            <pc:sldMk cId="0" sldId="293"/>
            <ac:spMk id="138" creationId="{71E9F226-EB6E-48C9-ADDA-636DE4BF4EBE}"/>
          </ac:spMkLst>
        </pc:spChg>
        <pc:spChg chg="mod">
          <ac:chgData name="Johnson, Kathy" userId="S::kjohnson@gwinnetttech.edu::bc454295-a45c-4866-b0f4-dd150e906dc9" providerId="AD" clId="Web-{E82972D3-9517-7A01-C1E9-672070AFF52D}" dt="2020-10-11T15:28:13.090" v="638"/>
          <ac:spMkLst>
            <pc:docMk/>
            <pc:sldMk cId="0" sldId="293"/>
            <ac:spMk id="47107" creationId="{2AF5A54C-420B-4A1F-8E4E-EBE5663D2228}"/>
          </ac:spMkLst>
        </pc:spChg>
      </pc:sldChg>
      <pc:sldChg chg="del">
        <pc:chgData name="Johnson, Kathy" userId="S::kjohnson@gwinnetttech.edu::bc454295-a45c-4866-b0f4-dd150e906dc9" providerId="AD" clId="Web-{E82972D3-9517-7A01-C1E9-672070AFF52D}" dt="2020-10-11T22:23:49.083" v="1292"/>
        <pc:sldMkLst>
          <pc:docMk/>
          <pc:sldMk cId="0" sldId="318"/>
        </pc:sldMkLst>
      </pc:sldChg>
      <pc:sldChg chg="addSp delSp modSp mod setBg modClrScheme setClrOvrMap chgLayout">
        <pc:chgData name="Johnson, Kathy" userId="S::kjohnson@gwinnetttech.edu::bc454295-a45c-4866-b0f4-dd150e906dc9" providerId="AD" clId="Web-{E82972D3-9517-7A01-C1E9-672070AFF52D}" dt="2020-10-11T22:27:16.228" v="1337"/>
        <pc:sldMkLst>
          <pc:docMk/>
          <pc:sldMk cId="0" sldId="319"/>
        </pc:sldMkLst>
        <pc:spChg chg="del mod ord">
          <ac:chgData name="Johnson, Kathy" userId="S::kjohnson@gwinnetttech.edu::bc454295-a45c-4866-b0f4-dd150e906dc9" providerId="AD" clId="Web-{E82972D3-9517-7A01-C1E9-672070AFF52D}" dt="2020-10-11T22:26:48.822" v="1336"/>
          <ac:spMkLst>
            <pc:docMk/>
            <pc:sldMk cId="0" sldId="319"/>
            <ac:spMk id="7" creationId="{F8C390C0-6BF7-4864-ADAA-0E353231E586}"/>
          </ac:spMkLst>
        </pc:spChg>
        <pc:spChg chg="add">
          <ac:chgData name="Johnson, Kathy" userId="S::kjohnson@gwinnetttech.edu::bc454295-a45c-4866-b0f4-dd150e906dc9" providerId="AD" clId="Web-{E82972D3-9517-7A01-C1E9-672070AFF52D}" dt="2020-10-11T22:27:16.228" v="1337"/>
          <ac:spMkLst>
            <pc:docMk/>
            <pc:sldMk cId="0" sldId="319"/>
            <ac:spMk id="71" creationId="{E9AA9F65-94B8-41A5-A7FF-23D2CFB116BB}"/>
          </ac:spMkLst>
        </pc:spChg>
        <pc:spChg chg="add">
          <ac:chgData name="Johnson, Kathy" userId="S::kjohnson@gwinnetttech.edu::bc454295-a45c-4866-b0f4-dd150e906dc9" providerId="AD" clId="Web-{E82972D3-9517-7A01-C1E9-672070AFF52D}" dt="2020-10-11T22:27:16.228" v="1337"/>
          <ac:spMkLst>
            <pc:docMk/>
            <pc:sldMk cId="0" sldId="319"/>
            <ac:spMk id="73" creationId="{7E8B0F8E-3F6C-4541-B9C1-774D80A08834}"/>
          </ac:spMkLst>
        </pc:spChg>
        <pc:spChg chg="add">
          <ac:chgData name="Johnson, Kathy" userId="S::kjohnson@gwinnetttech.edu::bc454295-a45c-4866-b0f4-dd150e906dc9" providerId="AD" clId="Web-{E82972D3-9517-7A01-C1E9-672070AFF52D}" dt="2020-10-11T22:27:16.228" v="1337"/>
          <ac:spMkLst>
            <pc:docMk/>
            <pc:sldMk cId="0" sldId="319"/>
            <ac:spMk id="75" creationId="{7A45F5BC-32D1-41CD-B270-C46F18CA1ACC}"/>
          </ac:spMkLst>
        </pc:spChg>
        <pc:spChg chg="add">
          <ac:chgData name="Johnson, Kathy" userId="S::kjohnson@gwinnetttech.edu::bc454295-a45c-4866-b0f4-dd150e906dc9" providerId="AD" clId="Web-{E82972D3-9517-7A01-C1E9-672070AFF52D}" dt="2020-10-11T22:27:16.228" v="1337"/>
          <ac:spMkLst>
            <pc:docMk/>
            <pc:sldMk cId="0" sldId="319"/>
            <ac:spMk id="77" creationId="{CE57EE13-72B0-4FFA-ACE1-EBDE89340E47}"/>
          </ac:spMkLst>
        </pc:spChg>
        <pc:spChg chg="add">
          <ac:chgData name="Johnson, Kathy" userId="S::kjohnson@gwinnetttech.edu::bc454295-a45c-4866-b0f4-dd150e906dc9" providerId="AD" clId="Web-{E82972D3-9517-7A01-C1E9-672070AFF52D}" dt="2020-10-11T22:27:16.228" v="1337"/>
          <ac:spMkLst>
            <pc:docMk/>
            <pc:sldMk cId="0" sldId="319"/>
            <ac:spMk id="79" creationId="{328C565D-A991-4381-AC37-76A58A4A128F}"/>
          </ac:spMkLst>
        </pc:spChg>
        <pc:spChg chg="add">
          <ac:chgData name="Johnson, Kathy" userId="S::kjohnson@gwinnetttech.edu::bc454295-a45c-4866-b0f4-dd150e906dc9" providerId="AD" clId="Web-{E82972D3-9517-7A01-C1E9-672070AFF52D}" dt="2020-10-11T22:27:16.228" v="1337"/>
          <ac:spMkLst>
            <pc:docMk/>
            <pc:sldMk cId="0" sldId="319"/>
            <ac:spMk id="81" creationId="{B7180431-F4DE-415D-BCBB-9316423C37C1}"/>
          </ac:spMkLst>
        </pc:spChg>
        <pc:spChg chg="add">
          <ac:chgData name="Johnson, Kathy" userId="S::kjohnson@gwinnetttech.edu::bc454295-a45c-4866-b0f4-dd150e906dc9" providerId="AD" clId="Web-{E82972D3-9517-7A01-C1E9-672070AFF52D}" dt="2020-10-11T22:27:16.228" v="1337"/>
          <ac:spMkLst>
            <pc:docMk/>
            <pc:sldMk cId="0" sldId="319"/>
            <ac:spMk id="83" creationId="{EEABD997-5EF9-4E9B-AFBB-F6DFAAF3ADF0}"/>
          </ac:spMkLst>
        </pc:spChg>
        <pc:spChg chg="add">
          <ac:chgData name="Johnson, Kathy" userId="S::kjohnson@gwinnetttech.edu::bc454295-a45c-4866-b0f4-dd150e906dc9" providerId="AD" clId="Web-{E82972D3-9517-7A01-C1E9-672070AFF52D}" dt="2020-10-11T22:27:16.228" v="1337"/>
          <ac:spMkLst>
            <pc:docMk/>
            <pc:sldMk cId="0" sldId="319"/>
            <ac:spMk id="85" creationId="{E9AB5EE6-A047-4B18-B998-D46DF3CC36FE}"/>
          </ac:spMkLst>
        </pc:spChg>
        <pc:spChg chg="mod ord">
          <ac:chgData name="Johnson, Kathy" userId="S::kjohnson@gwinnetttech.edu::bc454295-a45c-4866-b0f4-dd150e906dc9" providerId="AD" clId="Web-{E82972D3-9517-7A01-C1E9-672070AFF52D}" dt="2020-10-11T22:27:16.228" v="1337"/>
          <ac:spMkLst>
            <pc:docMk/>
            <pc:sldMk cId="0" sldId="319"/>
            <ac:spMk id="52226" creationId="{555FE121-10FE-4F55-93DC-EF78FB339DBF}"/>
          </ac:spMkLst>
        </pc:spChg>
      </pc:sldChg>
      <pc:sldChg chg="addSp modSp mod setBg">
        <pc:chgData name="Johnson, Kathy" userId="S::kjohnson@gwinnetttech.edu::bc454295-a45c-4866-b0f4-dd150e906dc9" providerId="AD" clId="Web-{E82972D3-9517-7A01-C1E9-672070AFF52D}" dt="2020-10-11T22:27:38.963" v="1338"/>
        <pc:sldMkLst>
          <pc:docMk/>
          <pc:sldMk cId="0" sldId="320"/>
        </pc:sldMkLst>
        <pc:spChg chg="mod ord">
          <ac:chgData name="Johnson, Kathy" userId="S::kjohnson@gwinnetttech.edu::bc454295-a45c-4866-b0f4-dd150e906dc9" providerId="AD" clId="Web-{E82972D3-9517-7A01-C1E9-672070AFF52D}" dt="2020-10-11T22:27:38.963" v="1338"/>
          <ac:spMkLst>
            <pc:docMk/>
            <pc:sldMk cId="0" sldId="320"/>
            <ac:spMk id="5" creationId="{D245D8F5-DD99-4035-8D27-96B39D9DF467}"/>
          </ac:spMkLst>
        </pc:spChg>
        <pc:spChg chg="add">
          <ac:chgData name="Johnson, Kathy" userId="S::kjohnson@gwinnetttech.edu::bc454295-a45c-4866-b0f4-dd150e906dc9" providerId="AD" clId="Web-{E82972D3-9517-7A01-C1E9-672070AFF52D}" dt="2020-10-11T22:27:38.963" v="1338"/>
          <ac:spMkLst>
            <pc:docMk/>
            <pc:sldMk cId="0" sldId="320"/>
            <ac:spMk id="71" creationId="{B373F125-DEF3-41D6-9918-AB21A2ACC37A}"/>
          </ac:spMkLst>
        </pc:spChg>
        <pc:spChg chg="add">
          <ac:chgData name="Johnson, Kathy" userId="S::kjohnson@gwinnetttech.edu::bc454295-a45c-4866-b0f4-dd150e906dc9" providerId="AD" clId="Web-{E82972D3-9517-7A01-C1E9-672070AFF52D}" dt="2020-10-11T22:27:38.963" v="1338"/>
          <ac:spMkLst>
            <pc:docMk/>
            <pc:sldMk cId="0" sldId="320"/>
            <ac:spMk id="73" creationId="{71E9F226-EB6E-48C9-ADDA-636DE4BF4EBE}"/>
          </ac:spMkLst>
        </pc:spChg>
        <pc:spChg chg="mod">
          <ac:chgData name="Johnson, Kathy" userId="S::kjohnson@gwinnetttech.edu::bc454295-a45c-4866-b0f4-dd150e906dc9" providerId="AD" clId="Web-{E82972D3-9517-7A01-C1E9-672070AFF52D}" dt="2020-10-11T22:27:38.963" v="1338"/>
          <ac:spMkLst>
            <pc:docMk/>
            <pc:sldMk cId="0" sldId="320"/>
            <ac:spMk id="54274" creationId="{51F9D5EF-244A-4D8B-90A4-C330372B74F4}"/>
          </ac:spMkLst>
        </pc:spChg>
      </pc:sldChg>
      <pc:sldChg chg="addSp delSp modSp mod setBg">
        <pc:chgData name="Johnson, Kathy" userId="S::kjohnson@gwinnetttech.edu::bc454295-a45c-4866-b0f4-dd150e906dc9" providerId="AD" clId="Web-{E82972D3-9517-7A01-C1E9-672070AFF52D}" dt="2020-10-11T15:45:41.317" v="1291"/>
        <pc:sldMkLst>
          <pc:docMk/>
          <pc:sldMk cId="0" sldId="321"/>
        </pc:sldMkLst>
        <pc:spChg chg="del">
          <ac:chgData name="Johnson, Kathy" userId="S::kjohnson@gwinnetttech.edu::bc454295-a45c-4866-b0f4-dd150e906dc9" providerId="AD" clId="Web-{E82972D3-9517-7A01-C1E9-672070AFF52D}" dt="2020-10-11T15:44:54.519" v="1288"/>
          <ac:spMkLst>
            <pc:docMk/>
            <pc:sldMk cId="0" sldId="321"/>
            <ac:spMk id="3" creationId="{97E82B84-1CFA-43ED-9722-A006909D4323}"/>
          </ac:spMkLst>
        </pc:spChg>
        <pc:spChg chg="del">
          <ac:chgData name="Johnson, Kathy" userId="S::kjohnson@gwinnetttech.edu::bc454295-a45c-4866-b0f4-dd150e906dc9" providerId="AD" clId="Web-{E82972D3-9517-7A01-C1E9-672070AFF52D}" dt="2020-10-11T15:45:13.144" v="1289"/>
          <ac:spMkLst>
            <pc:docMk/>
            <pc:sldMk cId="0" sldId="321"/>
            <ac:spMk id="4" creationId="{7B83D25F-7DA6-4351-AA47-A679FE5560AC}"/>
          </ac:spMkLst>
        </pc:spChg>
        <pc:spChg chg="add del mod">
          <ac:chgData name="Johnson, Kathy" userId="S::kjohnson@gwinnetttech.edu::bc454295-a45c-4866-b0f4-dd150e906dc9" providerId="AD" clId="Web-{E82972D3-9517-7A01-C1E9-672070AFF52D}" dt="2020-10-11T15:45:21.082" v="1290"/>
          <ac:spMkLst>
            <pc:docMk/>
            <pc:sldMk cId="0" sldId="321"/>
            <ac:spMk id="15" creationId="{881AC5AC-4BB2-4A19-B551-07D16B126B28}"/>
          </ac:spMkLst>
        </pc:spChg>
        <pc:spChg chg="add">
          <ac:chgData name="Johnson, Kathy" userId="S::kjohnson@gwinnetttech.edu::bc454295-a45c-4866-b0f4-dd150e906dc9" providerId="AD" clId="Web-{E82972D3-9517-7A01-C1E9-672070AFF52D}" dt="2020-10-11T15:45:41.317" v="1291"/>
          <ac:spMkLst>
            <pc:docMk/>
            <pc:sldMk cId="0" sldId="321"/>
            <ac:spMk id="76" creationId="{DB691D59-8F51-4DD8-AD41-D568D29B08F8}"/>
          </ac:spMkLst>
        </pc:spChg>
        <pc:spChg chg="add">
          <ac:chgData name="Johnson, Kathy" userId="S::kjohnson@gwinnetttech.edu::bc454295-a45c-4866-b0f4-dd150e906dc9" providerId="AD" clId="Web-{E82972D3-9517-7A01-C1E9-672070AFF52D}" dt="2020-10-11T15:45:41.317" v="1291"/>
          <ac:spMkLst>
            <pc:docMk/>
            <pc:sldMk cId="0" sldId="321"/>
            <ac:spMk id="78" creationId="{204AEF18-0627-48F3-9B3D-F7E8F050B1D4}"/>
          </ac:spMkLst>
        </pc:spChg>
        <pc:spChg chg="add">
          <ac:chgData name="Johnson, Kathy" userId="S::kjohnson@gwinnetttech.edu::bc454295-a45c-4866-b0f4-dd150e906dc9" providerId="AD" clId="Web-{E82972D3-9517-7A01-C1E9-672070AFF52D}" dt="2020-10-11T15:45:41.317" v="1291"/>
          <ac:spMkLst>
            <pc:docMk/>
            <pc:sldMk cId="0" sldId="321"/>
            <ac:spMk id="80" creationId="{CEAEE08A-C572-438F-9753-B0D527A515A7}"/>
          </ac:spMkLst>
        </pc:spChg>
        <pc:spChg chg="add">
          <ac:chgData name="Johnson, Kathy" userId="S::kjohnson@gwinnetttech.edu::bc454295-a45c-4866-b0f4-dd150e906dc9" providerId="AD" clId="Web-{E82972D3-9517-7A01-C1E9-672070AFF52D}" dt="2020-10-11T15:45:41.317" v="1291"/>
          <ac:spMkLst>
            <pc:docMk/>
            <pc:sldMk cId="0" sldId="321"/>
            <ac:spMk id="82" creationId="{993F09C6-4F57-4B05-9592-E253D8BC6286}"/>
          </ac:spMkLst>
        </pc:spChg>
        <pc:spChg chg="add">
          <ac:chgData name="Johnson, Kathy" userId="S::kjohnson@gwinnetttech.edu::bc454295-a45c-4866-b0f4-dd150e906dc9" providerId="AD" clId="Web-{E82972D3-9517-7A01-C1E9-672070AFF52D}" dt="2020-10-11T15:45:41.317" v="1291"/>
          <ac:spMkLst>
            <pc:docMk/>
            <pc:sldMk cId="0" sldId="321"/>
            <ac:spMk id="84" creationId="{879A26B8-6C4E-452B-ADD3-ED324A7AB7E8}"/>
          </ac:spMkLst>
        </pc:spChg>
        <pc:spChg chg="add">
          <ac:chgData name="Johnson, Kathy" userId="S::kjohnson@gwinnetttech.edu::bc454295-a45c-4866-b0f4-dd150e906dc9" providerId="AD" clId="Web-{E82972D3-9517-7A01-C1E9-672070AFF52D}" dt="2020-10-11T15:45:41.317" v="1291"/>
          <ac:spMkLst>
            <pc:docMk/>
            <pc:sldMk cId="0" sldId="321"/>
            <ac:spMk id="86" creationId="{D03E4FEE-2E6A-44AB-B6BA-C1AD0CD6D93B}"/>
          </ac:spMkLst>
        </pc:spChg>
        <pc:spChg chg="add">
          <ac:chgData name="Johnson, Kathy" userId="S::kjohnson@gwinnetttech.edu::bc454295-a45c-4866-b0f4-dd150e906dc9" providerId="AD" clId="Web-{E82972D3-9517-7A01-C1E9-672070AFF52D}" dt="2020-10-11T15:45:41.317" v="1291"/>
          <ac:spMkLst>
            <pc:docMk/>
            <pc:sldMk cId="0" sldId="321"/>
            <ac:spMk id="88" creationId="{0817EB59-13B3-43DA-9B91-A7CC174A6069}"/>
          </ac:spMkLst>
        </pc:spChg>
        <pc:spChg chg="add">
          <ac:chgData name="Johnson, Kathy" userId="S::kjohnson@gwinnetttech.edu::bc454295-a45c-4866-b0f4-dd150e906dc9" providerId="AD" clId="Web-{E82972D3-9517-7A01-C1E9-672070AFF52D}" dt="2020-10-11T15:45:41.317" v="1291"/>
          <ac:spMkLst>
            <pc:docMk/>
            <pc:sldMk cId="0" sldId="321"/>
            <ac:spMk id="90" creationId="{9B4167E1-E2B0-4192-8DA2-6967DDFF87A5}"/>
          </ac:spMkLst>
        </pc:spChg>
        <pc:spChg chg="mod">
          <ac:chgData name="Johnson, Kathy" userId="S::kjohnson@gwinnetttech.edu::bc454295-a45c-4866-b0f4-dd150e906dc9" providerId="AD" clId="Web-{E82972D3-9517-7A01-C1E9-672070AFF52D}" dt="2020-10-11T15:45:41.317" v="1291"/>
          <ac:spMkLst>
            <pc:docMk/>
            <pc:sldMk cId="0" sldId="321"/>
            <ac:spMk id="56322" creationId="{6B652477-7A42-4151-A9DA-6409684401F6}"/>
          </ac:spMkLst>
        </pc:spChg>
        <pc:graphicFrameChg chg="add mod ord modGraphic">
          <ac:chgData name="Johnson, Kathy" userId="S::kjohnson@gwinnetttech.edu::bc454295-a45c-4866-b0f4-dd150e906dc9" providerId="AD" clId="Web-{E82972D3-9517-7A01-C1E9-672070AFF52D}" dt="2020-10-11T15:45:41.317" v="1291"/>
          <ac:graphicFrameMkLst>
            <pc:docMk/>
            <pc:sldMk cId="0" sldId="321"/>
            <ac:graphicFrameMk id="56327" creationId="{8DC7FE45-2102-4847-9E90-19C051E514E9}"/>
          </ac:graphicFrameMkLst>
        </pc:graphicFrameChg>
        <pc:picChg chg="mod">
          <ac:chgData name="Johnson, Kathy" userId="S::kjohnson@gwinnetttech.edu::bc454295-a45c-4866-b0f4-dd150e906dc9" providerId="AD" clId="Web-{E82972D3-9517-7A01-C1E9-672070AFF52D}" dt="2020-10-11T15:45:41.317" v="1291"/>
          <ac:picMkLst>
            <pc:docMk/>
            <pc:sldMk cId="0" sldId="321"/>
            <ac:picMk id="56325" creationId="{A4AC6792-CCC1-45E7-807F-8ED7654D61BB}"/>
          </ac:picMkLst>
        </pc:picChg>
      </pc:sldChg>
      <pc:sldChg chg="addSp delSp modSp mod setBg setClrOvrMap">
        <pc:chgData name="Johnson, Kathy" userId="S::kjohnson@gwinnetttech.edu::bc454295-a45c-4866-b0f4-dd150e906dc9" providerId="AD" clId="Web-{E82972D3-9517-7A01-C1E9-672070AFF52D}" dt="2020-10-11T15:44:29.581" v="1284"/>
        <pc:sldMkLst>
          <pc:docMk/>
          <pc:sldMk cId="0" sldId="322"/>
        </pc:sldMkLst>
        <pc:spChg chg="del">
          <ac:chgData name="Johnson, Kathy" userId="S::kjohnson@gwinnetttech.edu::bc454295-a45c-4866-b0f4-dd150e906dc9" providerId="AD" clId="Web-{E82972D3-9517-7A01-C1E9-672070AFF52D}" dt="2020-10-11T15:43:57.486" v="1278"/>
          <ac:spMkLst>
            <pc:docMk/>
            <pc:sldMk cId="0" sldId="322"/>
            <ac:spMk id="3" creationId="{D9928403-76A0-4E26-BDBD-92E11834966B}"/>
          </ac:spMkLst>
        </pc:spChg>
        <pc:spChg chg="del">
          <ac:chgData name="Johnson, Kathy" userId="S::kjohnson@gwinnetttech.edu::bc454295-a45c-4866-b0f4-dd150e906dc9" providerId="AD" clId="Web-{E82972D3-9517-7A01-C1E9-672070AFF52D}" dt="2020-10-11T15:44:23.206" v="1283"/>
          <ac:spMkLst>
            <pc:docMk/>
            <pc:sldMk cId="0" sldId="322"/>
            <ac:spMk id="4" creationId="{155A48E1-DA58-4E49-8DA8-E120F64BE6D2}"/>
          </ac:spMkLst>
        </pc:spChg>
        <pc:spChg chg="add">
          <ac:chgData name="Johnson, Kathy" userId="S::kjohnson@gwinnetttech.edu::bc454295-a45c-4866-b0f4-dd150e906dc9" providerId="AD" clId="Web-{E82972D3-9517-7A01-C1E9-672070AFF52D}" dt="2020-10-11T15:44:29.581" v="1284"/>
          <ac:spMkLst>
            <pc:docMk/>
            <pc:sldMk cId="0" sldId="322"/>
            <ac:spMk id="76" creationId="{DB691D59-8F51-4DD8-AD41-D568D29B08F8}"/>
          </ac:spMkLst>
        </pc:spChg>
        <pc:spChg chg="add">
          <ac:chgData name="Johnson, Kathy" userId="S::kjohnson@gwinnetttech.edu::bc454295-a45c-4866-b0f4-dd150e906dc9" providerId="AD" clId="Web-{E82972D3-9517-7A01-C1E9-672070AFF52D}" dt="2020-10-11T15:44:29.581" v="1284"/>
          <ac:spMkLst>
            <pc:docMk/>
            <pc:sldMk cId="0" sldId="322"/>
            <ac:spMk id="78" creationId="{204AEF18-0627-48F3-9B3D-F7E8F050B1D4}"/>
          </ac:spMkLst>
        </pc:spChg>
        <pc:spChg chg="add">
          <ac:chgData name="Johnson, Kathy" userId="S::kjohnson@gwinnetttech.edu::bc454295-a45c-4866-b0f4-dd150e906dc9" providerId="AD" clId="Web-{E82972D3-9517-7A01-C1E9-672070AFF52D}" dt="2020-10-11T15:44:29.581" v="1284"/>
          <ac:spMkLst>
            <pc:docMk/>
            <pc:sldMk cId="0" sldId="322"/>
            <ac:spMk id="80" creationId="{CEAEE08A-C572-438F-9753-B0D527A515A7}"/>
          </ac:spMkLst>
        </pc:spChg>
        <pc:spChg chg="add">
          <ac:chgData name="Johnson, Kathy" userId="S::kjohnson@gwinnetttech.edu::bc454295-a45c-4866-b0f4-dd150e906dc9" providerId="AD" clId="Web-{E82972D3-9517-7A01-C1E9-672070AFF52D}" dt="2020-10-11T15:44:29.581" v="1284"/>
          <ac:spMkLst>
            <pc:docMk/>
            <pc:sldMk cId="0" sldId="322"/>
            <ac:spMk id="82" creationId="{993F09C6-4F57-4B05-9592-E253D8BC6286}"/>
          </ac:spMkLst>
        </pc:spChg>
        <pc:spChg chg="add">
          <ac:chgData name="Johnson, Kathy" userId="S::kjohnson@gwinnetttech.edu::bc454295-a45c-4866-b0f4-dd150e906dc9" providerId="AD" clId="Web-{E82972D3-9517-7A01-C1E9-672070AFF52D}" dt="2020-10-11T15:44:29.581" v="1284"/>
          <ac:spMkLst>
            <pc:docMk/>
            <pc:sldMk cId="0" sldId="322"/>
            <ac:spMk id="84" creationId="{879A26B8-6C4E-452B-ADD3-ED324A7AB7E8}"/>
          </ac:spMkLst>
        </pc:spChg>
        <pc:spChg chg="add">
          <ac:chgData name="Johnson, Kathy" userId="S::kjohnson@gwinnetttech.edu::bc454295-a45c-4866-b0f4-dd150e906dc9" providerId="AD" clId="Web-{E82972D3-9517-7A01-C1E9-672070AFF52D}" dt="2020-10-11T15:44:29.581" v="1284"/>
          <ac:spMkLst>
            <pc:docMk/>
            <pc:sldMk cId="0" sldId="322"/>
            <ac:spMk id="86" creationId="{9B4167E1-E2B0-4192-8DA2-6967DDFF87A5}"/>
          </ac:spMkLst>
        </pc:spChg>
        <pc:spChg chg="add">
          <ac:chgData name="Johnson, Kathy" userId="S::kjohnson@gwinnetttech.edu::bc454295-a45c-4866-b0f4-dd150e906dc9" providerId="AD" clId="Web-{E82972D3-9517-7A01-C1E9-672070AFF52D}" dt="2020-10-11T15:44:29.581" v="1284"/>
          <ac:spMkLst>
            <pc:docMk/>
            <pc:sldMk cId="0" sldId="322"/>
            <ac:spMk id="88" creationId="{D03E4FEE-2E6A-44AB-B6BA-C1AD0CD6D93B}"/>
          </ac:spMkLst>
        </pc:spChg>
        <pc:spChg chg="add">
          <ac:chgData name="Johnson, Kathy" userId="S::kjohnson@gwinnetttech.edu::bc454295-a45c-4866-b0f4-dd150e906dc9" providerId="AD" clId="Web-{E82972D3-9517-7A01-C1E9-672070AFF52D}" dt="2020-10-11T15:44:29.581" v="1284"/>
          <ac:spMkLst>
            <pc:docMk/>
            <pc:sldMk cId="0" sldId="322"/>
            <ac:spMk id="90" creationId="{0817EB59-13B3-43DA-9B91-A7CC174A6069}"/>
          </ac:spMkLst>
        </pc:spChg>
        <pc:spChg chg="mod">
          <ac:chgData name="Johnson, Kathy" userId="S::kjohnson@gwinnetttech.edu::bc454295-a45c-4866-b0f4-dd150e906dc9" providerId="AD" clId="Web-{E82972D3-9517-7A01-C1E9-672070AFF52D}" dt="2020-10-11T15:44:29.581" v="1284"/>
          <ac:spMkLst>
            <pc:docMk/>
            <pc:sldMk cId="0" sldId="322"/>
            <ac:spMk id="58370" creationId="{23ECB0E9-E54F-4ADD-B8D8-057D50264FB5}"/>
          </ac:spMkLst>
        </pc:spChg>
        <pc:graphicFrameChg chg="add mod ord modGraphic">
          <ac:chgData name="Johnson, Kathy" userId="S::kjohnson@gwinnetttech.edu::bc454295-a45c-4866-b0f4-dd150e906dc9" providerId="AD" clId="Web-{E82972D3-9517-7A01-C1E9-672070AFF52D}" dt="2020-10-11T15:44:29.581" v="1284"/>
          <ac:graphicFrameMkLst>
            <pc:docMk/>
            <pc:sldMk cId="0" sldId="322"/>
            <ac:graphicFrameMk id="58375" creationId="{31C3954F-524B-4BB5-91C9-F55C53258D21}"/>
          </ac:graphicFrameMkLst>
        </pc:graphicFrameChg>
        <pc:picChg chg="mod">
          <ac:chgData name="Johnson, Kathy" userId="S::kjohnson@gwinnetttech.edu::bc454295-a45c-4866-b0f4-dd150e906dc9" providerId="AD" clId="Web-{E82972D3-9517-7A01-C1E9-672070AFF52D}" dt="2020-10-11T15:44:29.581" v="1284"/>
          <ac:picMkLst>
            <pc:docMk/>
            <pc:sldMk cId="0" sldId="322"/>
            <ac:picMk id="58373" creationId="{7BA4567F-03C2-442F-8FDA-234AB125B524}"/>
          </ac:picMkLst>
        </pc:picChg>
      </pc:sldChg>
      <pc:sldChg chg="addSp modSp mod setBg">
        <pc:chgData name="Johnson, Kathy" userId="S::kjohnson@gwinnetttech.edu::bc454295-a45c-4866-b0f4-dd150e906dc9" providerId="AD" clId="Web-{E82972D3-9517-7A01-C1E9-672070AFF52D}" dt="2020-10-11T22:30:04.498" v="1376" actId="20577"/>
        <pc:sldMkLst>
          <pc:docMk/>
          <pc:sldMk cId="0" sldId="323"/>
        </pc:sldMkLst>
        <pc:spChg chg="mod ord">
          <ac:chgData name="Johnson, Kathy" userId="S::kjohnson@gwinnetttech.edu::bc454295-a45c-4866-b0f4-dd150e906dc9" providerId="AD" clId="Web-{E82972D3-9517-7A01-C1E9-672070AFF52D}" dt="2020-10-11T22:30:04.498" v="1376" actId="20577"/>
          <ac:spMkLst>
            <pc:docMk/>
            <pc:sldMk cId="0" sldId="323"/>
            <ac:spMk id="6" creationId="{88C58E28-EDFD-455B-B4BF-8E0FA40AA990}"/>
          </ac:spMkLst>
        </pc:spChg>
        <pc:spChg chg="add">
          <ac:chgData name="Johnson, Kathy" userId="S::kjohnson@gwinnetttech.edu::bc454295-a45c-4866-b0f4-dd150e906dc9" providerId="AD" clId="Web-{E82972D3-9517-7A01-C1E9-672070AFF52D}" dt="2020-10-11T22:28:12.480" v="1339"/>
          <ac:spMkLst>
            <pc:docMk/>
            <pc:sldMk cId="0" sldId="323"/>
            <ac:spMk id="71" creationId="{B373F125-DEF3-41D6-9918-AB21A2ACC37A}"/>
          </ac:spMkLst>
        </pc:spChg>
        <pc:spChg chg="add">
          <ac:chgData name="Johnson, Kathy" userId="S::kjohnson@gwinnetttech.edu::bc454295-a45c-4866-b0f4-dd150e906dc9" providerId="AD" clId="Web-{E82972D3-9517-7A01-C1E9-672070AFF52D}" dt="2020-10-11T22:28:12.480" v="1339"/>
          <ac:spMkLst>
            <pc:docMk/>
            <pc:sldMk cId="0" sldId="323"/>
            <ac:spMk id="73" creationId="{71E9F226-EB6E-48C9-ADDA-636DE4BF4EBE}"/>
          </ac:spMkLst>
        </pc:spChg>
        <pc:spChg chg="mod">
          <ac:chgData name="Johnson, Kathy" userId="S::kjohnson@gwinnetttech.edu::bc454295-a45c-4866-b0f4-dd150e906dc9" providerId="AD" clId="Web-{E82972D3-9517-7A01-C1E9-672070AFF52D}" dt="2020-10-11T22:28:12.480" v="1339"/>
          <ac:spMkLst>
            <pc:docMk/>
            <pc:sldMk cId="0" sldId="323"/>
            <ac:spMk id="60418" creationId="{FC863885-1B70-41A3-9439-F1464DBEC3DF}"/>
          </ac:spMkLst>
        </pc:spChg>
      </pc:sldChg>
      <pc:sldChg chg="del">
        <pc:chgData name="Johnson, Kathy" userId="S::kjohnson@gwinnetttech.edu::bc454295-a45c-4866-b0f4-dd150e906dc9" providerId="AD" clId="Web-{E82972D3-9517-7A01-C1E9-672070AFF52D}" dt="2020-10-11T23:11:28.246" v="1573"/>
        <pc:sldMkLst>
          <pc:docMk/>
          <pc:sldMk cId="0" sldId="324"/>
        </pc:sldMkLst>
      </pc:sldChg>
      <pc:sldChg chg="addSp modSp mod setBg">
        <pc:chgData name="Johnson, Kathy" userId="S::kjohnson@gwinnetttech.edu::bc454295-a45c-4866-b0f4-dd150e906dc9" providerId="AD" clId="Web-{E82972D3-9517-7A01-C1E9-672070AFF52D}" dt="2020-10-11T22:31:43.500" v="1436" actId="20577"/>
        <pc:sldMkLst>
          <pc:docMk/>
          <pc:sldMk cId="0" sldId="325"/>
        </pc:sldMkLst>
        <pc:spChg chg="mod ord">
          <ac:chgData name="Johnson, Kathy" userId="S::kjohnson@gwinnetttech.edu::bc454295-a45c-4866-b0f4-dd150e906dc9" providerId="AD" clId="Web-{E82972D3-9517-7A01-C1E9-672070AFF52D}" dt="2020-10-11T22:31:43.500" v="1436" actId="20577"/>
          <ac:spMkLst>
            <pc:docMk/>
            <pc:sldMk cId="0" sldId="325"/>
            <ac:spMk id="3" creationId="{8BAEE394-57B7-46E3-B6D4-1B126710D5A7}"/>
          </ac:spMkLst>
        </pc:spChg>
        <pc:spChg chg="add">
          <ac:chgData name="Johnson, Kathy" userId="S::kjohnson@gwinnetttech.edu::bc454295-a45c-4866-b0f4-dd150e906dc9" providerId="AD" clId="Web-{E82972D3-9517-7A01-C1E9-672070AFF52D}" dt="2020-10-11T22:31:04.906" v="1378"/>
          <ac:spMkLst>
            <pc:docMk/>
            <pc:sldMk cId="0" sldId="325"/>
            <ac:spMk id="71" creationId="{F92989FB-1024-49B7-BDF1-B3CE27D48623}"/>
          </ac:spMkLst>
        </pc:spChg>
        <pc:spChg chg="add">
          <ac:chgData name="Johnson, Kathy" userId="S::kjohnson@gwinnetttech.edu::bc454295-a45c-4866-b0f4-dd150e906dc9" providerId="AD" clId="Web-{E82972D3-9517-7A01-C1E9-672070AFF52D}" dt="2020-10-11T22:31:04.906" v="1378"/>
          <ac:spMkLst>
            <pc:docMk/>
            <pc:sldMk cId="0" sldId="325"/>
            <ac:spMk id="73" creationId="{DFEE959E-BF10-4204-9556-D1707088D445}"/>
          </ac:spMkLst>
        </pc:spChg>
        <pc:spChg chg="add">
          <ac:chgData name="Johnson, Kathy" userId="S::kjohnson@gwinnetttech.edu::bc454295-a45c-4866-b0f4-dd150e906dc9" providerId="AD" clId="Web-{E82972D3-9517-7A01-C1E9-672070AFF52D}" dt="2020-10-11T22:31:04.906" v="1378"/>
          <ac:spMkLst>
            <pc:docMk/>
            <pc:sldMk cId="0" sldId="325"/>
            <ac:spMk id="75" creationId="{DDD17B6A-CB37-4005-9681-A20AFCDC7822}"/>
          </ac:spMkLst>
        </pc:spChg>
        <pc:spChg chg="add">
          <ac:chgData name="Johnson, Kathy" userId="S::kjohnson@gwinnetttech.edu::bc454295-a45c-4866-b0f4-dd150e906dc9" providerId="AD" clId="Web-{E82972D3-9517-7A01-C1E9-672070AFF52D}" dt="2020-10-11T22:31:04.906" v="1378"/>
          <ac:spMkLst>
            <pc:docMk/>
            <pc:sldMk cId="0" sldId="325"/>
            <ac:spMk id="77" creationId="{3B7BBDE9-DAED-40B0-A640-503C918D1CE3}"/>
          </ac:spMkLst>
        </pc:spChg>
        <pc:spChg chg="add">
          <ac:chgData name="Johnson, Kathy" userId="S::kjohnson@gwinnetttech.edu::bc454295-a45c-4866-b0f4-dd150e906dc9" providerId="AD" clId="Web-{E82972D3-9517-7A01-C1E9-672070AFF52D}" dt="2020-10-11T22:31:04.906" v="1378"/>
          <ac:spMkLst>
            <pc:docMk/>
            <pc:sldMk cId="0" sldId="325"/>
            <ac:spMk id="79" creationId="{7BC7EA7B-802E-41F4-8926-C4475287AA31}"/>
          </ac:spMkLst>
        </pc:spChg>
        <pc:spChg chg="mod">
          <ac:chgData name="Johnson, Kathy" userId="S::kjohnson@gwinnetttech.edu::bc454295-a45c-4866-b0f4-dd150e906dc9" providerId="AD" clId="Web-{E82972D3-9517-7A01-C1E9-672070AFF52D}" dt="2020-10-11T22:31:09" v="1379" actId="20577"/>
          <ac:spMkLst>
            <pc:docMk/>
            <pc:sldMk cId="0" sldId="325"/>
            <ac:spMk id="63490" creationId="{69F8E05F-9F95-4534-A89F-CD85ED05A547}"/>
          </ac:spMkLst>
        </pc:spChg>
      </pc:sldChg>
      <pc:sldChg chg="addSp modSp mod setBg">
        <pc:chgData name="Johnson, Kathy" userId="S::kjohnson@gwinnetttech.edu::bc454295-a45c-4866-b0f4-dd150e906dc9" providerId="AD" clId="Web-{E82972D3-9517-7A01-C1E9-672070AFF52D}" dt="2020-10-11T22:32:06.407" v="1439"/>
        <pc:sldMkLst>
          <pc:docMk/>
          <pc:sldMk cId="0" sldId="326"/>
        </pc:sldMkLst>
        <pc:spChg chg="mod ord">
          <ac:chgData name="Johnson, Kathy" userId="S::kjohnson@gwinnetttech.edu::bc454295-a45c-4866-b0f4-dd150e906dc9" providerId="AD" clId="Web-{E82972D3-9517-7A01-C1E9-672070AFF52D}" dt="2020-10-11T22:32:06.407" v="1439"/>
          <ac:spMkLst>
            <pc:docMk/>
            <pc:sldMk cId="0" sldId="326"/>
            <ac:spMk id="3" creationId="{B6D12BFA-106D-41CD-ACD1-0C5403E97293}"/>
          </ac:spMkLst>
        </pc:spChg>
        <pc:spChg chg="add">
          <ac:chgData name="Johnson, Kathy" userId="S::kjohnson@gwinnetttech.edu::bc454295-a45c-4866-b0f4-dd150e906dc9" providerId="AD" clId="Web-{E82972D3-9517-7A01-C1E9-672070AFF52D}" dt="2020-10-11T22:32:06.407" v="1439"/>
          <ac:spMkLst>
            <pc:docMk/>
            <pc:sldMk cId="0" sldId="326"/>
            <ac:spMk id="73" creationId="{BF3D65BA-1C65-40FB-92EF-83951BDC1D7C}"/>
          </ac:spMkLst>
        </pc:spChg>
        <pc:spChg chg="add">
          <ac:chgData name="Johnson, Kathy" userId="S::kjohnson@gwinnetttech.edu::bc454295-a45c-4866-b0f4-dd150e906dc9" providerId="AD" clId="Web-{E82972D3-9517-7A01-C1E9-672070AFF52D}" dt="2020-10-11T22:32:06.407" v="1439"/>
          <ac:spMkLst>
            <pc:docMk/>
            <pc:sldMk cId="0" sldId="326"/>
            <ac:spMk id="75" creationId="{ADF52CCA-FCDD-49A0-BFFC-3BD41F1B827A}"/>
          </ac:spMkLst>
        </pc:spChg>
        <pc:spChg chg="mod">
          <ac:chgData name="Johnson, Kathy" userId="S::kjohnson@gwinnetttech.edu::bc454295-a45c-4866-b0f4-dd150e906dc9" providerId="AD" clId="Web-{E82972D3-9517-7A01-C1E9-672070AFF52D}" dt="2020-10-11T22:32:06.407" v="1439"/>
          <ac:spMkLst>
            <pc:docMk/>
            <pc:sldMk cId="0" sldId="326"/>
            <ac:spMk id="65540" creationId="{B3D9900D-8483-4CE3-B30F-F0A606E20F3D}"/>
          </ac:spMkLst>
        </pc:spChg>
        <pc:picChg chg="mod">
          <ac:chgData name="Johnson, Kathy" userId="S::kjohnson@gwinnetttech.edu::bc454295-a45c-4866-b0f4-dd150e906dc9" providerId="AD" clId="Web-{E82972D3-9517-7A01-C1E9-672070AFF52D}" dt="2020-10-11T22:32:06.407" v="1439"/>
          <ac:picMkLst>
            <pc:docMk/>
            <pc:sldMk cId="0" sldId="326"/>
            <ac:picMk id="65539" creationId="{6F0F5542-1682-425F-B8B0-25C093AF9B15}"/>
          </ac:picMkLst>
        </pc:picChg>
      </pc:sldChg>
      <pc:sldChg chg="addSp modSp mod setBg">
        <pc:chgData name="Johnson, Kathy" userId="S::kjohnson@gwinnetttech.edu::bc454295-a45c-4866-b0f4-dd150e906dc9" providerId="AD" clId="Web-{E82972D3-9517-7A01-C1E9-672070AFF52D}" dt="2020-10-11T22:32:39.299" v="1443" actId="20577"/>
        <pc:sldMkLst>
          <pc:docMk/>
          <pc:sldMk cId="0" sldId="327"/>
        </pc:sldMkLst>
        <pc:spChg chg="mod ord">
          <ac:chgData name="Johnson, Kathy" userId="S::kjohnson@gwinnetttech.edu::bc454295-a45c-4866-b0f4-dd150e906dc9" providerId="AD" clId="Web-{E82972D3-9517-7A01-C1E9-672070AFF52D}" dt="2020-10-11T22:32:39.299" v="1443" actId="20577"/>
          <ac:spMkLst>
            <pc:docMk/>
            <pc:sldMk cId="0" sldId="327"/>
            <ac:spMk id="3" creationId="{A72607F2-A81B-49C9-8FAB-ADE80F6A4532}"/>
          </ac:spMkLst>
        </pc:spChg>
        <pc:spChg chg="add">
          <ac:chgData name="Johnson, Kathy" userId="S::kjohnson@gwinnetttech.edu::bc454295-a45c-4866-b0f4-dd150e906dc9" providerId="AD" clId="Web-{E82972D3-9517-7A01-C1E9-672070AFF52D}" dt="2020-10-11T22:32:29.830" v="1440"/>
          <ac:spMkLst>
            <pc:docMk/>
            <pc:sldMk cId="0" sldId="327"/>
            <ac:spMk id="71" creationId="{B373F125-DEF3-41D6-9918-AB21A2ACC37A}"/>
          </ac:spMkLst>
        </pc:spChg>
        <pc:spChg chg="add">
          <ac:chgData name="Johnson, Kathy" userId="S::kjohnson@gwinnetttech.edu::bc454295-a45c-4866-b0f4-dd150e906dc9" providerId="AD" clId="Web-{E82972D3-9517-7A01-C1E9-672070AFF52D}" dt="2020-10-11T22:32:29.830" v="1440"/>
          <ac:spMkLst>
            <pc:docMk/>
            <pc:sldMk cId="0" sldId="327"/>
            <ac:spMk id="73" creationId="{71E9F226-EB6E-48C9-ADDA-636DE4BF4EBE}"/>
          </ac:spMkLst>
        </pc:spChg>
        <pc:spChg chg="mod">
          <ac:chgData name="Johnson, Kathy" userId="S::kjohnson@gwinnetttech.edu::bc454295-a45c-4866-b0f4-dd150e906dc9" providerId="AD" clId="Web-{E82972D3-9517-7A01-C1E9-672070AFF52D}" dt="2020-10-11T22:32:29.830" v="1440"/>
          <ac:spMkLst>
            <pc:docMk/>
            <pc:sldMk cId="0" sldId="327"/>
            <ac:spMk id="67586" creationId="{403C9CFC-B399-48A8-AE57-FE0BC529BE5B}"/>
          </ac:spMkLst>
        </pc:spChg>
      </pc:sldChg>
      <pc:sldChg chg="addSp modSp mod setBg">
        <pc:chgData name="Johnson, Kathy" userId="S::kjohnson@gwinnetttech.edu::bc454295-a45c-4866-b0f4-dd150e906dc9" providerId="AD" clId="Web-{E82972D3-9517-7A01-C1E9-672070AFF52D}" dt="2020-10-11T22:32:54.440" v="1445"/>
        <pc:sldMkLst>
          <pc:docMk/>
          <pc:sldMk cId="0" sldId="328"/>
        </pc:sldMkLst>
        <pc:spChg chg="mod ord">
          <ac:chgData name="Johnson, Kathy" userId="S::kjohnson@gwinnetttech.edu::bc454295-a45c-4866-b0f4-dd150e906dc9" providerId="AD" clId="Web-{E82972D3-9517-7A01-C1E9-672070AFF52D}" dt="2020-10-11T22:32:54.440" v="1445"/>
          <ac:spMkLst>
            <pc:docMk/>
            <pc:sldMk cId="0" sldId="328"/>
            <ac:spMk id="3" creationId="{08328BEE-6388-405B-8419-94BBCD309B14}"/>
          </ac:spMkLst>
        </pc:spChg>
        <pc:spChg chg="add">
          <ac:chgData name="Johnson, Kathy" userId="S::kjohnson@gwinnetttech.edu::bc454295-a45c-4866-b0f4-dd150e906dc9" providerId="AD" clId="Web-{E82972D3-9517-7A01-C1E9-672070AFF52D}" dt="2020-10-11T22:32:54.440" v="1445"/>
          <ac:spMkLst>
            <pc:docMk/>
            <pc:sldMk cId="0" sldId="328"/>
            <ac:spMk id="71" creationId="{F92989FB-1024-49B7-BDF1-B3CE27D48623}"/>
          </ac:spMkLst>
        </pc:spChg>
        <pc:spChg chg="add">
          <ac:chgData name="Johnson, Kathy" userId="S::kjohnson@gwinnetttech.edu::bc454295-a45c-4866-b0f4-dd150e906dc9" providerId="AD" clId="Web-{E82972D3-9517-7A01-C1E9-672070AFF52D}" dt="2020-10-11T22:32:54.440" v="1445"/>
          <ac:spMkLst>
            <pc:docMk/>
            <pc:sldMk cId="0" sldId="328"/>
            <ac:spMk id="73" creationId="{DFEE959E-BF10-4204-9556-D1707088D445}"/>
          </ac:spMkLst>
        </pc:spChg>
        <pc:spChg chg="add">
          <ac:chgData name="Johnson, Kathy" userId="S::kjohnson@gwinnetttech.edu::bc454295-a45c-4866-b0f4-dd150e906dc9" providerId="AD" clId="Web-{E82972D3-9517-7A01-C1E9-672070AFF52D}" dt="2020-10-11T22:32:54.440" v="1445"/>
          <ac:spMkLst>
            <pc:docMk/>
            <pc:sldMk cId="0" sldId="328"/>
            <ac:spMk id="75" creationId="{DDD17B6A-CB37-4005-9681-A20AFCDC7822}"/>
          </ac:spMkLst>
        </pc:spChg>
        <pc:spChg chg="add">
          <ac:chgData name="Johnson, Kathy" userId="S::kjohnson@gwinnetttech.edu::bc454295-a45c-4866-b0f4-dd150e906dc9" providerId="AD" clId="Web-{E82972D3-9517-7A01-C1E9-672070AFF52D}" dt="2020-10-11T22:32:54.440" v="1445"/>
          <ac:spMkLst>
            <pc:docMk/>
            <pc:sldMk cId="0" sldId="328"/>
            <ac:spMk id="77" creationId="{3B7BBDE9-DAED-40B0-A640-503C918D1CE3}"/>
          </ac:spMkLst>
        </pc:spChg>
        <pc:spChg chg="add">
          <ac:chgData name="Johnson, Kathy" userId="S::kjohnson@gwinnetttech.edu::bc454295-a45c-4866-b0f4-dd150e906dc9" providerId="AD" clId="Web-{E82972D3-9517-7A01-C1E9-672070AFF52D}" dt="2020-10-11T22:32:54.440" v="1445"/>
          <ac:spMkLst>
            <pc:docMk/>
            <pc:sldMk cId="0" sldId="328"/>
            <ac:spMk id="79" creationId="{7BC7EA7B-802E-41F4-8926-C4475287AA31}"/>
          </ac:spMkLst>
        </pc:spChg>
        <pc:spChg chg="mod">
          <ac:chgData name="Johnson, Kathy" userId="S::kjohnson@gwinnetttech.edu::bc454295-a45c-4866-b0f4-dd150e906dc9" providerId="AD" clId="Web-{E82972D3-9517-7A01-C1E9-672070AFF52D}" dt="2020-10-11T22:32:54.440" v="1445"/>
          <ac:spMkLst>
            <pc:docMk/>
            <pc:sldMk cId="0" sldId="328"/>
            <ac:spMk id="68610" creationId="{2D1CC4A8-C5AD-48F2-9B6C-04B32AB4B3D2}"/>
          </ac:spMkLst>
        </pc:spChg>
      </pc:sldChg>
      <pc:sldChg chg="addSp modSp mod setBg">
        <pc:chgData name="Johnson, Kathy" userId="S::kjohnson@gwinnetttech.edu::bc454295-a45c-4866-b0f4-dd150e906dc9" providerId="AD" clId="Web-{E82972D3-9517-7A01-C1E9-672070AFF52D}" dt="2020-10-11T22:36:05.991" v="1469" actId="20577"/>
        <pc:sldMkLst>
          <pc:docMk/>
          <pc:sldMk cId="0" sldId="329"/>
        </pc:sldMkLst>
        <pc:spChg chg="mod ord">
          <ac:chgData name="Johnson, Kathy" userId="S::kjohnson@gwinnetttech.edu::bc454295-a45c-4866-b0f4-dd150e906dc9" providerId="AD" clId="Web-{E82972D3-9517-7A01-C1E9-672070AFF52D}" dt="2020-10-11T22:36:05.991" v="1469" actId="20577"/>
          <ac:spMkLst>
            <pc:docMk/>
            <pc:sldMk cId="0" sldId="329"/>
            <ac:spMk id="3" creationId="{5EB78375-2D91-4E77-9F59-64F4DC6B2EEA}"/>
          </ac:spMkLst>
        </pc:spChg>
        <pc:spChg chg="add">
          <ac:chgData name="Johnson, Kathy" userId="S::kjohnson@gwinnetttech.edu::bc454295-a45c-4866-b0f4-dd150e906dc9" providerId="AD" clId="Web-{E82972D3-9517-7A01-C1E9-672070AFF52D}" dt="2020-10-11T22:33:16.643" v="1446"/>
          <ac:spMkLst>
            <pc:docMk/>
            <pc:sldMk cId="0" sldId="329"/>
            <ac:spMk id="72" creationId="{B373F125-DEF3-41D6-9918-AB21A2ACC37A}"/>
          </ac:spMkLst>
        </pc:spChg>
        <pc:spChg chg="add">
          <ac:chgData name="Johnson, Kathy" userId="S::kjohnson@gwinnetttech.edu::bc454295-a45c-4866-b0f4-dd150e906dc9" providerId="AD" clId="Web-{E82972D3-9517-7A01-C1E9-672070AFF52D}" dt="2020-10-11T22:33:16.643" v="1446"/>
          <ac:spMkLst>
            <pc:docMk/>
            <pc:sldMk cId="0" sldId="329"/>
            <ac:spMk id="74" creationId="{71E9F226-EB6E-48C9-ADDA-636DE4BF4EBE}"/>
          </ac:spMkLst>
        </pc:spChg>
        <pc:spChg chg="mod">
          <ac:chgData name="Johnson, Kathy" userId="S::kjohnson@gwinnetttech.edu::bc454295-a45c-4866-b0f4-dd150e906dc9" providerId="AD" clId="Web-{E82972D3-9517-7A01-C1E9-672070AFF52D}" dt="2020-10-11T22:33:16.643" v="1446"/>
          <ac:spMkLst>
            <pc:docMk/>
            <pc:sldMk cId="0" sldId="329"/>
            <ac:spMk id="69635" creationId="{F9442CE6-01DD-4046-ACD8-2D3C32E6FDF5}"/>
          </ac:spMkLst>
        </pc:spChg>
      </pc:sldChg>
      <pc:sldChg chg="addSp delSp modSp mod setBg">
        <pc:chgData name="Johnson, Kathy" userId="S::kjohnson@gwinnetttech.edu::bc454295-a45c-4866-b0f4-dd150e906dc9" providerId="AD" clId="Web-{E82972D3-9517-7A01-C1E9-672070AFF52D}" dt="2020-10-11T22:38:12.197" v="1493"/>
        <pc:sldMkLst>
          <pc:docMk/>
          <pc:sldMk cId="0" sldId="330"/>
        </pc:sldMkLst>
        <pc:spChg chg="mod ord">
          <ac:chgData name="Johnson, Kathy" userId="S::kjohnson@gwinnetttech.edu::bc454295-a45c-4866-b0f4-dd150e906dc9" providerId="AD" clId="Web-{E82972D3-9517-7A01-C1E9-672070AFF52D}" dt="2020-10-11T22:38:12.197" v="1493"/>
          <ac:spMkLst>
            <pc:docMk/>
            <pc:sldMk cId="0" sldId="330"/>
            <ac:spMk id="3" creationId="{AD354456-7E1B-49EC-A108-78020B2676D7}"/>
          </ac:spMkLst>
        </pc:spChg>
        <pc:spChg chg="add del">
          <ac:chgData name="Johnson, Kathy" userId="S::kjohnson@gwinnetttech.edu::bc454295-a45c-4866-b0f4-dd150e906dc9" providerId="AD" clId="Web-{E82972D3-9517-7A01-C1E9-672070AFF52D}" dt="2020-10-11T22:38:12.197" v="1493"/>
          <ac:spMkLst>
            <pc:docMk/>
            <pc:sldMk cId="0" sldId="330"/>
            <ac:spMk id="74" creationId="{B1CC0937-4B54-4AB8-9605-7DEED999380B}"/>
          </ac:spMkLst>
        </pc:spChg>
        <pc:spChg chg="add del">
          <ac:chgData name="Johnson, Kathy" userId="S::kjohnson@gwinnetttech.edu::bc454295-a45c-4866-b0f4-dd150e906dc9" providerId="AD" clId="Web-{E82972D3-9517-7A01-C1E9-672070AFF52D}" dt="2020-10-11T22:38:12.197" v="1493"/>
          <ac:spMkLst>
            <pc:docMk/>
            <pc:sldMk cId="0" sldId="330"/>
            <ac:spMk id="76" creationId="{BE3EDEA1-97CC-41C2-BE54-EA64ACE7F97E}"/>
          </ac:spMkLst>
        </pc:spChg>
        <pc:spChg chg="add del">
          <ac:chgData name="Johnson, Kathy" userId="S::kjohnson@gwinnetttech.edu::bc454295-a45c-4866-b0f4-dd150e906dc9" providerId="AD" clId="Web-{E82972D3-9517-7A01-C1E9-672070AFF52D}" dt="2020-10-11T22:38:12.197" v="1493"/>
          <ac:spMkLst>
            <pc:docMk/>
            <pc:sldMk cId="0" sldId="330"/>
            <ac:spMk id="78" creationId="{9926A5DB-A90A-4941-81F5-DF0E44A29719}"/>
          </ac:spMkLst>
        </pc:spChg>
        <pc:spChg chg="add del">
          <ac:chgData name="Johnson, Kathy" userId="S::kjohnson@gwinnetttech.edu::bc454295-a45c-4866-b0f4-dd150e906dc9" providerId="AD" clId="Web-{E82972D3-9517-7A01-C1E9-672070AFF52D}" dt="2020-10-11T22:38:12.197" v="1493"/>
          <ac:spMkLst>
            <pc:docMk/>
            <pc:sldMk cId="0" sldId="330"/>
            <ac:spMk id="80" creationId="{AB1B71B9-532D-4BBD-BEBA-D028ACC08316}"/>
          </ac:spMkLst>
        </pc:spChg>
        <pc:spChg chg="add">
          <ac:chgData name="Johnson, Kathy" userId="S::kjohnson@gwinnetttech.edu::bc454295-a45c-4866-b0f4-dd150e906dc9" providerId="AD" clId="Web-{E82972D3-9517-7A01-C1E9-672070AFF52D}" dt="2020-10-11T22:38:12.197" v="1493"/>
          <ac:spMkLst>
            <pc:docMk/>
            <pc:sldMk cId="0" sldId="330"/>
            <ac:spMk id="138" creationId="{B1CC0937-4B54-4AB8-9605-7DEED999380B}"/>
          </ac:spMkLst>
        </pc:spChg>
        <pc:spChg chg="add">
          <ac:chgData name="Johnson, Kathy" userId="S::kjohnson@gwinnetttech.edu::bc454295-a45c-4866-b0f4-dd150e906dc9" providerId="AD" clId="Web-{E82972D3-9517-7A01-C1E9-672070AFF52D}" dt="2020-10-11T22:38:12.197" v="1493"/>
          <ac:spMkLst>
            <pc:docMk/>
            <pc:sldMk cId="0" sldId="330"/>
            <ac:spMk id="140" creationId="{BE3EDEA1-97CC-41C2-BE54-EA64ACE7F97E}"/>
          </ac:spMkLst>
        </pc:spChg>
        <pc:spChg chg="add">
          <ac:chgData name="Johnson, Kathy" userId="S::kjohnson@gwinnetttech.edu::bc454295-a45c-4866-b0f4-dd150e906dc9" providerId="AD" clId="Web-{E82972D3-9517-7A01-C1E9-672070AFF52D}" dt="2020-10-11T22:38:12.197" v="1493"/>
          <ac:spMkLst>
            <pc:docMk/>
            <pc:sldMk cId="0" sldId="330"/>
            <ac:spMk id="142" creationId="{9926A5DB-A90A-4941-81F5-DF0E44A29719}"/>
          </ac:spMkLst>
        </pc:spChg>
        <pc:spChg chg="add">
          <ac:chgData name="Johnson, Kathy" userId="S::kjohnson@gwinnetttech.edu::bc454295-a45c-4866-b0f4-dd150e906dc9" providerId="AD" clId="Web-{E82972D3-9517-7A01-C1E9-672070AFF52D}" dt="2020-10-11T22:38:12.197" v="1493"/>
          <ac:spMkLst>
            <pc:docMk/>
            <pc:sldMk cId="0" sldId="330"/>
            <ac:spMk id="144" creationId="{AB1B71B9-532D-4BBD-BEBA-D028ACC08316}"/>
          </ac:spMkLst>
        </pc:spChg>
        <pc:spChg chg="mod">
          <ac:chgData name="Johnson, Kathy" userId="S::kjohnson@gwinnetttech.edu::bc454295-a45c-4866-b0f4-dd150e906dc9" providerId="AD" clId="Web-{E82972D3-9517-7A01-C1E9-672070AFF52D}" dt="2020-10-11T22:36:35.164" v="1475"/>
          <ac:spMkLst>
            <pc:docMk/>
            <pc:sldMk cId="0" sldId="330"/>
            <ac:spMk id="72706" creationId="{5B9DBC61-D40B-4BCA-A53F-D31045EFF115}"/>
          </ac:spMkLst>
        </pc:spChg>
        <pc:picChg chg="mod ord">
          <ac:chgData name="Johnson, Kathy" userId="S::kjohnson@gwinnetttech.edu::bc454295-a45c-4866-b0f4-dd150e906dc9" providerId="AD" clId="Web-{E82972D3-9517-7A01-C1E9-672070AFF52D}" dt="2020-10-11T22:36:35.164" v="1475"/>
          <ac:picMkLst>
            <pc:docMk/>
            <pc:sldMk cId="0" sldId="330"/>
            <ac:picMk id="72708" creationId="{81B0557D-9633-4C2F-83B9-67E8AE6EA5C3}"/>
          </ac:picMkLst>
        </pc:picChg>
        <pc:picChg chg="mod">
          <ac:chgData name="Johnson, Kathy" userId="S::kjohnson@gwinnetttech.edu::bc454295-a45c-4866-b0f4-dd150e906dc9" providerId="AD" clId="Web-{E82972D3-9517-7A01-C1E9-672070AFF52D}" dt="2020-10-11T22:36:35.164" v="1475"/>
          <ac:picMkLst>
            <pc:docMk/>
            <pc:sldMk cId="0" sldId="330"/>
            <ac:picMk id="72709" creationId="{2028BC08-C115-4D4F-BDDA-818975721F31}"/>
          </ac:picMkLst>
        </pc:picChg>
      </pc:sldChg>
      <pc:sldChg chg="addSp delSp modSp add del mod setBg">
        <pc:chgData name="Johnson, Kathy" userId="S::kjohnson@gwinnetttech.edu::bc454295-a45c-4866-b0f4-dd150e906dc9" providerId="AD" clId="Web-{E82972D3-9517-7A01-C1E9-672070AFF52D}" dt="2020-10-11T22:41:49.327" v="1528" actId="20577"/>
        <pc:sldMkLst>
          <pc:docMk/>
          <pc:sldMk cId="0" sldId="332"/>
        </pc:sldMkLst>
        <pc:spChg chg="mod ord">
          <ac:chgData name="Johnson, Kathy" userId="S::kjohnson@gwinnetttech.edu::bc454295-a45c-4866-b0f4-dd150e906dc9" providerId="AD" clId="Web-{E82972D3-9517-7A01-C1E9-672070AFF52D}" dt="2020-10-11T22:41:49.327" v="1528" actId="20577"/>
          <ac:spMkLst>
            <pc:docMk/>
            <pc:sldMk cId="0" sldId="332"/>
            <ac:spMk id="3" creationId="{E84B4427-7211-4738-86C8-44B14F0FBD67}"/>
          </ac:spMkLst>
        </pc:spChg>
        <pc:spChg chg="del">
          <ac:chgData name="Johnson, Kathy" userId="S::kjohnson@gwinnetttech.edu::bc454295-a45c-4866-b0f4-dd150e906dc9" providerId="AD" clId="Web-{E82972D3-9517-7A01-C1E9-672070AFF52D}" dt="2020-10-11T22:39:12.449" v="1496"/>
          <ac:spMkLst>
            <pc:docMk/>
            <pc:sldMk cId="0" sldId="332"/>
            <ac:spMk id="4" creationId="{13D5CDAF-514E-4FDE-9F2D-8C896864D417}"/>
          </ac:spMkLst>
        </pc:spChg>
        <pc:spChg chg="del">
          <ac:chgData name="Johnson, Kathy" userId="S::kjohnson@gwinnetttech.edu::bc454295-a45c-4866-b0f4-dd150e906dc9" providerId="AD" clId="Web-{E82972D3-9517-7A01-C1E9-672070AFF52D}" dt="2020-10-11T22:39:16.574" v="1497"/>
          <ac:spMkLst>
            <pc:docMk/>
            <pc:sldMk cId="0" sldId="332"/>
            <ac:spMk id="5" creationId="{E7974CB2-780B-41F2-8077-5FD14745268E}"/>
          </ac:spMkLst>
        </pc:spChg>
        <pc:spChg chg="del">
          <ac:chgData name="Johnson, Kathy" userId="S::kjohnson@gwinnetttech.edu::bc454295-a45c-4866-b0f4-dd150e906dc9" providerId="AD" clId="Web-{E82972D3-9517-7A01-C1E9-672070AFF52D}" dt="2020-10-11T22:39:20.543" v="1498"/>
          <ac:spMkLst>
            <pc:docMk/>
            <pc:sldMk cId="0" sldId="332"/>
            <ac:spMk id="6" creationId="{F1C29680-9863-4886-8901-D8B18E8DDF8A}"/>
          </ac:spMkLst>
        </pc:spChg>
        <pc:spChg chg="del">
          <ac:chgData name="Johnson, Kathy" userId="S::kjohnson@gwinnetttech.edu::bc454295-a45c-4866-b0f4-dd150e906dc9" providerId="AD" clId="Web-{E82972D3-9517-7A01-C1E9-672070AFF52D}" dt="2020-10-11T22:39:29.246" v="1499"/>
          <ac:spMkLst>
            <pc:docMk/>
            <pc:sldMk cId="0" sldId="332"/>
            <ac:spMk id="7" creationId="{7844AD49-BA87-43E8-9562-0740CC28E299}"/>
          </ac:spMkLst>
        </pc:spChg>
        <pc:spChg chg="add mod">
          <ac:chgData name="Johnson, Kathy" userId="S::kjohnson@gwinnetttech.edu::bc454295-a45c-4866-b0f4-dd150e906dc9" providerId="AD" clId="Web-{E82972D3-9517-7A01-C1E9-672070AFF52D}" dt="2020-10-11T22:41:04.764" v="1522" actId="1076"/>
          <ac:spMkLst>
            <pc:docMk/>
            <pc:sldMk cId="0" sldId="332"/>
            <ac:spMk id="10" creationId="{5BBE1B36-5CE5-491C-A86F-C1F0B1C31EF3}"/>
          </ac:spMkLst>
        </pc:spChg>
        <pc:spChg chg="add mod">
          <ac:chgData name="Johnson, Kathy" userId="S::kjohnson@gwinnetttech.edu::bc454295-a45c-4866-b0f4-dd150e906dc9" providerId="AD" clId="Web-{E82972D3-9517-7A01-C1E9-672070AFF52D}" dt="2020-10-11T22:41:30.374" v="1524" actId="1076"/>
          <ac:spMkLst>
            <pc:docMk/>
            <pc:sldMk cId="0" sldId="332"/>
            <ac:spMk id="11" creationId="{5BBE1B36-5CE5-491C-A86F-C1F0B1C31EF3}"/>
          </ac:spMkLst>
        </pc:spChg>
        <pc:spChg chg="add mod">
          <ac:chgData name="Johnson, Kathy" userId="S::kjohnson@gwinnetttech.edu::bc454295-a45c-4866-b0f4-dd150e906dc9" providerId="AD" clId="Web-{E82972D3-9517-7A01-C1E9-672070AFF52D}" dt="2020-10-11T22:41:46.249" v="1527" actId="1076"/>
          <ac:spMkLst>
            <pc:docMk/>
            <pc:sldMk cId="0" sldId="332"/>
            <ac:spMk id="12" creationId="{5BBE1B36-5CE5-491C-A86F-C1F0B1C31EF3}"/>
          </ac:spMkLst>
        </pc:spChg>
        <pc:spChg chg="add mod">
          <ac:chgData name="Johnson, Kathy" userId="S::kjohnson@gwinnetttech.edu::bc454295-a45c-4866-b0f4-dd150e906dc9" providerId="AD" clId="Web-{E82972D3-9517-7A01-C1E9-672070AFF52D}" dt="2020-10-11T22:41:11.108" v="1523" actId="1076"/>
          <ac:spMkLst>
            <pc:docMk/>
            <pc:sldMk cId="0" sldId="332"/>
            <ac:spMk id="13" creationId="{5BBE1B36-5CE5-491C-A86F-C1F0B1C31EF3}"/>
          </ac:spMkLst>
        </pc:spChg>
        <pc:spChg chg="add">
          <ac:chgData name="Johnson, Kathy" userId="S::kjohnson@gwinnetttech.edu::bc454295-a45c-4866-b0f4-dd150e906dc9" providerId="AD" clId="Web-{E82972D3-9517-7A01-C1E9-672070AFF52D}" dt="2020-10-11T22:39:46.418" v="1507"/>
          <ac:spMkLst>
            <pc:docMk/>
            <pc:sldMk cId="0" sldId="332"/>
            <ac:spMk id="71" creationId="{B373F125-DEF3-41D6-9918-AB21A2ACC37A}"/>
          </ac:spMkLst>
        </pc:spChg>
        <pc:spChg chg="add">
          <ac:chgData name="Johnson, Kathy" userId="S::kjohnson@gwinnetttech.edu::bc454295-a45c-4866-b0f4-dd150e906dc9" providerId="AD" clId="Web-{E82972D3-9517-7A01-C1E9-672070AFF52D}" dt="2020-10-11T22:39:46.418" v="1507"/>
          <ac:spMkLst>
            <pc:docMk/>
            <pc:sldMk cId="0" sldId="332"/>
            <ac:spMk id="73" creationId="{71E9F226-EB6E-48C9-ADDA-636DE4BF4EBE}"/>
          </ac:spMkLst>
        </pc:spChg>
        <pc:spChg chg="mod">
          <ac:chgData name="Johnson, Kathy" userId="S::kjohnson@gwinnetttech.edu::bc454295-a45c-4866-b0f4-dd150e906dc9" providerId="AD" clId="Web-{E82972D3-9517-7A01-C1E9-672070AFF52D}" dt="2020-10-11T22:39:46.418" v="1507"/>
          <ac:spMkLst>
            <pc:docMk/>
            <pc:sldMk cId="0" sldId="332"/>
            <ac:spMk id="74754" creationId="{CC76E5FF-3A0B-41FF-936F-76B280A013F0}"/>
          </ac:spMkLst>
        </pc:spChg>
      </pc:sldChg>
      <pc:sldChg chg="addSp modSp mod setBg setClrOvrMap">
        <pc:chgData name="Johnson, Kathy" userId="S::kjohnson@gwinnetttech.edu::bc454295-a45c-4866-b0f4-dd150e906dc9" providerId="AD" clId="Web-{E82972D3-9517-7A01-C1E9-672070AFF52D}" dt="2020-10-11T22:42:22.391" v="1531"/>
        <pc:sldMkLst>
          <pc:docMk/>
          <pc:sldMk cId="0" sldId="333"/>
        </pc:sldMkLst>
        <pc:spChg chg="mod">
          <ac:chgData name="Johnson, Kathy" userId="S::kjohnson@gwinnetttech.edu::bc454295-a45c-4866-b0f4-dd150e906dc9" providerId="AD" clId="Web-{E82972D3-9517-7A01-C1E9-672070AFF52D}" dt="2020-10-11T22:42:22.391" v="1531"/>
          <ac:spMkLst>
            <pc:docMk/>
            <pc:sldMk cId="0" sldId="333"/>
            <ac:spMk id="4" creationId="{E0562A6F-5EBB-4D79-A610-1AD09125A09D}"/>
          </ac:spMkLst>
        </pc:spChg>
        <pc:spChg chg="mod">
          <ac:chgData name="Johnson, Kathy" userId="S::kjohnson@gwinnetttech.edu::bc454295-a45c-4866-b0f4-dd150e906dc9" providerId="AD" clId="Web-{E82972D3-9517-7A01-C1E9-672070AFF52D}" dt="2020-10-11T22:42:22.391" v="1531"/>
          <ac:spMkLst>
            <pc:docMk/>
            <pc:sldMk cId="0" sldId="333"/>
            <ac:spMk id="5" creationId="{F05D5BED-A7B2-4493-A007-667C8CE96FF0}"/>
          </ac:spMkLst>
        </pc:spChg>
        <pc:spChg chg="add">
          <ac:chgData name="Johnson, Kathy" userId="S::kjohnson@gwinnetttech.edu::bc454295-a45c-4866-b0f4-dd150e906dc9" providerId="AD" clId="Web-{E82972D3-9517-7A01-C1E9-672070AFF52D}" dt="2020-10-11T22:42:22.391" v="1531"/>
          <ac:spMkLst>
            <pc:docMk/>
            <pc:sldMk cId="0" sldId="333"/>
            <ac:spMk id="10" creationId="{328C565D-A991-4381-AC37-76A58A4A128F}"/>
          </ac:spMkLst>
        </pc:spChg>
        <pc:spChg chg="add">
          <ac:chgData name="Johnson, Kathy" userId="S::kjohnson@gwinnetttech.edu::bc454295-a45c-4866-b0f4-dd150e906dc9" providerId="AD" clId="Web-{E82972D3-9517-7A01-C1E9-672070AFF52D}" dt="2020-10-11T22:42:22.391" v="1531"/>
          <ac:spMkLst>
            <pc:docMk/>
            <pc:sldMk cId="0" sldId="333"/>
            <ac:spMk id="12" creationId="{B7180431-F4DE-415D-BCBB-9316423C37C1}"/>
          </ac:spMkLst>
        </pc:spChg>
        <pc:spChg chg="add">
          <ac:chgData name="Johnson, Kathy" userId="S::kjohnson@gwinnetttech.edu::bc454295-a45c-4866-b0f4-dd150e906dc9" providerId="AD" clId="Web-{E82972D3-9517-7A01-C1E9-672070AFF52D}" dt="2020-10-11T22:42:22.391" v="1531"/>
          <ac:spMkLst>
            <pc:docMk/>
            <pc:sldMk cId="0" sldId="333"/>
            <ac:spMk id="14" creationId="{EEABD997-5EF9-4E9B-AFBB-F6DFAAF3ADF0}"/>
          </ac:spMkLst>
        </pc:spChg>
        <pc:spChg chg="add">
          <ac:chgData name="Johnson, Kathy" userId="S::kjohnson@gwinnetttech.edu::bc454295-a45c-4866-b0f4-dd150e906dc9" providerId="AD" clId="Web-{E82972D3-9517-7A01-C1E9-672070AFF52D}" dt="2020-10-11T22:42:22.391" v="1531"/>
          <ac:spMkLst>
            <pc:docMk/>
            <pc:sldMk cId="0" sldId="333"/>
            <ac:spMk id="16" creationId="{E9AB5EE6-A047-4B18-B998-D46DF3CC36FE}"/>
          </ac:spMkLst>
        </pc:spChg>
      </pc:sldChg>
      <pc:sldChg chg="addSp delSp modSp mod setBg setClrOvrMap">
        <pc:chgData name="Johnson, Kathy" userId="S::kjohnson@gwinnetttech.edu::bc454295-a45c-4866-b0f4-dd150e906dc9" providerId="AD" clId="Web-{E82972D3-9517-7A01-C1E9-672070AFF52D}" dt="2020-10-11T22:42:58.220" v="1535" actId="20577"/>
        <pc:sldMkLst>
          <pc:docMk/>
          <pc:sldMk cId="0" sldId="334"/>
        </pc:sldMkLst>
        <pc:spChg chg="del">
          <ac:chgData name="Johnson, Kathy" userId="S::kjohnson@gwinnetttech.edu::bc454295-a45c-4866-b0f4-dd150e906dc9" providerId="AD" clId="Web-{E82972D3-9517-7A01-C1E9-672070AFF52D}" dt="2020-10-11T22:42:36.750" v="1532"/>
          <ac:spMkLst>
            <pc:docMk/>
            <pc:sldMk cId="0" sldId="334"/>
            <ac:spMk id="5" creationId="{9376896D-BEA3-4501-8DAE-2751B04BAA77}"/>
          </ac:spMkLst>
        </pc:spChg>
        <pc:spChg chg="add">
          <ac:chgData name="Johnson, Kathy" userId="S::kjohnson@gwinnetttech.edu::bc454295-a45c-4866-b0f4-dd150e906dc9" providerId="AD" clId="Web-{E82972D3-9517-7A01-C1E9-672070AFF52D}" dt="2020-10-11T22:42:36.750" v="1532"/>
          <ac:spMkLst>
            <pc:docMk/>
            <pc:sldMk cId="0" sldId="334"/>
            <ac:spMk id="73" creationId="{75F28DDD-9641-43BA-944D-79B0687051F1}"/>
          </ac:spMkLst>
        </pc:spChg>
        <pc:spChg chg="add">
          <ac:chgData name="Johnson, Kathy" userId="S::kjohnson@gwinnetttech.edu::bc454295-a45c-4866-b0f4-dd150e906dc9" providerId="AD" clId="Web-{E82972D3-9517-7A01-C1E9-672070AFF52D}" dt="2020-10-11T22:42:36.750" v="1532"/>
          <ac:spMkLst>
            <pc:docMk/>
            <pc:sldMk cId="0" sldId="334"/>
            <ac:spMk id="75" creationId="{32AA2954-062E-4B72-A97B-0B066FB156D8}"/>
          </ac:spMkLst>
        </pc:spChg>
        <pc:spChg chg="add">
          <ac:chgData name="Johnson, Kathy" userId="S::kjohnson@gwinnetttech.edu::bc454295-a45c-4866-b0f4-dd150e906dc9" providerId="AD" clId="Web-{E82972D3-9517-7A01-C1E9-672070AFF52D}" dt="2020-10-11T22:42:36.750" v="1532"/>
          <ac:spMkLst>
            <pc:docMk/>
            <pc:sldMk cId="0" sldId="334"/>
            <ac:spMk id="77" creationId="{10CA29A6-E0B1-40CD-ADF7-7B8E932A3222}"/>
          </ac:spMkLst>
        </pc:spChg>
        <pc:spChg chg="add">
          <ac:chgData name="Johnson, Kathy" userId="S::kjohnson@gwinnetttech.edu::bc454295-a45c-4866-b0f4-dd150e906dc9" providerId="AD" clId="Web-{E82972D3-9517-7A01-C1E9-672070AFF52D}" dt="2020-10-11T22:42:36.750" v="1532"/>
          <ac:spMkLst>
            <pc:docMk/>
            <pc:sldMk cId="0" sldId="334"/>
            <ac:spMk id="79" creationId="{8DD5F866-AD72-475A-B6C6-54E4577D4AAC}"/>
          </ac:spMkLst>
        </pc:spChg>
        <pc:spChg chg="add">
          <ac:chgData name="Johnson, Kathy" userId="S::kjohnson@gwinnetttech.edu::bc454295-a45c-4866-b0f4-dd150e906dc9" providerId="AD" clId="Web-{E82972D3-9517-7A01-C1E9-672070AFF52D}" dt="2020-10-11T22:42:36.750" v="1532"/>
          <ac:spMkLst>
            <pc:docMk/>
            <pc:sldMk cId="0" sldId="334"/>
            <ac:spMk id="81" creationId="{C02BAD4C-6EA9-4F10-92D4-A1C8C53DAEE4}"/>
          </ac:spMkLst>
        </pc:spChg>
        <pc:spChg chg="mod">
          <ac:chgData name="Johnson, Kathy" userId="S::kjohnson@gwinnetttech.edu::bc454295-a45c-4866-b0f4-dd150e906dc9" providerId="AD" clId="Web-{E82972D3-9517-7A01-C1E9-672070AFF52D}" dt="2020-10-11T22:42:36.750" v="1532"/>
          <ac:spMkLst>
            <pc:docMk/>
            <pc:sldMk cId="0" sldId="334"/>
            <ac:spMk id="77827" creationId="{A599DB7F-22E8-4DFF-95F8-2F842CDB8A2B}"/>
          </ac:spMkLst>
        </pc:spChg>
        <pc:graphicFrameChg chg="add modGraphic">
          <ac:chgData name="Johnson, Kathy" userId="S::kjohnson@gwinnetttech.edu::bc454295-a45c-4866-b0f4-dd150e906dc9" providerId="AD" clId="Web-{E82972D3-9517-7A01-C1E9-672070AFF52D}" dt="2020-10-11T22:42:58.220" v="1535" actId="20577"/>
          <ac:graphicFrameMkLst>
            <pc:docMk/>
            <pc:sldMk cId="0" sldId="334"/>
            <ac:graphicFrameMk id="77829" creationId="{B706F011-5CAA-497B-99DE-DB6CDF047513}"/>
          </ac:graphicFrameMkLst>
        </pc:graphicFrameChg>
      </pc:sldChg>
      <pc:sldChg chg="addSp modSp mod setBg">
        <pc:chgData name="Johnson, Kathy" userId="S::kjohnson@gwinnetttech.edu::bc454295-a45c-4866-b0f4-dd150e906dc9" providerId="AD" clId="Web-{E82972D3-9517-7A01-C1E9-672070AFF52D}" dt="2020-10-11T23:08:52.397" v="1568"/>
        <pc:sldMkLst>
          <pc:docMk/>
          <pc:sldMk cId="0" sldId="335"/>
        </pc:sldMkLst>
        <pc:spChg chg="add">
          <ac:chgData name="Johnson, Kathy" userId="S::kjohnson@gwinnetttech.edu::bc454295-a45c-4866-b0f4-dd150e906dc9" providerId="AD" clId="Web-{E82972D3-9517-7A01-C1E9-672070AFF52D}" dt="2020-10-11T23:08:52.397" v="1568"/>
          <ac:spMkLst>
            <pc:docMk/>
            <pc:sldMk cId="0" sldId="335"/>
            <ac:spMk id="72" creationId="{DB691D59-8F51-4DD8-AD41-D568D29B08F8}"/>
          </ac:spMkLst>
        </pc:spChg>
        <pc:spChg chg="add">
          <ac:chgData name="Johnson, Kathy" userId="S::kjohnson@gwinnetttech.edu::bc454295-a45c-4866-b0f4-dd150e906dc9" providerId="AD" clId="Web-{E82972D3-9517-7A01-C1E9-672070AFF52D}" dt="2020-10-11T23:08:52.397" v="1568"/>
          <ac:spMkLst>
            <pc:docMk/>
            <pc:sldMk cId="0" sldId="335"/>
            <ac:spMk id="74" creationId="{204AEF18-0627-48F3-9B3D-F7E8F050B1D4}"/>
          </ac:spMkLst>
        </pc:spChg>
        <pc:spChg chg="add">
          <ac:chgData name="Johnson, Kathy" userId="S::kjohnson@gwinnetttech.edu::bc454295-a45c-4866-b0f4-dd150e906dc9" providerId="AD" clId="Web-{E82972D3-9517-7A01-C1E9-672070AFF52D}" dt="2020-10-11T23:08:52.397" v="1568"/>
          <ac:spMkLst>
            <pc:docMk/>
            <pc:sldMk cId="0" sldId="335"/>
            <ac:spMk id="76" creationId="{CEAEE08A-C572-438F-9753-B0D527A515A7}"/>
          </ac:spMkLst>
        </pc:spChg>
        <pc:spChg chg="add">
          <ac:chgData name="Johnson, Kathy" userId="S::kjohnson@gwinnetttech.edu::bc454295-a45c-4866-b0f4-dd150e906dc9" providerId="AD" clId="Web-{E82972D3-9517-7A01-C1E9-672070AFF52D}" dt="2020-10-11T23:08:52.397" v="1568"/>
          <ac:spMkLst>
            <pc:docMk/>
            <pc:sldMk cId="0" sldId="335"/>
            <ac:spMk id="78" creationId="{DB93146F-62ED-4C59-844C-0935D0FB5031}"/>
          </ac:spMkLst>
        </pc:spChg>
        <pc:spChg chg="add">
          <ac:chgData name="Johnson, Kathy" userId="S::kjohnson@gwinnetttech.edu::bc454295-a45c-4866-b0f4-dd150e906dc9" providerId="AD" clId="Web-{E82972D3-9517-7A01-C1E9-672070AFF52D}" dt="2020-10-11T23:08:52.397" v="1568"/>
          <ac:spMkLst>
            <pc:docMk/>
            <pc:sldMk cId="0" sldId="335"/>
            <ac:spMk id="80" creationId="{C1FA8F66-3B85-411D-A2A6-A50DF3026D9A}"/>
          </ac:spMkLst>
        </pc:spChg>
        <pc:spChg chg="add">
          <ac:chgData name="Johnson, Kathy" userId="S::kjohnson@gwinnetttech.edu::bc454295-a45c-4866-b0f4-dd150e906dc9" providerId="AD" clId="Web-{E82972D3-9517-7A01-C1E9-672070AFF52D}" dt="2020-10-11T23:08:52.397" v="1568"/>
          <ac:spMkLst>
            <pc:docMk/>
            <pc:sldMk cId="0" sldId="335"/>
            <ac:spMk id="82" creationId="{4179E790-E691-4202-B7FA-62924FC8D195}"/>
          </ac:spMkLst>
        </pc:spChg>
        <pc:spChg chg="add">
          <ac:chgData name="Johnson, Kathy" userId="S::kjohnson@gwinnetttech.edu::bc454295-a45c-4866-b0f4-dd150e906dc9" providerId="AD" clId="Web-{E82972D3-9517-7A01-C1E9-672070AFF52D}" dt="2020-10-11T23:08:52.397" v="1568"/>
          <ac:spMkLst>
            <pc:docMk/>
            <pc:sldMk cId="0" sldId="335"/>
            <ac:spMk id="84" creationId="{065EE0A0-4DA6-4AA2-A475-14DB03C55AFA}"/>
          </ac:spMkLst>
        </pc:spChg>
        <pc:spChg chg="mod">
          <ac:chgData name="Johnson, Kathy" userId="S::kjohnson@gwinnetttech.edu::bc454295-a45c-4866-b0f4-dd150e906dc9" providerId="AD" clId="Web-{E82972D3-9517-7A01-C1E9-672070AFF52D}" dt="2020-10-11T23:08:52.397" v="1568"/>
          <ac:spMkLst>
            <pc:docMk/>
            <pc:sldMk cId="0" sldId="335"/>
            <ac:spMk id="80898" creationId="{8420FD4D-B0C7-4665-9DF3-67CDA372254D}"/>
          </ac:spMkLst>
        </pc:spChg>
        <pc:picChg chg="mod">
          <ac:chgData name="Johnson, Kathy" userId="S::kjohnson@gwinnetttech.edu::bc454295-a45c-4866-b0f4-dd150e906dc9" providerId="AD" clId="Web-{E82972D3-9517-7A01-C1E9-672070AFF52D}" dt="2020-10-11T23:08:52.397" v="1568"/>
          <ac:picMkLst>
            <pc:docMk/>
            <pc:sldMk cId="0" sldId="335"/>
            <ac:picMk id="80899" creationId="{75732A8E-FFF0-4BB4-AB8E-8E2F32F2C4C1}"/>
          </ac:picMkLst>
        </pc:picChg>
      </pc:sldChg>
      <pc:sldChg chg="addSp delSp modSp mod setBg setClrOvrMap">
        <pc:chgData name="Johnson, Kathy" userId="S::kjohnson@gwinnetttech.edu::bc454295-a45c-4866-b0f4-dd150e906dc9" providerId="AD" clId="Web-{E82972D3-9517-7A01-C1E9-672070AFF52D}" dt="2020-10-11T23:08:32.178" v="1567"/>
        <pc:sldMkLst>
          <pc:docMk/>
          <pc:sldMk cId="0" sldId="337"/>
        </pc:sldMkLst>
        <pc:spChg chg="del">
          <ac:chgData name="Johnson, Kathy" userId="S::kjohnson@gwinnetttech.edu::bc454295-a45c-4866-b0f4-dd150e906dc9" providerId="AD" clId="Web-{E82972D3-9517-7A01-C1E9-672070AFF52D}" dt="2020-10-11T22:43:20.658" v="1536"/>
          <ac:spMkLst>
            <pc:docMk/>
            <pc:sldMk cId="0" sldId="337"/>
            <ac:spMk id="2" creationId="{D1613057-BBB7-41F4-AF9A-38E9DB8B0A59}"/>
          </ac:spMkLst>
        </pc:spChg>
        <pc:spChg chg="add del">
          <ac:chgData name="Johnson, Kathy" userId="S::kjohnson@gwinnetttech.edu::bc454295-a45c-4866-b0f4-dd150e906dc9" providerId="AD" clId="Web-{E82972D3-9517-7A01-C1E9-672070AFF52D}" dt="2020-10-11T23:08:32.178" v="1567"/>
          <ac:spMkLst>
            <pc:docMk/>
            <pc:sldMk cId="0" sldId="337"/>
            <ac:spMk id="73" creationId="{75F28DDD-9641-43BA-944D-79B0687051F1}"/>
          </ac:spMkLst>
        </pc:spChg>
        <pc:spChg chg="add del">
          <ac:chgData name="Johnson, Kathy" userId="S::kjohnson@gwinnetttech.edu::bc454295-a45c-4866-b0f4-dd150e906dc9" providerId="AD" clId="Web-{E82972D3-9517-7A01-C1E9-672070AFF52D}" dt="2020-10-11T23:08:32.178" v="1567"/>
          <ac:spMkLst>
            <pc:docMk/>
            <pc:sldMk cId="0" sldId="337"/>
            <ac:spMk id="75" creationId="{32AA2954-062E-4B72-A97B-0B066FB156D8}"/>
          </ac:spMkLst>
        </pc:spChg>
        <pc:spChg chg="add del">
          <ac:chgData name="Johnson, Kathy" userId="S::kjohnson@gwinnetttech.edu::bc454295-a45c-4866-b0f4-dd150e906dc9" providerId="AD" clId="Web-{E82972D3-9517-7A01-C1E9-672070AFF52D}" dt="2020-10-11T23:08:32.178" v="1567"/>
          <ac:spMkLst>
            <pc:docMk/>
            <pc:sldMk cId="0" sldId="337"/>
            <ac:spMk id="77" creationId="{10CA29A6-E0B1-40CD-ADF7-7B8E932A3222}"/>
          </ac:spMkLst>
        </pc:spChg>
        <pc:spChg chg="add del">
          <ac:chgData name="Johnson, Kathy" userId="S::kjohnson@gwinnetttech.edu::bc454295-a45c-4866-b0f4-dd150e906dc9" providerId="AD" clId="Web-{E82972D3-9517-7A01-C1E9-672070AFF52D}" dt="2020-10-11T23:08:32.178" v="1567"/>
          <ac:spMkLst>
            <pc:docMk/>
            <pc:sldMk cId="0" sldId="337"/>
            <ac:spMk id="79" creationId="{8DD5F866-AD72-475A-B6C6-54E4577D4AAC}"/>
          </ac:spMkLst>
        </pc:spChg>
        <pc:spChg chg="add">
          <ac:chgData name="Johnson, Kathy" userId="S::kjohnson@gwinnetttech.edu::bc454295-a45c-4866-b0f4-dd150e906dc9" providerId="AD" clId="Web-{E82972D3-9517-7A01-C1E9-672070AFF52D}" dt="2020-10-11T23:08:32.178" v="1567"/>
          <ac:spMkLst>
            <pc:docMk/>
            <pc:sldMk cId="0" sldId="337"/>
            <ac:spMk id="80" creationId="{6798E696-4BBA-46BE-AD86-F7E300B89368}"/>
          </ac:spMkLst>
        </pc:spChg>
        <pc:spChg chg="add del">
          <ac:chgData name="Johnson, Kathy" userId="S::kjohnson@gwinnetttech.edu::bc454295-a45c-4866-b0f4-dd150e906dc9" providerId="AD" clId="Web-{E82972D3-9517-7A01-C1E9-672070AFF52D}" dt="2020-10-11T23:08:32.178" v="1567"/>
          <ac:spMkLst>
            <pc:docMk/>
            <pc:sldMk cId="0" sldId="337"/>
            <ac:spMk id="81" creationId="{C02BAD4C-6EA9-4F10-92D4-A1C8C53DAEE4}"/>
          </ac:spMkLst>
        </pc:spChg>
        <pc:spChg chg="add">
          <ac:chgData name="Johnson, Kathy" userId="S::kjohnson@gwinnetttech.edu::bc454295-a45c-4866-b0f4-dd150e906dc9" providerId="AD" clId="Web-{E82972D3-9517-7A01-C1E9-672070AFF52D}" dt="2020-10-11T23:08:32.178" v="1567"/>
          <ac:spMkLst>
            <pc:docMk/>
            <pc:sldMk cId="0" sldId="337"/>
            <ac:spMk id="82" creationId="{090B0CA3-C333-4560-9975-E31D1B7B921D}"/>
          </ac:spMkLst>
        </pc:spChg>
        <pc:spChg chg="mod">
          <ac:chgData name="Johnson, Kathy" userId="S::kjohnson@gwinnetttech.edu::bc454295-a45c-4866-b0f4-dd150e906dc9" providerId="AD" clId="Web-{E82972D3-9517-7A01-C1E9-672070AFF52D}" dt="2020-10-11T23:08:32.178" v="1567"/>
          <ac:spMkLst>
            <pc:docMk/>
            <pc:sldMk cId="0" sldId="337"/>
            <ac:spMk id="78851" creationId="{3A42E3E7-CE78-443B-B768-52F54359530B}"/>
          </ac:spMkLst>
        </pc:spChg>
        <pc:graphicFrameChg chg="add mod modGraphic">
          <ac:chgData name="Johnson, Kathy" userId="S::kjohnson@gwinnetttech.edu::bc454295-a45c-4866-b0f4-dd150e906dc9" providerId="AD" clId="Web-{E82972D3-9517-7A01-C1E9-672070AFF52D}" dt="2020-10-11T23:08:32.178" v="1567"/>
          <ac:graphicFrameMkLst>
            <pc:docMk/>
            <pc:sldMk cId="0" sldId="337"/>
            <ac:graphicFrameMk id="78853" creationId="{B781C0EF-BE1E-4CF7-BA58-E3757F2042C5}"/>
          </ac:graphicFrameMkLst>
        </pc:graphicFrameChg>
      </pc:sldChg>
      <pc:sldChg chg="addSp modSp mod setBg">
        <pc:chgData name="Johnson, Kathy" userId="S::kjohnson@gwinnetttech.edu::bc454295-a45c-4866-b0f4-dd150e906dc9" providerId="AD" clId="Web-{E82972D3-9517-7A01-C1E9-672070AFF52D}" dt="2020-10-11T23:10:17.962" v="1570" actId="20577"/>
        <pc:sldMkLst>
          <pc:docMk/>
          <pc:sldMk cId="0" sldId="338"/>
        </pc:sldMkLst>
        <pc:spChg chg="mod ord">
          <ac:chgData name="Johnson, Kathy" userId="S::kjohnson@gwinnetttech.edu::bc454295-a45c-4866-b0f4-dd150e906dc9" providerId="AD" clId="Web-{E82972D3-9517-7A01-C1E9-672070AFF52D}" dt="2020-10-11T23:10:17.962" v="1570" actId="20577"/>
          <ac:spMkLst>
            <pc:docMk/>
            <pc:sldMk cId="0" sldId="338"/>
            <ac:spMk id="2" creationId="{A6FED544-6717-46F9-816B-0042FF133616}"/>
          </ac:spMkLst>
        </pc:spChg>
        <pc:spChg chg="add">
          <ac:chgData name="Johnson, Kathy" userId="S::kjohnson@gwinnetttech.edu::bc454295-a45c-4866-b0f4-dd150e906dc9" providerId="AD" clId="Web-{E82972D3-9517-7A01-C1E9-672070AFF52D}" dt="2020-10-11T23:10:09.306" v="1569"/>
          <ac:spMkLst>
            <pc:docMk/>
            <pc:sldMk cId="0" sldId="338"/>
            <ac:spMk id="72" creationId="{B373F125-DEF3-41D6-9918-AB21A2ACC37A}"/>
          </ac:spMkLst>
        </pc:spChg>
        <pc:spChg chg="add">
          <ac:chgData name="Johnson, Kathy" userId="S::kjohnson@gwinnetttech.edu::bc454295-a45c-4866-b0f4-dd150e906dc9" providerId="AD" clId="Web-{E82972D3-9517-7A01-C1E9-672070AFF52D}" dt="2020-10-11T23:10:09.306" v="1569"/>
          <ac:spMkLst>
            <pc:docMk/>
            <pc:sldMk cId="0" sldId="338"/>
            <ac:spMk id="74" creationId="{71E9F226-EB6E-48C9-ADDA-636DE4BF4EBE}"/>
          </ac:spMkLst>
        </pc:spChg>
        <pc:spChg chg="mod">
          <ac:chgData name="Johnson, Kathy" userId="S::kjohnson@gwinnetttech.edu::bc454295-a45c-4866-b0f4-dd150e906dc9" providerId="AD" clId="Web-{E82972D3-9517-7A01-C1E9-672070AFF52D}" dt="2020-10-11T23:10:09.306" v="1569"/>
          <ac:spMkLst>
            <pc:docMk/>
            <pc:sldMk cId="0" sldId="338"/>
            <ac:spMk id="82947" creationId="{BDD7F350-B088-46F7-BA18-5D755CBD0E7B}"/>
          </ac:spMkLst>
        </pc:spChg>
      </pc:sldChg>
      <pc:sldChg chg="addSp delSp modSp mod setBg">
        <pc:chgData name="Johnson, Kathy" userId="S::kjohnson@gwinnetttech.edu::bc454295-a45c-4866-b0f4-dd150e906dc9" providerId="AD" clId="Web-{E82972D3-9517-7A01-C1E9-672070AFF52D}" dt="2020-10-11T22:36:23.820" v="1474"/>
        <pc:sldMkLst>
          <pc:docMk/>
          <pc:sldMk cId="0" sldId="339"/>
        </pc:sldMkLst>
        <pc:spChg chg="add del">
          <ac:chgData name="Johnson, Kathy" userId="S::kjohnson@gwinnetttech.edu::bc454295-a45c-4866-b0f4-dd150e906dc9" providerId="AD" clId="Web-{E82972D3-9517-7A01-C1E9-672070AFF52D}" dt="2020-10-11T22:36:23.804" v="1473"/>
          <ac:spMkLst>
            <pc:docMk/>
            <pc:sldMk cId="0" sldId="339"/>
            <ac:spMk id="72" creationId="{2928117C-9446-4E7F-AE62-95E0F6DB5B27}"/>
          </ac:spMkLst>
        </pc:spChg>
        <pc:spChg chg="add del">
          <ac:chgData name="Johnson, Kathy" userId="S::kjohnson@gwinnetttech.edu::bc454295-a45c-4866-b0f4-dd150e906dc9" providerId="AD" clId="Web-{E82972D3-9517-7A01-C1E9-672070AFF52D}" dt="2020-10-11T22:36:23.804" v="1473"/>
          <ac:spMkLst>
            <pc:docMk/>
            <pc:sldMk cId="0" sldId="339"/>
            <ac:spMk id="74" creationId="{84D30AFB-4D71-48B0-AA00-28EE92363A5F}"/>
          </ac:spMkLst>
        </pc:spChg>
        <pc:spChg chg="add del">
          <ac:chgData name="Johnson, Kathy" userId="S::kjohnson@gwinnetttech.edu::bc454295-a45c-4866-b0f4-dd150e906dc9" providerId="AD" clId="Web-{E82972D3-9517-7A01-C1E9-672070AFF52D}" dt="2020-10-11T22:36:23.804" v="1473"/>
          <ac:spMkLst>
            <pc:docMk/>
            <pc:sldMk cId="0" sldId="339"/>
            <ac:spMk id="76" creationId="{96A0B76F-8010-4C62-B4B6-C5FC438C059E}"/>
          </ac:spMkLst>
        </pc:spChg>
        <pc:spChg chg="add del">
          <ac:chgData name="Johnson, Kathy" userId="S::kjohnson@gwinnetttech.edu::bc454295-a45c-4866-b0f4-dd150e906dc9" providerId="AD" clId="Web-{E82972D3-9517-7A01-C1E9-672070AFF52D}" dt="2020-10-11T22:36:23.804" v="1473"/>
          <ac:spMkLst>
            <pc:docMk/>
            <pc:sldMk cId="0" sldId="339"/>
            <ac:spMk id="78" creationId="{9FC936C0-4624-438D-BDD0-6B296BD6409D}"/>
          </ac:spMkLst>
        </pc:spChg>
        <pc:spChg chg="add del">
          <ac:chgData name="Johnson, Kathy" userId="S::kjohnson@gwinnetttech.edu::bc454295-a45c-4866-b0f4-dd150e906dc9" providerId="AD" clId="Web-{E82972D3-9517-7A01-C1E9-672070AFF52D}" dt="2020-10-11T22:36:23.804" v="1473"/>
          <ac:spMkLst>
            <pc:docMk/>
            <pc:sldMk cId="0" sldId="339"/>
            <ac:spMk id="80" creationId="{E08D4B6A-8113-4DFB-B82E-B60CAC8E0A50}"/>
          </ac:spMkLst>
        </pc:spChg>
        <pc:spChg chg="add del">
          <ac:chgData name="Johnson, Kathy" userId="S::kjohnson@gwinnetttech.edu::bc454295-a45c-4866-b0f4-dd150e906dc9" providerId="AD" clId="Web-{E82972D3-9517-7A01-C1E9-672070AFF52D}" dt="2020-10-11T22:36:23.804" v="1473"/>
          <ac:spMkLst>
            <pc:docMk/>
            <pc:sldMk cId="0" sldId="339"/>
            <ac:spMk id="82" creationId="{9822E561-F97C-4CBB-A9A6-A6BF6317BC84}"/>
          </ac:spMkLst>
        </pc:spChg>
        <pc:spChg chg="add del">
          <ac:chgData name="Johnson, Kathy" userId="S::kjohnson@gwinnetttech.edu::bc454295-a45c-4866-b0f4-dd150e906dc9" providerId="AD" clId="Web-{E82972D3-9517-7A01-C1E9-672070AFF52D}" dt="2020-10-11T22:36:23.804" v="1473"/>
          <ac:spMkLst>
            <pc:docMk/>
            <pc:sldMk cId="0" sldId="339"/>
            <ac:spMk id="84" creationId="{B01B0E58-A5C8-4CDA-A2E0-35DF94E59857}"/>
          </ac:spMkLst>
        </pc:spChg>
        <pc:spChg chg="mod">
          <ac:chgData name="Johnson, Kathy" userId="S::kjohnson@gwinnetttech.edu::bc454295-a45c-4866-b0f4-dd150e906dc9" providerId="AD" clId="Web-{E82972D3-9517-7A01-C1E9-672070AFF52D}" dt="2020-10-11T22:36:23.820" v="1474"/>
          <ac:spMkLst>
            <pc:docMk/>
            <pc:sldMk cId="0" sldId="339"/>
            <ac:spMk id="71683" creationId="{F51C318A-92E8-4937-927E-C2B33557BA70}"/>
          </ac:spMkLst>
        </pc:spChg>
        <pc:spChg chg="add">
          <ac:chgData name="Johnson, Kathy" userId="S::kjohnson@gwinnetttech.edu::bc454295-a45c-4866-b0f4-dd150e906dc9" providerId="AD" clId="Web-{E82972D3-9517-7A01-C1E9-672070AFF52D}" dt="2020-10-11T22:36:23.820" v="1474"/>
          <ac:spMkLst>
            <pc:docMk/>
            <pc:sldMk cId="0" sldId="339"/>
            <ac:spMk id="71685" creationId="{DB691D59-8F51-4DD8-AD41-D568D29B08F8}"/>
          </ac:spMkLst>
        </pc:spChg>
        <pc:spChg chg="add">
          <ac:chgData name="Johnson, Kathy" userId="S::kjohnson@gwinnetttech.edu::bc454295-a45c-4866-b0f4-dd150e906dc9" providerId="AD" clId="Web-{E82972D3-9517-7A01-C1E9-672070AFF52D}" dt="2020-10-11T22:36:23.820" v="1474"/>
          <ac:spMkLst>
            <pc:docMk/>
            <pc:sldMk cId="0" sldId="339"/>
            <ac:spMk id="71686" creationId="{204AEF18-0627-48F3-9B3D-F7E8F050B1D4}"/>
          </ac:spMkLst>
        </pc:spChg>
        <pc:spChg chg="add">
          <ac:chgData name="Johnson, Kathy" userId="S::kjohnson@gwinnetttech.edu::bc454295-a45c-4866-b0f4-dd150e906dc9" providerId="AD" clId="Web-{E82972D3-9517-7A01-C1E9-672070AFF52D}" dt="2020-10-11T22:36:23.820" v="1474"/>
          <ac:spMkLst>
            <pc:docMk/>
            <pc:sldMk cId="0" sldId="339"/>
            <ac:spMk id="71687" creationId="{CEAEE08A-C572-438F-9753-B0D527A515A7}"/>
          </ac:spMkLst>
        </pc:spChg>
        <pc:spChg chg="add">
          <ac:chgData name="Johnson, Kathy" userId="S::kjohnson@gwinnetttech.edu::bc454295-a45c-4866-b0f4-dd150e906dc9" providerId="AD" clId="Web-{E82972D3-9517-7A01-C1E9-672070AFF52D}" dt="2020-10-11T22:36:23.820" v="1474"/>
          <ac:spMkLst>
            <pc:docMk/>
            <pc:sldMk cId="0" sldId="339"/>
            <ac:spMk id="71688" creationId="{DB93146F-62ED-4C59-844C-0935D0FB5031}"/>
          </ac:spMkLst>
        </pc:spChg>
        <pc:spChg chg="add">
          <ac:chgData name="Johnson, Kathy" userId="S::kjohnson@gwinnetttech.edu::bc454295-a45c-4866-b0f4-dd150e906dc9" providerId="AD" clId="Web-{E82972D3-9517-7A01-C1E9-672070AFF52D}" dt="2020-10-11T22:36:23.820" v="1474"/>
          <ac:spMkLst>
            <pc:docMk/>
            <pc:sldMk cId="0" sldId="339"/>
            <ac:spMk id="71689" creationId="{BF3D65BA-1C65-40FB-92EF-83951BDC1D7C}"/>
          </ac:spMkLst>
        </pc:spChg>
        <pc:spChg chg="add">
          <ac:chgData name="Johnson, Kathy" userId="S::kjohnson@gwinnetttech.edu::bc454295-a45c-4866-b0f4-dd150e906dc9" providerId="AD" clId="Web-{E82972D3-9517-7A01-C1E9-672070AFF52D}" dt="2020-10-11T22:36:23.820" v="1474"/>
          <ac:spMkLst>
            <pc:docMk/>
            <pc:sldMk cId="0" sldId="339"/>
            <ac:spMk id="71690" creationId="{ADF52CCA-FCDD-49A0-BFFC-3BD41F1B827A}"/>
          </ac:spMkLst>
        </pc:spChg>
        <pc:picChg chg="mod ord">
          <ac:chgData name="Johnson, Kathy" userId="S::kjohnson@gwinnetttech.edu::bc454295-a45c-4866-b0f4-dd150e906dc9" providerId="AD" clId="Web-{E82972D3-9517-7A01-C1E9-672070AFF52D}" dt="2020-10-11T22:36:23.820" v="1474"/>
          <ac:picMkLst>
            <pc:docMk/>
            <pc:sldMk cId="0" sldId="339"/>
            <ac:picMk id="71682" creationId="{CE74B3CF-10B3-4F6B-9685-D800A999FDA8}"/>
          </ac:picMkLst>
        </pc:picChg>
      </pc:sldChg>
      <pc:sldChg chg="addSp delSp modSp new del">
        <pc:chgData name="Johnson, Kathy" userId="S::kjohnson@gwinnetttech.edu::bc454295-a45c-4866-b0f4-dd150e906dc9" providerId="AD" clId="Web-{E82972D3-9517-7A01-C1E9-672070AFF52D}" dt="2020-10-11T12:59:16.159" v="145"/>
        <pc:sldMkLst>
          <pc:docMk/>
          <pc:sldMk cId="440999268" sldId="340"/>
        </pc:sldMkLst>
        <pc:spChg chg="mod">
          <ac:chgData name="Johnson, Kathy" userId="S::kjohnson@gwinnetttech.edu::bc454295-a45c-4866-b0f4-dd150e906dc9" providerId="AD" clId="Web-{E82972D3-9517-7A01-C1E9-672070AFF52D}" dt="2020-10-11T12:54:27.488" v="56" actId="20577"/>
          <ac:spMkLst>
            <pc:docMk/>
            <pc:sldMk cId="440999268" sldId="340"/>
            <ac:spMk id="3" creationId="{D6BA4A87-AC38-4BEC-B8AA-E71F0CC1E5E5}"/>
          </ac:spMkLst>
        </pc:spChg>
        <pc:spChg chg="mod">
          <ac:chgData name="Johnson, Kathy" userId="S::kjohnson@gwinnetttech.edu::bc454295-a45c-4866-b0f4-dd150e906dc9" providerId="AD" clId="Web-{E82972D3-9517-7A01-C1E9-672070AFF52D}" dt="2020-10-11T12:54:47.832" v="60" actId="1076"/>
          <ac:spMkLst>
            <pc:docMk/>
            <pc:sldMk cId="440999268" sldId="340"/>
            <ac:spMk id="4" creationId="{5ED49616-D046-41D3-A19C-0D9537A58D73}"/>
          </ac:spMkLst>
        </pc:spChg>
        <pc:spChg chg="add del mod">
          <ac:chgData name="Johnson, Kathy" userId="S::kjohnson@gwinnetttech.edu::bc454295-a45c-4866-b0f4-dd150e906dc9" providerId="AD" clId="Web-{E82972D3-9517-7A01-C1E9-672070AFF52D}" dt="2020-10-11T12:54:42.738" v="59"/>
          <ac:spMkLst>
            <pc:docMk/>
            <pc:sldMk cId="440999268" sldId="340"/>
            <ac:spMk id="5" creationId="{DCD86219-76B7-4B54-8A16-DE92DCC7C26A}"/>
          </ac:spMkLst>
        </pc:spChg>
      </pc:sldChg>
      <pc:sldChg chg="addSp delSp modSp new mod ord setBg setClrOvrMap">
        <pc:chgData name="Johnson, Kathy" userId="S::kjohnson@gwinnetttech.edu::bc454295-a45c-4866-b0f4-dd150e906dc9" providerId="AD" clId="Web-{E82972D3-9517-7A01-C1E9-672070AFF52D}" dt="2020-10-11T12:59:21.534" v="146"/>
        <pc:sldMkLst>
          <pc:docMk/>
          <pc:sldMk cId="1979509499" sldId="341"/>
        </pc:sldMkLst>
        <pc:spChg chg="mod">
          <ac:chgData name="Johnson, Kathy" userId="S::kjohnson@gwinnetttech.edu::bc454295-a45c-4866-b0f4-dd150e906dc9" providerId="AD" clId="Web-{E82972D3-9517-7A01-C1E9-672070AFF52D}" dt="2020-10-11T12:57:49.076" v="113"/>
          <ac:spMkLst>
            <pc:docMk/>
            <pc:sldMk cId="1979509499" sldId="341"/>
            <ac:spMk id="2" creationId="{029FAFFE-8391-482A-9B99-A095EC1CE8CE}"/>
          </ac:spMkLst>
        </pc:spChg>
        <pc:spChg chg="del mod">
          <ac:chgData name="Johnson, Kathy" userId="S::kjohnson@gwinnetttech.edu::bc454295-a45c-4866-b0f4-dd150e906dc9" providerId="AD" clId="Web-{E82972D3-9517-7A01-C1E9-672070AFF52D}" dt="2020-10-11T12:57:49.076" v="113"/>
          <ac:spMkLst>
            <pc:docMk/>
            <pc:sldMk cId="1979509499" sldId="341"/>
            <ac:spMk id="3" creationId="{649694B0-23EB-44F0-B5FE-B78821059363}"/>
          </ac:spMkLst>
        </pc:spChg>
        <pc:spChg chg="add">
          <ac:chgData name="Johnson, Kathy" userId="S::kjohnson@gwinnetttech.edu::bc454295-a45c-4866-b0f4-dd150e906dc9" providerId="AD" clId="Web-{E82972D3-9517-7A01-C1E9-672070AFF52D}" dt="2020-10-11T12:57:49.076" v="113"/>
          <ac:spMkLst>
            <pc:docMk/>
            <pc:sldMk cId="1979509499" sldId="341"/>
            <ac:spMk id="9" creationId="{75F28DDD-9641-43BA-944D-79B0687051F1}"/>
          </ac:spMkLst>
        </pc:spChg>
        <pc:spChg chg="add">
          <ac:chgData name="Johnson, Kathy" userId="S::kjohnson@gwinnetttech.edu::bc454295-a45c-4866-b0f4-dd150e906dc9" providerId="AD" clId="Web-{E82972D3-9517-7A01-C1E9-672070AFF52D}" dt="2020-10-11T12:57:49.076" v="113"/>
          <ac:spMkLst>
            <pc:docMk/>
            <pc:sldMk cId="1979509499" sldId="341"/>
            <ac:spMk id="11" creationId="{32AA2954-062E-4B72-A97B-0B066FB156D8}"/>
          </ac:spMkLst>
        </pc:spChg>
        <pc:spChg chg="add">
          <ac:chgData name="Johnson, Kathy" userId="S::kjohnson@gwinnetttech.edu::bc454295-a45c-4866-b0f4-dd150e906dc9" providerId="AD" clId="Web-{E82972D3-9517-7A01-C1E9-672070AFF52D}" dt="2020-10-11T12:57:49.076" v="113"/>
          <ac:spMkLst>
            <pc:docMk/>
            <pc:sldMk cId="1979509499" sldId="341"/>
            <ac:spMk id="13" creationId="{10CA29A6-E0B1-40CD-ADF7-7B8E932A3222}"/>
          </ac:spMkLst>
        </pc:spChg>
        <pc:spChg chg="add">
          <ac:chgData name="Johnson, Kathy" userId="S::kjohnson@gwinnetttech.edu::bc454295-a45c-4866-b0f4-dd150e906dc9" providerId="AD" clId="Web-{E82972D3-9517-7A01-C1E9-672070AFF52D}" dt="2020-10-11T12:57:49.076" v="113"/>
          <ac:spMkLst>
            <pc:docMk/>
            <pc:sldMk cId="1979509499" sldId="341"/>
            <ac:spMk id="15" creationId="{8DD5F866-AD72-475A-B6C6-54E4577D4AAC}"/>
          </ac:spMkLst>
        </pc:spChg>
        <pc:spChg chg="add">
          <ac:chgData name="Johnson, Kathy" userId="S::kjohnson@gwinnetttech.edu::bc454295-a45c-4866-b0f4-dd150e906dc9" providerId="AD" clId="Web-{E82972D3-9517-7A01-C1E9-672070AFF52D}" dt="2020-10-11T12:57:49.076" v="113"/>
          <ac:spMkLst>
            <pc:docMk/>
            <pc:sldMk cId="1979509499" sldId="341"/>
            <ac:spMk id="17" creationId="{C02BAD4C-6EA9-4F10-92D4-A1C8C53DAEE4}"/>
          </ac:spMkLst>
        </pc:spChg>
        <pc:graphicFrameChg chg="add">
          <ac:chgData name="Johnson, Kathy" userId="S::kjohnson@gwinnetttech.edu::bc454295-a45c-4866-b0f4-dd150e906dc9" providerId="AD" clId="Web-{E82972D3-9517-7A01-C1E9-672070AFF52D}" dt="2020-10-11T12:57:49.076" v="113"/>
          <ac:graphicFrameMkLst>
            <pc:docMk/>
            <pc:sldMk cId="1979509499" sldId="341"/>
            <ac:graphicFrameMk id="5" creationId="{60E4148D-AA11-4F0C-8B8D-4E531A81C25F}"/>
          </ac:graphicFrameMkLst>
        </pc:graphicFrameChg>
      </pc:sldChg>
      <pc:sldChg chg="addSp modSp new mod setBg">
        <pc:chgData name="Johnson, Kathy" userId="S::kjohnson@gwinnetttech.edu::bc454295-a45c-4866-b0f4-dd150e906dc9" providerId="AD" clId="Web-{E82972D3-9517-7A01-C1E9-672070AFF52D}" dt="2020-10-11T12:58:59.844" v="143"/>
        <pc:sldMkLst>
          <pc:docMk/>
          <pc:sldMk cId="163421745" sldId="342"/>
        </pc:sldMkLst>
        <pc:spChg chg="mod">
          <ac:chgData name="Johnson, Kathy" userId="S::kjohnson@gwinnetttech.edu::bc454295-a45c-4866-b0f4-dd150e906dc9" providerId="AD" clId="Web-{E82972D3-9517-7A01-C1E9-672070AFF52D}" dt="2020-10-11T12:58:59.844" v="143"/>
          <ac:spMkLst>
            <pc:docMk/>
            <pc:sldMk cId="163421745" sldId="342"/>
            <ac:spMk id="2" creationId="{A585226E-B094-4624-B9EE-B67E99B04E06}"/>
          </ac:spMkLst>
        </pc:spChg>
        <pc:spChg chg="mod">
          <ac:chgData name="Johnson, Kathy" userId="S::kjohnson@gwinnetttech.edu::bc454295-a45c-4866-b0f4-dd150e906dc9" providerId="AD" clId="Web-{E82972D3-9517-7A01-C1E9-672070AFF52D}" dt="2020-10-11T12:58:59.844" v="143"/>
          <ac:spMkLst>
            <pc:docMk/>
            <pc:sldMk cId="163421745" sldId="342"/>
            <ac:spMk id="3" creationId="{9AE2A515-D647-49BC-AA73-4ED652CFBD45}"/>
          </ac:spMkLst>
        </pc:spChg>
        <pc:spChg chg="add">
          <ac:chgData name="Johnson, Kathy" userId="S::kjohnson@gwinnetttech.edu::bc454295-a45c-4866-b0f4-dd150e906dc9" providerId="AD" clId="Web-{E82972D3-9517-7A01-C1E9-672070AFF52D}" dt="2020-10-11T12:58:59.844" v="143"/>
          <ac:spMkLst>
            <pc:docMk/>
            <pc:sldMk cId="163421745" sldId="342"/>
            <ac:spMk id="8" creationId="{F92989FB-1024-49B7-BDF1-B3CE27D48623}"/>
          </ac:spMkLst>
        </pc:spChg>
        <pc:spChg chg="add">
          <ac:chgData name="Johnson, Kathy" userId="S::kjohnson@gwinnetttech.edu::bc454295-a45c-4866-b0f4-dd150e906dc9" providerId="AD" clId="Web-{E82972D3-9517-7A01-C1E9-672070AFF52D}" dt="2020-10-11T12:58:59.844" v="143"/>
          <ac:spMkLst>
            <pc:docMk/>
            <pc:sldMk cId="163421745" sldId="342"/>
            <ac:spMk id="10" creationId="{DFEE959E-BF10-4204-9556-D1707088D445}"/>
          </ac:spMkLst>
        </pc:spChg>
        <pc:spChg chg="add">
          <ac:chgData name="Johnson, Kathy" userId="S::kjohnson@gwinnetttech.edu::bc454295-a45c-4866-b0f4-dd150e906dc9" providerId="AD" clId="Web-{E82972D3-9517-7A01-C1E9-672070AFF52D}" dt="2020-10-11T12:58:59.844" v="143"/>
          <ac:spMkLst>
            <pc:docMk/>
            <pc:sldMk cId="163421745" sldId="342"/>
            <ac:spMk id="12" creationId="{DDD17B6A-CB37-4005-9681-A20AFCDC7822}"/>
          </ac:spMkLst>
        </pc:spChg>
        <pc:spChg chg="add">
          <ac:chgData name="Johnson, Kathy" userId="S::kjohnson@gwinnetttech.edu::bc454295-a45c-4866-b0f4-dd150e906dc9" providerId="AD" clId="Web-{E82972D3-9517-7A01-C1E9-672070AFF52D}" dt="2020-10-11T12:58:59.844" v="143"/>
          <ac:spMkLst>
            <pc:docMk/>
            <pc:sldMk cId="163421745" sldId="342"/>
            <ac:spMk id="14" creationId="{3B7BBDE9-DAED-40B0-A640-503C918D1CE3}"/>
          </ac:spMkLst>
        </pc:spChg>
        <pc:spChg chg="add">
          <ac:chgData name="Johnson, Kathy" userId="S::kjohnson@gwinnetttech.edu::bc454295-a45c-4866-b0f4-dd150e906dc9" providerId="AD" clId="Web-{E82972D3-9517-7A01-C1E9-672070AFF52D}" dt="2020-10-11T12:58:59.844" v="143"/>
          <ac:spMkLst>
            <pc:docMk/>
            <pc:sldMk cId="163421745" sldId="342"/>
            <ac:spMk id="16" creationId="{7BC7EA7B-802E-41F4-8926-C4475287AA31}"/>
          </ac:spMkLst>
        </pc:spChg>
      </pc:sldChg>
      <pc:sldChg chg="modSp new">
        <pc:chgData name="Johnson, Kathy" userId="S::kjohnson@gwinnetttech.edu::bc454295-a45c-4866-b0f4-dd150e906dc9" providerId="AD" clId="Web-{E82972D3-9517-7A01-C1E9-672070AFF52D}" dt="2020-10-11T13:07:08.891" v="237" actId="20577"/>
        <pc:sldMkLst>
          <pc:docMk/>
          <pc:sldMk cId="3531801862" sldId="343"/>
        </pc:sldMkLst>
        <pc:spChg chg="mod">
          <ac:chgData name="Johnson, Kathy" userId="S::kjohnson@gwinnetttech.edu::bc454295-a45c-4866-b0f4-dd150e906dc9" providerId="AD" clId="Web-{E82972D3-9517-7A01-C1E9-672070AFF52D}" dt="2020-10-11T13:07:08.891" v="237" actId="20577"/>
          <ac:spMkLst>
            <pc:docMk/>
            <pc:sldMk cId="3531801862" sldId="343"/>
            <ac:spMk id="2" creationId="{32874024-A4E6-491A-9CF0-D9085EFA1E7A}"/>
          </ac:spMkLst>
        </pc:spChg>
        <pc:spChg chg="mod">
          <ac:chgData name="Johnson, Kathy" userId="S::kjohnson@gwinnetttech.edu::bc454295-a45c-4866-b0f4-dd150e906dc9" providerId="AD" clId="Web-{E82972D3-9517-7A01-C1E9-672070AFF52D}" dt="2020-10-11T13:04:20.913" v="195" actId="20577"/>
          <ac:spMkLst>
            <pc:docMk/>
            <pc:sldMk cId="3531801862" sldId="343"/>
            <ac:spMk id="3" creationId="{71EE73BD-2D86-4E4F-8043-39C7465B9596}"/>
          </ac:spMkLst>
        </pc:spChg>
        <pc:spChg chg="mod">
          <ac:chgData name="Johnson, Kathy" userId="S::kjohnson@gwinnetttech.edu::bc454295-a45c-4866-b0f4-dd150e906dc9" providerId="AD" clId="Web-{E82972D3-9517-7A01-C1E9-672070AFF52D}" dt="2020-10-11T13:06:00.358" v="219" actId="14100"/>
          <ac:spMkLst>
            <pc:docMk/>
            <pc:sldMk cId="3531801862" sldId="343"/>
            <ac:spMk id="4" creationId="{BB71D174-DDF0-4316-BFF5-717F074532BE}"/>
          </ac:spMkLst>
        </pc:spChg>
        <pc:spChg chg="mod">
          <ac:chgData name="Johnson, Kathy" userId="S::kjohnson@gwinnetttech.edu::bc454295-a45c-4866-b0f4-dd150e906dc9" providerId="AD" clId="Web-{E82972D3-9517-7A01-C1E9-672070AFF52D}" dt="2020-10-11T13:04:26.039" v="196" actId="20577"/>
          <ac:spMkLst>
            <pc:docMk/>
            <pc:sldMk cId="3531801862" sldId="343"/>
            <ac:spMk id="5" creationId="{A2FE04C1-A3F0-44BE-BB0C-AE6BBB9026EB}"/>
          </ac:spMkLst>
        </pc:spChg>
        <pc:spChg chg="mod">
          <ac:chgData name="Johnson, Kathy" userId="S::kjohnson@gwinnetttech.edu::bc454295-a45c-4866-b0f4-dd150e906dc9" providerId="AD" clId="Web-{E82972D3-9517-7A01-C1E9-672070AFF52D}" dt="2020-10-11T13:05:50.373" v="217" actId="20577"/>
          <ac:spMkLst>
            <pc:docMk/>
            <pc:sldMk cId="3531801862" sldId="343"/>
            <ac:spMk id="6" creationId="{59CAA862-A006-4DB2-B8E9-CB1511B55960}"/>
          </ac:spMkLst>
        </pc:spChg>
      </pc:sldChg>
      <pc:sldChg chg="modSp add replId">
        <pc:chgData name="Johnson, Kathy" userId="S::kjohnson@gwinnetttech.edu::bc454295-a45c-4866-b0f4-dd150e906dc9" providerId="AD" clId="Web-{E82972D3-9517-7A01-C1E9-672070AFF52D}" dt="2020-10-11T22:29:41.498" v="1367" actId="20577"/>
        <pc:sldMkLst>
          <pc:docMk/>
          <pc:sldMk cId="515858951" sldId="344"/>
        </pc:sldMkLst>
        <pc:spChg chg="mod">
          <ac:chgData name="Johnson, Kathy" userId="S::kjohnson@gwinnetttech.edu::bc454295-a45c-4866-b0f4-dd150e906dc9" providerId="AD" clId="Web-{E82972D3-9517-7A01-C1E9-672070AFF52D}" dt="2020-10-11T22:29:41.498" v="1367" actId="20577"/>
          <ac:spMkLst>
            <pc:docMk/>
            <pc:sldMk cId="515858951" sldId="344"/>
            <ac:spMk id="6" creationId="{88C58E28-EDFD-455B-B4BF-8E0FA40AA990}"/>
          </ac:spMkLst>
        </pc:spChg>
      </pc:sldChg>
      <pc:sldChg chg="new del">
        <pc:chgData name="Johnson, Kathy" userId="S::kjohnson@gwinnetttech.edu::bc454295-a45c-4866-b0f4-dd150e906dc9" providerId="AD" clId="Web-{E82972D3-9517-7A01-C1E9-672070AFF52D}" dt="2020-10-11T22:24:08.755" v="1294"/>
        <pc:sldMkLst>
          <pc:docMk/>
          <pc:sldMk cId="2189969612" sldId="344"/>
        </pc:sldMkLst>
      </pc:sldChg>
    </pc:docChg>
  </pc:docChgLst>
  <pc:docChgLst>
    <pc:chgData name="Johnson, Kathy" userId="S::kjohnson@gwinnetttech.edu::bc454295-a45c-4866-b0f4-dd150e906dc9" providerId="AD" clId="Web-{37C62E88-5D75-F7B9-AD88-0BA05A5E248B}"/>
    <pc:docChg chg="modSld">
      <pc:chgData name="Johnson, Kathy" userId="S::kjohnson@gwinnetttech.edu::bc454295-a45c-4866-b0f4-dd150e906dc9" providerId="AD" clId="Web-{37C62E88-5D75-F7B9-AD88-0BA05A5E248B}" dt="2021-11-03T16:42:10.258" v="66" actId="20577"/>
      <pc:docMkLst>
        <pc:docMk/>
      </pc:docMkLst>
      <pc:sldChg chg="addSp delSp modSp">
        <pc:chgData name="Johnson, Kathy" userId="S::kjohnson@gwinnetttech.edu::bc454295-a45c-4866-b0f4-dd150e906dc9" providerId="AD" clId="Web-{37C62E88-5D75-F7B9-AD88-0BA05A5E248B}" dt="2021-11-03T16:29:54.596" v="35" actId="20577"/>
        <pc:sldMkLst>
          <pc:docMk/>
          <pc:sldMk cId="0" sldId="269"/>
        </pc:sldMkLst>
        <pc:spChg chg="add del">
          <ac:chgData name="Johnson, Kathy" userId="S::kjohnson@gwinnetttech.edu::bc454295-a45c-4866-b0f4-dd150e906dc9" providerId="AD" clId="Web-{37C62E88-5D75-F7B9-AD88-0BA05A5E248B}" dt="2021-11-03T16:29:35.424" v="32"/>
          <ac:spMkLst>
            <pc:docMk/>
            <pc:sldMk cId="0" sldId="269"/>
            <ac:spMk id="3" creationId="{B4CE1B6D-C193-4B82-B603-25DEC56385FD}"/>
          </ac:spMkLst>
        </pc:spChg>
        <pc:spChg chg="mod">
          <ac:chgData name="Johnson, Kathy" userId="S::kjohnson@gwinnetttech.edu::bc454295-a45c-4866-b0f4-dd150e906dc9" providerId="AD" clId="Web-{37C62E88-5D75-F7B9-AD88-0BA05A5E248B}" dt="2021-11-03T16:29:54.596" v="35" actId="20577"/>
          <ac:spMkLst>
            <pc:docMk/>
            <pc:sldMk cId="0" sldId="269"/>
            <ac:spMk id="32771" creationId="{B8F3DB89-4EDA-45BD-AD76-9FED94AA4AC1}"/>
          </ac:spMkLst>
        </pc:spChg>
      </pc:sldChg>
      <pc:sldChg chg="modSp">
        <pc:chgData name="Johnson, Kathy" userId="S::kjohnson@gwinnetttech.edu::bc454295-a45c-4866-b0f4-dd150e906dc9" providerId="AD" clId="Web-{37C62E88-5D75-F7B9-AD88-0BA05A5E248B}" dt="2021-11-03T16:30:27.472" v="43" actId="20577"/>
        <pc:sldMkLst>
          <pc:docMk/>
          <pc:sldMk cId="0" sldId="270"/>
        </pc:sldMkLst>
        <pc:spChg chg="mod">
          <ac:chgData name="Johnson, Kathy" userId="S::kjohnson@gwinnetttech.edu::bc454295-a45c-4866-b0f4-dd150e906dc9" providerId="AD" clId="Web-{37C62E88-5D75-F7B9-AD88-0BA05A5E248B}" dt="2021-11-03T16:30:27.472" v="43" actId="20577"/>
          <ac:spMkLst>
            <pc:docMk/>
            <pc:sldMk cId="0" sldId="270"/>
            <ac:spMk id="33795" creationId="{2C5DEADD-3B18-4708-B1A1-3B1C800F1D03}"/>
          </ac:spMkLst>
        </pc:spChg>
      </pc:sldChg>
      <pc:sldChg chg="modSp">
        <pc:chgData name="Johnson, Kathy" userId="S::kjohnson@gwinnetttech.edu::bc454295-a45c-4866-b0f4-dd150e906dc9" providerId="AD" clId="Web-{37C62E88-5D75-F7B9-AD88-0BA05A5E248B}" dt="2021-11-03T16:31:38.381" v="49" actId="20577"/>
        <pc:sldMkLst>
          <pc:docMk/>
          <pc:sldMk cId="0" sldId="272"/>
        </pc:sldMkLst>
        <pc:spChg chg="mod">
          <ac:chgData name="Johnson, Kathy" userId="S::kjohnson@gwinnetttech.edu::bc454295-a45c-4866-b0f4-dd150e906dc9" providerId="AD" clId="Web-{37C62E88-5D75-F7B9-AD88-0BA05A5E248B}" dt="2021-11-03T16:31:38.381" v="49" actId="20577"/>
          <ac:spMkLst>
            <pc:docMk/>
            <pc:sldMk cId="0" sldId="272"/>
            <ac:spMk id="35843" creationId="{5672D19E-A506-4BA4-AE49-CE8CFDCD5F10}"/>
          </ac:spMkLst>
        </pc:spChg>
      </pc:sldChg>
      <pc:sldChg chg="addSp delSp modSp">
        <pc:chgData name="Johnson, Kathy" userId="S::kjohnson@gwinnetttech.edu::bc454295-a45c-4866-b0f4-dd150e906dc9" providerId="AD" clId="Web-{37C62E88-5D75-F7B9-AD88-0BA05A5E248B}" dt="2021-11-03T16:36:35.311" v="65"/>
        <pc:sldMkLst>
          <pc:docMk/>
          <pc:sldMk cId="0" sldId="273"/>
        </pc:sldMkLst>
        <pc:spChg chg="add del">
          <ac:chgData name="Johnson, Kathy" userId="S::kjohnson@gwinnetttech.edu::bc454295-a45c-4866-b0f4-dd150e906dc9" providerId="AD" clId="Web-{37C62E88-5D75-F7B9-AD88-0BA05A5E248B}" dt="2021-11-03T16:36:35.311" v="65"/>
          <ac:spMkLst>
            <pc:docMk/>
            <pc:sldMk cId="0" sldId="273"/>
            <ac:spMk id="3" creationId="{B74D34CC-5F93-417F-8182-965A16949B14}"/>
          </ac:spMkLst>
        </pc:spChg>
        <pc:spChg chg="mod">
          <ac:chgData name="Johnson, Kathy" userId="S::kjohnson@gwinnetttech.edu::bc454295-a45c-4866-b0f4-dd150e906dc9" providerId="AD" clId="Web-{37C62E88-5D75-F7B9-AD88-0BA05A5E248B}" dt="2021-11-03T16:36:29.311" v="64" actId="20577"/>
          <ac:spMkLst>
            <pc:docMk/>
            <pc:sldMk cId="0" sldId="273"/>
            <ac:spMk id="36867" creationId="{DADE3587-D624-4050-8E6A-5C760290950D}"/>
          </ac:spMkLst>
        </pc:spChg>
      </pc:sldChg>
      <pc:sldChg chg="modSp">
        <pc:chgData name="Johnson, Kathy" userId="S::kjohnson@gwinnetttech.edu::bc454295-a45c-4866-b0f4-dd150e906dc9" providerId="AD" clId="Web-{37C62E88-5D75-F7B9-AD88-0BA05A5E248B}" dt="2021-11-03T16:42:10.258" v="66" actId="20577"/>
        <pc:sldMkLst>
          <pc:docMk/>
          <pc:sldMk cId="0" sldId="288"/>
        </pc:sldMkLst>
        <pc:spChg chg="mod">
          <ac:chgData name="Johnson, Kathy" userId="S::kjohnson@gwinnetttech.edu::bc454295-a45c-4866-b0f4-dd150e906dc9" providerId="AD" clId="Web-{37C62E88-5D75-F7B9-AD88-0BA05A5E248B}" dt="2021-11-03T16:42:10.258" v="66" actId="20577"/>
          <ac:spMkLst>
            <pc:docMk/>
            <pc:sldMk cId="0" sldId="288"/>
            <ac:spMk id="2" creationId="{D73DC5FB-F41F-4B38-8B94-3E0C2FA0034E}"/>
          </ac:spMkLst>
        </pc:spChg>
      </pc:sldChg>
      <pc:sldChg chg="modSp">
        <pc:chgData name="Johnson, Kathy" userId="S::kjohnson@gwinnetttech.edu::bc454295-a45c-4866-b0f4-dd150e906dc9" providerId="AD" clId="Web-{37C62E88-5D75-F7B9-AD88-0BA05A5E248B}" dt="2021-11-03T16:14:49.242" v="0" actId="20577"/>
        <pc:sldMkLst>
          <pc:docMk/>
          <pc:sldMk cId="3531801862" sldId="343"/>
        </pc:sldMkLst>
        <pc:spChg chg="mod">
          <ac:chgData name="Johnson, Kathy" userId="S::kjohnson@gwinnetttech.edu::bc454295-a45c-4866-b0f4-dd150e906dc9" providerId="AD" clId="Web-{37C62E88-5D75-F7B9-AD88-0BA05A5E248B}" dt="2021-11-03T16:14:49.242" v="0" actId="20577"/>
          <ac:spMkLst>
            <pc:docMk/>
            <pc:sldMk cId="3531801862" sldId="343"/>
            <ac:spMk id="4" creationId="{BB71D174-DDF0-4316-BFF5-717F074532BE}"/>
          </ac:spMkLst>
        </pc:spChg>
      </pc:sldChg>
    </pc:docChg>
  </pc:docChgLst>
  <pc:docChgLst>
    <pc:chgData name="Johnson, Kathy" userId="S::kjohnson@gwinnetttech.edu::bc454295-a45c-4866-b0f4-dd150e906dc9" providerId="AD" clId="Web-{B8F986FC-2BF7-A5AB-3D4C-2F9DEDF97B91}"/>
    <pc:docChg chg="modSld">
      <pc:chgData name="Johnson, Kathy" userId="S::kjohnson@gwinnetttech.edu::bc454295-a45c-4866-b0f4-dd150e906dc9" providerId="AD" clId="Web-{B8F986FC-2BF7-A5AB-3D4C-2F9DEDF97B91}" dt="2022-11-07T21:25:54.799" v="69" actId="20577"/>
      <pc:docMkLst>
        <pc:docMk/>
      </pc:docMkLst>
      <pc:sldChg chg="modSp">
        <pc:chgData name="Johnson, Kathy" userId="S::kjohnson@gwinnetttech.edu::bc454295-a45c-4866-b0f4-dd150e906dc9" providerId="AD" clId="Web-{B8F986FC-2BF7-A5AB-3D4C-2F9DEDF97B91}" dt="2022-11-07T15:14:19.768" v="5" actId="20577"/>
        <pc:sldMkLst>
          <pc:docMk/>
          <pc:sldMk cId="0" sldId="279"/>
        </pc:sldMkLst>
        <pc:spChg chg="mod">
          <ac:chgData name="Johnson, Kathy" userId="S::kjohnson@gwinnetttech.edu::bc454295-a45c-4866-b0f4-dd150e906dc9" providerId="AD" clId="Web-{B8F986FC-2BF7-A5AB-3D4C-2F9DEDF97B91}" dt="2022-11-07T15:14:19.768" v="5" actId="20577"/>
          <ac:spMkLst>
            <pc:docMk/>
            <pc:sldMk cId="0" sldId="279"/>
            <ac:spMk id="2" creationId="{E7EBF8F2-3D4A-415E-8EB8-C4E48CBB19AB}"/>
          </ac:spMkLst>
        </pc:spChg>
      </pc:sldChg>
      <pc:sldChg chg="addSp delSp modSp mod setClrOvrMap">
        <pc:chgData name="Johnson, Kathy" userId="S::kjohnson@gwinnetttech.edu::bc454295-a45c-4866-b0f4-dd150e906dc9" providerId="AD" clId="Web-{B8F986FC-2BF7-A5AB-3D4C-2F9DEDF97B91}" dt="2022-11-07T15:17:59.696" v="7"/>
        <pc:sldMkLst>
          <pc:docMk/>
          <pc:sldMk cId="0" sldId="283"/>
        </pc:sldMkLst>
        <pc:spChg chg="mod">
          <ac:chgData name="Johnson, Kathy" userId="S::kjohnson@gwinnetttech.edu::bc454295-a45c-4866-b0f4-dd150e906dc9" providerId="AD" clId="Web-{B8F986FC-2BF7-A5AB-3D4C-2F9DEDF97B91}" dt="2022-11-07T15:17:59.696" v="7"/>
          <ac:spMkLst>
            <pc:docMk/>
            <pc:sldMk cId="0" sldId="283"/>
            <ac:spMk id="2" creationId="{50B0ECD6-4CB9-434C-888B-1433FE34641E}"/>
          </ac:spMkLst>
        </pc:spChg>
        <pc:spChg chg="del">
          <ac:chgData name="Johnson, Kathy" userId="S::kjohnson@gwinnetttech.edu::bc454295-a45c-4866-b0f4-dd150e906dc9" providerId="AD" clId="Web-{B8F986FC-2BF7-A5AB-3D4C-2F9DEDF97B91}" dt="2022-11-07T15:17:59.696" v="7"/>
          <ac:spMkLst>
            <pc:docMk/>
            <pc:sldMk cId="0" sldId="283"/>
            <ac:spMk id="72" creationId="{B373F125-DEF3-41D6-9918-AB21A2ACC37A}"/>
          </ac:spMkLst>
        </pc:spChg>
        <pc:spChg chg="del">
          <ac:chgData name="Johnson, Kathy" userId="S::kjohnson@gwinnetttech.edu::bc454295-a45c-4866-b0f4-dd150e906dc9" providerId="AD" clId="Web-{B8F986FC-2BF7-A5AB-3D4C-2F9DEDF97B91}" dt="2022-11-07T15:17:59.696" v="7"/>
          <ac:spMkLst>
            <pc:docMk/>
            <pc:sldMk cId="0" sldId="283"/>
            <ac:spMk id="74" creationId="{71E9F226-EB6E-48C9-ADDA-636DE4BF4EBE}"/>
          </ac:spMkLst>
        </pc:spChg>
        <pc:spChg chg="mod">
          <ac:chgData name="Johnson, Kathy" userId="S::kjohnson@gwinnetttech.edu::bc454295-a45c-4866-b0f4-dd150e906dc9" providerId="AD" clId="Web-{B8F986FC-2BF7-A5AB-3D4C-2F9DEDF97B91}" dt="2022-11-07T15:17:59.696" v="7"/>
          <ac:spMkLst>
            <pc:docMk/>
            <pc:sldMk cId="0" sldId="283"/>
            <ac:spMk id="19459" creationId="{E83FA932-436D-4168-9175-2C5285EEF329}"/>
          </ac:spMkLst>
        </pc:spChg>
        <pc:spChg chg="add">
          <ac:chgData name="Johnson, Kathy" userId="S::kjohnson@gwinnetttech.edu::bc454295-a45c-4866-b0f4-dd150e906dc9" providerId="AD" clId="Web-{B8F986FC-2BF7-A5AB-3D4C-2F9DEDF97B91}" dt="2022-11-07T15:17:59.696" v="7"/>
          <ac:spMkLst>
            <pc:docMk/>
            <pc:sldMk cId="0" sldId="283"/>
            <ac:spMk id="19464" creationId="{879A26B8-6C4E-452B-ADD3-ED324A7AB7E8}"/>
          </ac:spMkLst>
        </pc:spChg>
        <pc:spChg chg="add">
          <ac:chgData name="Johnson, Kathy" userId="S::kjohnson@gwinnetttech.edu::bc454295-a45c-4866-b0f4-dd150e906dc9" providerId="AD" clId="Web-{B8F986FC-2BF7-A5AB-3D4C-2F9DEDF97B91}" dt="2022-11-07T15:17:59.696" v="7"/>
          <ac:spMkLst>
            <pc:docMk/>
            <pc:sldMk cId="0" sldId="283"/>
            <ac:spMk id="19466" creationId="{9B4167E1-E2B0-4192-8DA2-6967DDFF87A5}"/>
          </ac:spMkLst>
        </pc:spChg>
        <pc:spChg chg="add">
          <ac:chgData name="Johnson, Kathy" userId="S::kjohnson@gwinnetttech.edu::bc454295-a45c-4866-b0f4-dd150e906dc9" providerId="AD" clId="Web-{B8F986FC-2BF7-A5AB-3D4C-2F9DEDF97B91}" dt="2022-11-07T15:17:59.696" v="7"/>
          <ac:spMkLst>
            <pc:docMk/>
            <pc:sldMk cId="0" sldId="283"/>
            <ac:spMk id="19468" creationId="{D03E4FEE-2E6A-44AB-B6BA-C1AD0CD6D93B}"/>
          </ac:spMkLst>
        </pc:spChg>
        <pc:spChg chg="add">
          <ac:chgData name="Johnson, Kathy" userId="S::kjohnson@gwinnetttech.edu::bc454295-a45c-4866-b0f4-dd150e906dc9" providerId="AD" clId="Web-{B8F986FC-2BF7-A5AB-3D4C-2F9DEDF97B91}" dt="2022-11-07T15:17:59.696" v="7"/>
          <ac:spMkLst>
            <pc:docMk/>
            <pc:sldMk cId="0" sldId="283"/>
            <ac:spMk id="19470" creationId="{0817EB59-13B3-43DA-9B91-A7CC174A6069}"/>
          </ac:spMkLst>
        </pc:spChg>
        <pc:picChg chg="add mod">
          <ac:chgData name="Johnson, Kathy" userId="S::kjohnson@gwinnetttech.edu::bc454295-a45c-4866-b0f4-dd150e906dc9" providerId="AD" clId="Web-{B8F986FC-2BF7-A5AB-3D4C-2F9DEDF97B91}" dt="2022-11-07T15:17:59.696" v="7"/>
          <ac:picMkLst>
            <pc:docMk/>
            <pc:sldMk cId="0" sldId="283"/>
            <ac:picMk id="3" creationId="{2D24FB45-961D-BAFF-A942-7BDC689D940A}"/>
          </ac:picMkLst>
        </pc:picChg>
      </pc:sldChg>
      <pc:sldChg chg="modSp">
        <pc:chgData name="Johnson, Kathy" userId="S::kjohnson@gwinnetttech.edu::bc454295-a45c-4866-b0f4-dd150e906dc9" providerId="AD" clId="Web-{B8F986FC-2BF7-A5AB-3D4C-2F9DEDF97B91}" dt="2022-11-07T21:25:54.799" v="69" actId="20577"/>
        <pc:sldMkLst>
          <pc:docMk/>
          <pc:sldMk cId="0" sldId="293"/>
        </pc:sldMkLst>
        <pc:spChg chg="mod">
          <ac:chgData name="Johnson, Kathy" userId="S::kjohnson@gwinnetttech.edu::bc454295-a45c-4866-b0f4-dd150e906dc9" providerId="AD" clId="Web-{B8F986FC-2BF7-A5AB-3D4C-2F9DEDF97B91}" dt="2022-11-07T21:25:54.799" v="69" actId="20577"/>
          <ac:spMkLst>
            <pc:docMk/>
            <pc:sldMk cId="0" sldId="293"/>
            <ac:spMk id="2" creationId="{08117A75-5CD8-4EBC-926C-49C2401471DC}"/>
          </ac:spMkLst>
        </pc:spChg>
      </pc:sldChg>
      <pc:sldChg chg="modSp">
        <pc:chgData name="Johnson, Kathy" userId="S::kjohnson@gwinnetttech.edu::bc454295-a45c-4866-b0f4-dd150e906dc9" providerId="AD" clId="Web-{B8F986FC-2BF7-A5AB-3D4C-2F9DEDF97B91}" dt="2022-11-07T18:43:45.507" v="64" actId="14100"/>
        <pc:sldMkLst>
          <pc:docMk/>
          <pc:sldMk cId="3531801862" sldId="343"/>
        </pc:sldMkLst>
        <pc:spChg chg="mod">
          <ac:chgData name="Johnson, Kathy" userId="S::kjohnson@gwinnetttech.edu::bc454295-a45c-4866-b0f4-dd150e906dc9" providerId="AD" clId="Web-{B8F986FC-2BF7-A5AB-3D4C-2F9DEDF97B91}" dt="2022-11-07T18:43:45.507" v="64" actId="14100"/>
          <ac:spMkLst>
            <pc:docMk/>
            <pc:sldMk cId="3531801862" sldId="343"/>
            <ac:spMk id="4" creationId="{BB71D174-DDF0-4316-BFF5-717F074532BE}"/>
          </ac:spMkLst>
        </pc:spChg>
        <pc:spChg chg="mod">
          <ac:chgData name="Johnson, Kathy" userId="S::kjohnson@gwinnetttech.edu::bc454295-a45c-4866-b0f4-dd150e906dc9" providerId="AD" clId="Web-{B8F986FC-2BF7-A5AB-3D4C-2F9DEDF97B91}" dt="2022-11-07T18:43:24.131" v="61" actId="14100"/>
          <ac:spMkLst>
            <pc:docMk/>
            <pc:sldMk cId="3531801862" sldId="343"/>
            <ac:spMk id="6" creationId="{59CAA862-A006-4DB2-B8E9-CB1511B55960}"/>
          </ac:spMkLst>
        </pc:spChg>
      </pc:sldChg>
    </pc:docChg>
  </pc:docChgLst>
  <pc:docChgLst>
    <pc:chgData name="Johnson, Kathy" userId="S::kjohnson@gwinnetttech.edu::bc454295-a45c-4866-b0f4-dd150e906dc9" providerId="AD" clId="Web-{4B838057-C07E-7C30-2892-B689FCCD0FAF}"/>
    <pc:docChg chg="modSld sldOrd">
      <pc:chgData name="Johnson, Kathy" userId="S::kjohnson@gwinnetttech.edu::bc454295-a45c-4866-b0f4-dd150e906dc9" providerId="AD" clId="Web-{4B838057-C07E-7C30-2892-B689FCCD0FAF}" dt="2022-11-02T17:05:18.059" v="3"/>
      <pc:docMkLst>
        <pc:docMk/>
      </pc:docMkLst>
      <pc:sldChg chg="modSp">
        <pc:chgData name="Johnson, Kathy" userId="S::kjohnson@gwinnetttech.edu::bc454295-a45c-4866-b0f4-dd150e906dc9" providerId="AD" clId="Web-{4B838057-C07E-7C30-2892-B689FCCD0FAF}" dt="2022-11-02T17:04:51.855" v="1" actId="20577"/>
        <pc:sldMkLst>
          <pc:docMk/>
          <pc:sldMk cId="0" sldId="329"/>
        </pc:sldMkLst>
        <pc:spChg chg="mod">
          <ac:chgData name="Johnson, Kathy" userId="S::kjohnson@gwinnetttech.edu::bc454295-a45c-4866-b0f4-dd150e906dc9" providerId="AD" clId="Web-{4B838057-C07E-7C30-2892-B689FCCD0FAF}" dt="2022-11-02T17:04:51.855" v="1" actId="20577"/>
          <ac:spMkLst>
            <pc:docMk/>
            <pc:sldMk cId="0" sldId="329"/>
            <ac:spMk id="3" creationId="{5EB78375-2D91-4E77-9F59-64F4DC6B2EEA}"/>
          </ac:spMkLst>
        </pc:spChg>
      </pc:sldChg>
      <pc:sldChg chg="ord">
        <pc:chgData name="Johnson, Kathy" userId="S::kjohnson@gwinnetttech.edu::bc454295-a45c-4866-b0f4-dd150e906dc9" providerId="AD" clId="Web-{4B838057-C07E-7C30-2892-B689FCCD0FAF}" dt="2022-11-02T17:05:18.059" v="3"/>
        <pc:sldMkLst>
          <pc:docMk/>
          <pc:sldMk cId="0" sldId="335"/>
        </pc:sldMkLst>
      </pc:sldChg>
      <pc:sldChg chg="ord">
        <pc:chgData name="Johnson, Kathy" userId="S::kjohnson@gwinnetttech.edu::bc454295-a45c-4866-b0f4-dd150e906dc9" providerId="AD" clId="Web-{4B838057-C07E-7C30-2892-B689FCCD0FAF}" dt="2022-11-02T17:05:14.981" v="2"/>
        <pc:sldMkLst>
          <pc:docMk/>
          <pc:sldMk cId="0" sldId="338"/>
        </pc:sldMkLst>
      </pc:sldChg>
    </pc:docChg>
  </pc:docChgLst>
  <pc:docChgLst>
    <pc:chgData name="Johnson, Kathy" userId="S::kjohnson@gwinnetttech.edu::bc454295-a45c-4866-b0f4-dd150e906dc9" providerId="AD" clId="Web-{21DF8D50-6749-521C-A128-314AEF5B53C2}"/>
    <pc:docChg chg="modSld">
      <pc:chgData name="Johnson, Kathy" userId="S::kjohnson@gwinnetttech.edu::bc454295-a45c-4866-b0f4-dd150e906dc9" providerId="AD" clId="Web-{21DF8D50-6749-521C-A128-314AEF5B53C2}" dt="2020-10-15T01:59:33.194" v="33" actId="20577"/>
      <pc:docMkLst>
        <pc:docMk/>
      </pc:docMkLst>
      <pc:sldChg chg="modSp">
        <pc:chgData name="Johnson, Kathy" userId="S::kjohnson@gwinnetttech.edu::bc454295-a45c-4866-b0f4-dd150e906dc9" providerId="AD" clId="Web-{21DF8D50-6749-521C-A128-314AEF5B53C2}" dt="2020-10-14T23:16:24.027" v="12" actId="20577"/>
        <pc:sldMkLst>
          <pc:docMk/>
          <pc:sldMk cId="0" sldId="260"/>
        </pc:sldMkLst>
        <pc:spChg chg="mod">
          <ac:chgData name="Johnson, Kathy" userId="S::kjohnson@gwinnetttech.edu::bc454295-a45c-4866-b0f4-dd150e906dc9" providerId="AD" clId="Web-{21DF8D50-6749-521C-A128-314AEF5B53C2}" dt="2020-10-14T23:16:24.027" v="12" actId="20577"/>
          <ac:spMkLst>
            <pc:docMk/>
            <pc:sldMk cId="0" sldId="260"/>
            <ac:spMk id="2" creationId="{CEE8B6CA-5668-473A-829B-6488E979C81D}"/>
          </ac:spMkLst>
        </pc:spChg>
      </pc:sldChg>
      <pc:sldChg chg="modSp">
        <pc:chgData name="Johnson, Kathy" userId="S::kjohnson@gwinnetttech.edu::bc454295-a45c-4866-b0f4-dd150e906dc9" providerId="AD" clId="Web-{21DF8D50-6749-521C-A128-314AEF5B53C2}" dt="2020-10-15T00:54:59.810" v="15" actId="20577"/>
        <pc:sldMkLst>
          <pc:docMk/>
          <pc:sldMk cId="0" sldId="281"/>
        </pc:sldMkLst>
        <pc:spChg chg="mod">
          <ac:chgData name="Johnson, Kathy" userId="S::kjohnson@gwinnetttech.edu::bc454295-a45c-4866-b0f4-dd150e906dc9" providerId="AD" clId="Web-{21DF8D50-6749-521C-A128-314AEF5B53C2}" dt="2020-10-15T00:54:59.810" v="15" actId="20577"/>
          <ac:spMkLst>
            <pc:docMk/>
            <pc:sldMk cId="0" sldId="281"/>
            <ac:spMk id="2" creationId="{2BE75437-16C3-4235-95B9-4DF67E0E6201}"/>
          </ac:spMkLst>
        </pc:spChg>
      </pc:sldChg>
      <pc:sldChg chg="modSp">
        <pc:chgData name="Johnson, Kathy" userId="S::kjohnson@gwinnetttech.edu::bc454295-a45c-4866-b0f4-dd150e906dc9" providerId="AD" clId="Web-{21DF8D50-6749-521C-A128-314AEF5B53C2}" dt="2020-10-15T01:25:29.894" v="30" actId="20577"/>
        <pc:sldMkLst>
          <pc:docMk/>
          <pc:sldMk cId="0" sldId="282"/>
        </pc:sldMkLst>
        <pc:spChg chg="mod">
          <ac:chgData name="Johnson, Kathy" userId="S::kjohnson@gwinnetttech.edu::bc454295-a45c-4866-b0f4-dd150e906dc9" providerId="AD" clId="Web-{21DF8D50-6749-521C-A128-314AEF5B53C2}" dt="2020-10-15T01:25:29.894" v="30" actId="20577"/>
          <ac:spMkLst>
            <pc:docMk/>
            <pc:sldMk cId="0" sldId="282"/>
            <ac:spMk id="2" creationId="{46AD2C41-3FA1-4668-AD36-8CAF8AB35411}"/>
          </ac:spMkLst>
        </pc:spChg>
      </pc:sldChg>
      <pc:sldChg chg="modSp">
        <pc:chgData name="Johnson, Kathy" userId="S::kjohnson@gwinnetttech.edu::bc454295-a45c-4866-b0f4-dd150e906dc9" providerId="AD" clId="Web-{21DF8D50-6749-521C-A128-314AEF5B53C2}" dt="2020-10-14T22:48:34.259" v="0" actId="1076"/>
        <pc:sldMkLst>
          <pc:docMk/>
          <pc:sldMk cId="0" sldId="284"/>
        </pc:sldMkLst>
        <pc:spChg chg="mod">
          <ac:chgData name="Johnson, Kathy" userId="S::kjohnson@gwinnetttech.edu::bc454295-a45c-4866-b0f4-dd150e906dc9" providerId="AD" clId="Web-{21DF8D50-6749-521C-A128-314AEF5B53C2}" dt="2020-10-14T22:48:34.259" v="0" actId="1076"/>
          <ac:spMkLst>
            <pc:docMk/>
            <pc:sldMk cId="0" sldId="284"/>
            <ac:spMk id="20483" creationId="{6E74F10A-F246-45AA-9BF1-5D1EB4AB27A5}"/>
          </ac:spMkLst>
        </pc:spChg>
      </pc:sldChg>
      <pc:sldChg chg="modSp">
        <pc:chgData name="Johnson, Kathy" userId="S::kjohnson@gwinnetttech.edu::bc454295-a45c-4866-b0f4-dd150e906dc9" providerId="AD" clId="Web-{21DF8D50-6749-521C-A128-314AEF5B53C2}" dt="2020-10-15T01:59:33.194" v="33" actId="20577"/>
        <pc:sldMkLst>
          <pc:docMk/>
          <pc:sldMk cId="0" sldId="337"/>
        </pc:sldMkLst>
        <pc:graphicFrameChg chg="modGraphic">
          <ac:chgData name="Johnson, Kathy" userId="S::kjohnson@gwinnetttech.edu::bc454295-a45c-4866-b0f4-dd150e906dc9" providerId="AD" clId="Web-{21DF8D50-6749-521C-A128-314AEF5B53C2}" dt="2020-10-15T01:59:33.194" v="33" actId="20577"/>
          <ac:graphicFrameMkLst>
            <pc:docMk/>
            <pc:sldMk cId="0" sldId="337"/>
            <ac:graphicFrameMk id="78853" creationId="{B781C0EF-BE1E-4CF7-BA58-E3757F2042C5}"/>
          </ac:graphicFrameMkLst>
        </pc:graphicFrameChg>
      </pc:sldChg>
      <pc:sldChg chg="modSp">
        <pc:chgData name="Johnson, Kathy" userId="S::kjohnson@gwinnetttech.edu::bc454295-a45c-4866-b0f4-dd150e906dc9" providerId="AD" clId="Web-{21DF8D50-6749-521C-A128-314AEF5B53C2}" dt="2020-10-14T22:49:41.760" v="1" actId="20577"/>
        <pc:sldMkLst>
          <pc:docMk/>
          <pc:sldMk cId="1979509499" sldId="341"/>
        </pc:sldMkLst>
        <pc:graphicFrameChg chg="modGraphic">
          <ac:chgData name="Johnson, Kathy" userId="S::kjohnson@gwinnetttech.edu::bc454295-a45c-4866-b0f4-dd150e906dc9" providerId="AD" clId="Web-{21DF8D50-6749-521C-A128-314AEF5B53C2}" dt="2020-10-14T22:49:41.760" v="1" actId="20577"/>
          <ac:graphicFrameMkLst>
            <pc:docMk/>
            <pc:sldMk cId="1979509499" sldId="341"/>
            <ac:graphicFrameMk id="5" creationId="{60E4148D-AA11-4F0C-8B8D-4E531A81C25F}"/>
          </ac:graphicFrameMkLst>
        </pc:graphicFrameChg>
      </pc:sldChg>
    </pc:docChg>
  </pc:docChgLst>
  <pc:docChgLst>
    <pc:chgData name="Johnson, Kathy" userId="S::kjohnson@gwinnetttech.edu::bc454295-a45c-4866-b0f4-dd150e906dc9" providerId="AD" clId="Web-{3DEF48B3-0236-1A48-0B8D-60161FCAFA4A}"/>
    <pc:docChg chg="modSld">
      <pc:chgData name="Johnson, Kathy" userId="S::kjohnson@gwinnetttech.edu::bc454295-a45c-4866-b0f4-dd150e906dc9" providerId="AD" clId="Web-{3DEF48B3-0236-1A48-0B8D-60161FCAFA4A}" dt="2021-11-03T23:57:17.206" v="1" actId="20577"/>
      <pc:docMkLst>
        <pc:docMk/>
      </pc:docMkLst>
      <pc:sldChg chg="modSp">
        <pc:chgData name="Johnson, Kathy" userId="S::kjohnson@gwinnetttech.edu::bc454295-a45c-4866-b0f4-dd150e906dc9" providerId="AD" clId="Web-{3DEF48B3-0236-1A48-0B8D-60161FCAFA4A}" dt="2021-11-03T23:57:17.206" v="1" actId="20577"/>
        <pc:sldMkLst>
          <pc:docMk/>
          <pc:sldMk cId="0" sldId="272"/>
        </pc:sldMkLst>
        <pc:spChg chg="mod">
          <ac:chgData name="Johnson, Kathy" userId="S::kjohnson@gwinnetttech.edu::bc454295-a45c-4866-b0f4-dd150e906dc9" providerId="AD" clId="Web-{3DEF48B3-0236-1A48-0B8D-60161FCAFA4A}" dt="2021-11-03T23:57:17.206" v="1" actId="20577"/>
          <ac:spMkLst>
            <pc:docMk/>
            <pc:sldMk cId="0" sldId="272"/>
            <ac:spMk id="2" creationId="{EFE6BB2A-6173-46F4-B921-6DF788C16AE0}"/>
          </ac:spMkLst>
        </pc:spChg>
      </pc:sldChg>
    </pc:docChg>
  </pc:docChgLst>
  <pc:docChgLst>
    <pc:chgData name="Johnson, Kathy" userId="S::kjohnson@gwinnetttech.edu::bc454295-a45c-4866-b0f4-dd150e906dc9" providerId="AD" clId="Web-{983D16F8-179D-1465-4326-90BE9C4D6BB1}"/>
    <pc:docChg chg="modSld">
      <pc:chgData name="Johnson, Kathy" userId="S::kjohnson@gwinnetttech.edu::bc454295-a45c-4866-b0f4-dd150e906dc9" providerId="AD" clId="Web-{983D16F8-179D-1465-4326-90BE9C4D6BB1}" dt="2023-11-09T11:37:17.752" v="5" actId="20577"/>
      <pc:docMkLst>
        <pc:docMk/>
      </pc:docMkLst>
      <pc:sldChg chg="modSp">
        <pc:chgData name="Johnson, Kathy" userId="S::kjohnson@gwinnetttech.edu::bc454295-a45c-4866-b0f4-dd150e906dc9" providerId="AD" clId="Web-{983D16F8-179D-1465-4326-90BE9C4D6BB1}" dt="2023-11-09T11:35:15.686" v="3" actId="20577"/>
        <pc:sldMkLst>
          <pc:docMk/>
          <pc:sldMk cId="0" sldId="282"/>
        </pc:sldMkLst>
        <pc:spChg chg="mod">
          <ac:chgData name="Johnson, Kathy" userId="S::kjohnson@gwinnetttech.edu::bc454295-a45c-4866-b0f4-dd150e906dc9" providerId="AD" clId="Web-{983D16F8-179D-1465-4326-90BE9C4D6BB1}" dt="2023-11-09T11:35:15.686" v="3" actId="20577"/>
          <ac:spMkLst>
            <pc:docMk/>
            <pc:sldMk cId="0" sldId="282"/>
            <ac:spMk id="2" creationId="{46AD2C41-3FA1-4668-AD36-8CAF8AB35411}"/>
          </ac:spMkLst>
        </pc:spChg>
      </pc:sldChg>
      <pc:sldChg chg="modSp">
        <pc:chgData name="Johnson, Kathy" userId="S::kjohnson@gwinnetttech.edu::bc454295-a45c-4866-b0f4-dd150e906dc9" providerId="AD" clId="Web-{983D16F8-179D-1465-4326-90BE9C4D6BB1}" dt="2023-11-09T11:37:17.752" v="5" actId="20577"/>
        <pc:sldMkLst>
          <pc:docMk/>
          <pc:sldMk cId="0" sldId="323"/>
        </pc:sldMkLst>
        <pc:spChg chg="mod">
          <ac:chgData name="Johnson, Kathy" userId="S::kjohnson@gwinnetttech.edu::bc454295-a45c-4866-b0f4-dd150e906dc9" providerId="AD" clId="Web-{983D16F8-179D-1465-4326-90BE9C4D6BB1}" dt="2023-11-09T11:37:17.752" v="5" actId="20577"/>
          <ac:spMkLst>
            <pc:docMk/>
            <pc:sldMk cId="0" sldId="323"/>
            <ac:spMk id="6" creationId="{88C58E28-EDFD-455B-B4BF-8E0FA40AA990}"/>
          </ac:spMkLst>
        </pc:spChg>
      </pc:sldChg>
    </pc:docChg>
  </pc:docChgLst>
  <pc:docChgLst>
    <pc:chgData clId="Web-{AC1845E1-25EC-FD1F-7346-B443229F13ED}"/>
    <pc:docChg chg="modSld">
      <pc:chgData name="" userId="" providerId="" clId="Web-{AC1845E1-25EC-FD1F-7346-B443229F13ED}" dt="2021-10-28T22:32:37.868" v="0" actId="20577"/>
      <pc:docMkLst>
        <pc:docMk/>
      </pc:docMkLst>
      <pc:sldChg chg="modSp">
        <pc:chgData name="" userId="" providerId="" clId="Web-{AC1845E1-25EC-FD1F-7346-B443229F13ED}" dt="2021-10-28T22:32:37.868" v="0" actId="20577"/>
        <pc:sldMkLst>
          <pc:docMk/>
          <pc:sldMk cId="0" sldId="256"/>
        </pc:sldMkLst>
        <pc:spChg chg="mod">
          <ac:chgData name="" userId="" providerId="" clId="Web-{AC1845E1-25EC-FD1F-7346-B443229F13ED}" dt="2021-10-28T22:32:37.868" v="0" actId="20577"/>
          <ac:spMkLst>
            <pc:docMk/>
            <pc:sldMk cId="0" sldId="256"/>
            <ac:spMk id="3" creationId="{77D9085C-1CA5-4F9D-B61E-4863212A633C}"/>
          </ac:spMkLst>
        </pc:spChg>
      </pc:sldChg>
    </pc:docChg>
  </pc:docChgLst>
  <pc:docChgLst>
    <pc:chgData name="Johnson, Kathy" userId="S::kjohnson@gwinnetttech.edu::bc454295-a45c-4866-b0f4-dd150e906dc9" providerId="AD" clId="Web-{853CDD4E-7613-FCFE-DCE2-A9D0CFC1B687}"/>
    <pc:docChg chg="delSld modSld">
      <pc:chgData name="Johnson, Kathy" userId="S::kjohnson@gwinnetttech.edu::bc454295-a45c-4866-b0f4-dd150e906dc9" providerId="AD" clId="Web-{853CDD4E-7613-FCFE-DCE2-A9D0CFC1B687}" dt="2023-11-08T16:48:59.993" v="7"/>
      <pc:docMkLst>
        <pc:docMk/>
      </pc:docMkLst>
      <pc:sldChg chg="modSp">
        <pc:chgData name="Johnson, Kathy" userId="S::kjohnson@gwinnetttech.edu::bc454295-a45c-4866-b0f4-dd150e906dc9" providerId="AD" clId="Web-{853CDD4E-7613-FCFE-DCE2-A9D0CFC1B687}" dt="2023-11-08T16:23:44.803" v="1" actId="20577"/>
        <pc:sldMkLst>
          <pc:docMk/>
          <pc:sldMk cId="0" sldId="279"/>
        </pc:sldMkLst>
        <pc:spChg chg="mod">
          <ac:chgData name="Johnson, Kathy" userId="S::kjohnson@gwinnetttech.edu::bc454295-a45c-4866-b0f4-dd150e906dc9" providerId="AD" clId="Web-{853CDD4E-7613-FCFE-DCE2-A9D0CFC1B687}" dt="2023-11-08T16:23:44.803" v="1" actId="20577"/>
          <ac:spMkLst>
            <pc:docMk/>
            <pc:sldMk cId="0" sldId="279"/>
            <ac:spMk id="2" creationId="{E7EBF8F2-3D4A-415E-8EB8-C4E48CBB19AB}"/>
          </ac:spMkLst>
        </pc:spChg>
      </pc:sldChg>
      <pc:sldChg chg="modSp">
        <pc:chgData name="Johnson, Kathy" userId="S::kjohnson@gwinnetttech.edu::bc454295-a45c-4866-b0f4-dd150e906dc9" providerId="AD" clId="Web-{853CDD4E-7613-FCFE-DCE2-A9D0CFC1B687}" dt="2023-11-08T16:38:01.206" v="3" actId="20577"/>
        <pc:sldMkLst>
          <pc:docMk/>
          <pc:sldMk cId="0" sldId="283"/>
        </pc:sldMkLst>
        <pc:spChg chg="mod">
          <ac:chgData name="Johnson, Kathy" userId="S::kjohnson@gwinnetttech.edu::bc454295-a45c-4866-b0f4-dd150e906dc9" providerId="AD" clId="Web-{853CDD4E-7613-FCFE-DCE2-A9D0CFC1B687}" dt="2023-11-08T16:38:01.206" v="3" actId="20577"/>
          <ac:spMkLst>
            <pc:docMk/>
            <pc:sldMk cId="0" sldId="283"/>
            <ac:spMk id="2" creationId="{50B0ECD6-4CB9-434C-888B-1433FE34641E}"/>
          </ac:spMkLst>
        </pc:spChg>
      </pc:sldChg>
      <pc:sldChg chg="del">
        <pc:chgData name="Johnson, Kathy" userId="S::kjohnson@gwinnetttech.edu::bc454295-a45c-4866-b0f4-dd150e906dc9" providerId="AD" clId="Web-{853CDD4E-7613-FCFE-DCE2-A9D0CFC1B687}" dt="2023-11-08T16:48:58.180" v="4"/>
        <pc:sldMkLst>
          <pc:docMk/>
          <pc:sldMk cId="0" sldId="328"/>
        </pc:sldMkLst>
      </pc:sldChg>
      <pc:sldChg chg="del">
        <pc:chgData name="Johnson, Kathy" userId="S::kjohnson@gwinnetttech.edu::bc454295-a45c-4866-b0f4-dd150e906dc9" providerId="AD" clId="Web-{853CDD4E-7613-FCFE-DCE2-A9D0CFC1B687}" dt="2023-11-08T16:48:58.711" v="5"/>
        <pc:sldMkLst>
          <pc:docMk/>
          <pc:sldMk cId="0" sldId="329"/>
        </pc:sldMkLst>
      </pc:sldChg>
      <pc:sldChg chg="del">
        <pc:chgData name="Johnson, Kathy" userId="S::kjohnson@gwinnetttech.edu::bc454295-a45c-4866-b0f4-dd150e906dc9" providerId="AD" clId="Web-{853CDD4E-7613-FCFE-DCE2-A9D0CFC1B687}" dt="2023-11-08T16:48:59.993" v="7"/>
        <pc:sldMkLst>
          <pc:docMk/>
          <pc:sldMk cId="0" sldId="330"/>
        </pc:sldMkLst>
      </pc:sldChg>
      <pc:sldChg chg="del">
        <pc:chgData name="Johnson, Kathy" userId="S::kjohnson@gwinnetttech.edu::bc454295-a45c-4866-b0f4-dd150e906dc9" providerId="AD" clId="Web-{853CDD4E-7613-FCFE-DCE2-A9D0CFC1B687}" dt="2023-11-08T16:48:59.164" v="6"/>
        <pc:sldMkLst>
          <pc:docMk/>
          <pc:sldMk cId="0" sldId="339"/>
        </pc:sldMkLst>
      </pc:sldChg>
    </pc:docChg>
  </pc:docChgLst>
  <pc:docChgLst>
    <pc:chgData name="Johnson, Kathy" userId="S::kjohnson@gwinnetttech.edu::bc454295-a45c-4866-b0f4-dd150e906dc9" providerId="AD" clId="Web-{AC1845E1-25EC-FD1F-7346-B443229F13ED}"/>
    <pc:docChg chg="modSld">
      <pc:chgData name="Johnson, Kathy" userId="S::kjohnson@gwinnetttech.edu::bc454295-a45c-4866-b0f4-dd150e906dc9" providerId="AD" clId="Web-{AC1845E1-25EC-FD1F-7346-B443229F13ED}" dt="2021-10-28T22:32:39.321" v="0" actId="20577"/>
      <pc:docMkLst>
        <pc:docMk/>
      </pc:docMkLst>
      <pc:sldChg chg="modSp">
        <pc:chgData name="Johnson, Kathy" userId="S::kjohnson@gwinnetttech.edu::bc454295-a45c-4866-b0f4-dd150e906dc9" providerId="AD" clId="Web-{AC1845E1-25EC-FD1F-7346-B443229F13ED}" dt="2021-10-28T22:32:39.321" v="0" actId="20577"/>
        <pc:sldMkLst>
          <pc:docMk/>
          <pc:sldMk cId="0" sldId="256"/>
        </pc:sldMkLst>
        <pc:spChg chg="mod">
          <ac:chgData name="Johnson, Kathy" userId="S::kjohnson@gwinnetttech.edu::bc454295-a45c-4866-b0f4-dd150e906dc9" providerId="AD" clId="Web-{AC1845E1-25EC-FD1F-7346-B443229F13ED}" dt="2021-10-28T22:32:39.321" v="0" actId="20577"/>
          <ac:spMkLst>
            <pc:docMk/>
            <pc:sldMk cId="0" sldId="256"/>
            <ac:spMk id="3" creationId="{77D9085C-1CA5-4F9D-B61E-4863212A633C}"/>
          </ac:spMkLst>
        </pc:spChg>
      </pc:sldChg>
    </pc:docChg>
  </pc:docChgLst>
  <pc:docChgLst>
    <pc:chgData name="Johnson, Kathy" userId="S::kjohnson@gwinnetttech.edu::bc454295-a45c-4866-b0f4-dd150e906dc9" providerId="AD" clId="Web-{A0FE45E0-CB81-ACD9-588E-30AD5816AB27}"/>
    <pc:docChg chg="modSld addMainMaster delMainMaster">
      <pc:chgData name="Johnson, Kathy" userId="S::kjohnson@gwinnetttech.edu::bc454295-a45c-4866-b0f4-dd150e906dc9" providerId="AD" clId="Web-{A0FE45E0-CB81-ACD9-588E-30AD5816AB27}" dt="2020-10-09T17:32:45.502" v="50" actId="20577"/>
      <pc:docMkLst>
        <pc:docMk/>
      </pc:docMkLst>
      <pc:sldChg chg="addSp delSp modSp mod setBg modClrScheme setClrOvrMap chgLayout">
        <pc:chgData name="Johnson, Kathy" userId="S::kjohnson@gwinnetttech.edu::bc454295-a45c-4866-b0f4-dd150e906dc9" providerId="AD" clId="Web-{A0FE45E0-CB81-ACD9-588E-30AD5816AB27}" dt="2020-10-09T17:29:35.599" v="11"/>
        <pc:sldMkLst>
          <pc:docMk/>
          <pc:sldMk cId="0" sldId="256"/>
        </pc:sldMkLst>
        <pc:spChg chg="mod ord">
          <ac:chgData name="Johnson, Kathy" userId="S::kjohnson@gwinnetttech.edu::bc454295-a45c-4866-b0f4-dd150e906dc9" providerId="AD" clId="Web-{A0FE45E0-CB81-ACD9-588E-30AD5816AB27}" dt="2020-10-09T17:29:35.599" v="11"/>
          <ac:spMkLst>
            <pc:docMk/>
            <pc:sldMk cId="0" sldId="256"/>
            <ac:spMk id="2" creationId="{922D66A9-44F8-4EEF-A88A-5406725AF79F}"/>
          </ac:spMkLst>
        </pc:spChg>
        <pc:spChg chg="mod ord">
          <ac:chgData name="Johnson, Kathy" userId="S::kjohnson@gwinnetttech.edu::bc454295-a45c-4866-b0f4-dd150e906dc9" providerId="AD" clId="Web-{A0FE45E0-CB81-ACD9-588E-30AD5816AB27}" dt="2020-10-09T17:29:35.599" v="11"/>
          <ac:spMkLst>
            <pc:docMk/>
            <pc:sldMk cId="0" sldId="256"/>
            <ac:spMk id="3" creationId="{77D9085C-1CA5-4F9D-B61E-4863212A633C}"/>
          </ac:spMkLst>
        </pc:spChg>
        <pc:spChg chg="add del">
          <ac:chgData name="Johnson, Kathy" userId="S::kjohnson@gwinnetttech.edu::bc454295-a45c-4866-b0f4-dd150e906dc9" providerId="AD" clId="Web-{A0FE45E0-CB81-ACD9-588E-30AD5816AB27}" dt="2020-10-09T17:29:35.599" v="11"/>
          <ac:spMkLst>
            <pc:docMk/>
            <pc:sldMk cId="0" sldId="256"/>
            <ac:spMk id="8" creationId="{8E019540-1104-4B12-9F83-45F58674186F}"/>
          </ac:spMkLst>
        </pc:spChg>
        <pc:spChg chg="add del">
          <ac:chgData name="Johnson, Kathy" userId="S::kjohnson@gwinnetttech.edu::bc454295-a45c-4866-b0f4-dd150e906dc9" providerId="AD" clId="Web-{A0FE45E0-CB81-ACD9-588E-30AD5816AB27}" dt="2020-10-09T17:29:35.599" v="11"/>
          <ac:spMkLst>
            <pc:docMk/>
            <pc:sldMk cId="0" sldId="256"/>
            <ac:spMk id="10" creationId="{11D976D6-8C98-48CC-8C34-0468F31678C2}"/>
          </ac:spMkLst>
        </pc:spChg>
        <pc:spChg chg="add del">
          <ac:chgData name="Johnson, Kathy" userId="S::kjohnson@gwinnetttech.edu::bc454295-a45c-4866-b0f4-dd150e906dc9" providerId="AD" clId="Web-{A0FE45E0-CB81-ACD9-588E-30AD5816AB27}" dt="2020-10-09T17:29:35.599" v="11"/>
          <ac:spMkLst>
            <pc:docMk/>
            <pc:sldMk cId="0" sldId="256"/>
            <ac:spMk id="12" creationId="{3580CFD6-E44A-486A-9E73-D8D948F78A34}"/>
          </ac:spMkLst>
        </pc:spChg>
        <pc:spChg chg="add">
          <ac:chgData name="Johnson, Kathy" userId="S::kjohnson@gwinnetttech.edu::bc454295-a45c-4866-b0f4-dd150e906dc9" providerId="AD" clId="Web-{A0FE45E0-CB81-ACD9-588E-30AD5816AB27}" dt="2020-10-09T17:29:35.599" v="11"/>
          <ac:spMkLst>
            <pc:docMk/>
            <pc:sldMk cId="0" sldId="256"/>
            <ac:spMk id="17" creationId="{DEA81853-BCE1-4B7C-922E-A502B7B5FDD6}"/>
          </ac:spMkLst>
        </pc:spChg>
        <pc:spChg chg="add">
          <ac:chgData name="Johnson, Kathy" userId="S::kjohnson@gwinnetttech.edu::bc454295-a45c-4866-b0f4-dd150e906dc9" providerId="AD" clId="Web-{A0FE45E0-CB81-ACD9-588E-30AD5816AB27}" dt="2020-10-09T17:29:35.599" v="11"/>
          <ac:spMkLst>
            <pc:docMk/>
            <pc:sldMk cId="0" sldId="256"/>
            <ac:spMk id="19" creationId="{4A53F3F5-328C-4AC3-B3C4-6A9D4C3D370C}"/>
          </ac:spMkLst>
        </pc:spChg>
        <pc:spChg chg="add">
          <ac:chgData name="Johnson, Kathy" userId="S::kjohnson@gwinnetttech.edu::bc454295-a45c-4866-b0f4-dd150e906dc9" providerId="AD" clId="Web-{A0FE45E0-CB81-ACD9-588E-30AD5816AB27}" dt="2020-10-09T17:29:35.599" v="11"/>
          <ac:spMkLst>
            <pc:docMk/>
            <pc:sldMk cId="0" sldId="256"/>
            <ac:spMk id="21" creationId="{B38C0B53-F62B-4C6C-948D-0F3A70C42A45}"/>
          </ac:spMkLst>
        </pc:spChg>
        <pc:spChg chg="add">
          <ac:chgData name="Johnson, Kathy" userId="S::kjohnson@gwinnetttech.edu::bc454295-a45c-4866-b0f4-dd150e906dc9" providerId="AD" clId="Web-{A0FE45E0-CB81-ACD9-588E-30AD5816AB27}" dt="2020-10-09T17:29:35.599" v="11"/>
          <ac:spMkLst>
            <pc:docMk/>
            <pc:sldMk cId="0" sldId="256"/>
            <ac:spMk id="23" creationId="{60ECACBD-42EC-44A4-B0DE-2DEDB73E1301}"/>
          </ac:spMkLst>
        </pc:spChg>
        <pc:spChg chg="add">
          <ac:chgData name="Johnson, Kathy" userId="S::kjohnson@gwinnetttech.edu::bc454295-a45c-4866-b0f4-dd150e906dc9" providerId="AD" clId="Web-{A0FE45E0-CB81-ACD9-588E-30AD5816AB27}" dt="2020-10-09T17:29:35.599" v="11"/>
          <ac:spMkLst>
            <pc:docMk/>
            <pc:sldMk cId="0" sldId="256"/>
            <ac:spMk id="25" creationId="{9BBB5757-5277-4AC5-8E2C-46B13387BCA7}"/>
          </ac:spMkLst>
        </pc:spChg>
      </pc:sldChg>
      <pc:sldChg chg="modSp mod modClrScheme chgLayout">
        <pc:chgData name="Johnson, Kathy" userId="S::kjohnson@gwinnetttech.edu::bc454295-a45c-4866-b0f4-dd150e906dc9" providerId="AD" clId="Web-{A0FE45E0-CB81-ACD9-588E-30AD5816AB27}" dt="2020-10-09T17:28:33.611" v="0"/>
        <pc:sldMkLst>
          <pc:docMk/>
          <pc:sldMk cId="0" sldId="257"/>
        </pc:sldMkLst>
        <pc:spChg chg="mod ord">
          <ac:chgData name="Johnson, Kathy" userId="S::kjohnson@gwinnetttech.edu::bc454295-a45c-4866-b0f4-dd150e906dc9" providerId="AD" clId="Web-{A0FE45E0-CB81-ACD9-588E-30AD5816AB27}" dt="2020-10-09T17:28:33.611" v="0"/>
          <ac:spMkLst>
            <pc:docMk/>
            <pc:sldMk cId="0" sldId="257"/>
            <ac:spMk id="3" creationId="{5017ECFB-B963-484B-8BE1-FFDDEBFDE691}"/>
          </ac:spMkLst>
        </pc:spChg>
        <pc:spChg chg="mod ord">
          <ac:chgData name="Johnson, Kathy" userId="S::kjohnson@gwinnetttech.edu::bc454295-a45c-4866-b0f4-dd150e906dc9" providerId="AD" clId="Web-{A0FE45E0-CB81-ACD9-588E-30AD5816AB27}" dt="2020-10-09T17:28:33.611" v="0"/>
          <ac:spMkLst>
            <pc:docMk/>
            <pc:sldMk cId="0" sldId="257"/>
            <ac:spMk id="4" creationId="{764E3C95-6147-4D0A-B4B7-9F59CDCB1F4A}"/>
          </ac:spMkLst>
        </pc:spChg>
        <pc:spChg chg="mod ord">
          <ac:chgData name="Johnson, Kathy" userId="S::kjohnson@gwinnetttech.edu::bc454295-a45c-4866-b0f4-dd150e906dc9" providerId="AD" clId="Web-{A0FE45E0-CB81-ACD9-588E-30AD5816AB27}" dt="2020-10-09T17:28:33.611" v="0"/>
          <ac:spMkLst>
            <pc:docMk/>
            <pc:sldMk cId="0" sldId="257"/>
            <ac:spMk id="22530" creationId="{5E906480-0AF3-488E-9B2D-F9CBA05FC824}"/>
          </ac:spMkLst>
        </pc:spChg>
      </pc:sldChg>
      <pc:sldChg chg="modSp mod modClrScheme chgLayout">
        <pc:chgData name="Johnson, Kathy" userId="S::kjohnson@gwinnetttech.edu::bc454295-a45c-4866-b0f4-dd150e906dc9" providerId="AD" clId="Web-{A0FE45E0-CB81-ACD9-588E-30AD5816AB27}" dt="2020-10-09T17:28:33.611" v="0"/>
        <pc:sldMkLst>
          <pc:docMk/>
          <pc:sldMk cId="0" sldId="258"/>
        </pc:sldMkLst>
        <pc:spChg chg="mod ord">
          <ac:chgData name="Johnson, Kathy" userId="S::kjohnson@gwinnetttech.edu::bc454295-a45c-4866-b0f4-dd150e906dc9" providerId="AD" clId="Web-{A0FE45E0-CB81-ACD9-588E-30AD5816AB27}" dt="2020-10-09T17:28:33.611" v="0"/>
          <ac:spMkLst>
            <pc:docMk/>
            <pc:sldMk cId="0" sldId="258"/>
            <ac:spMk id="2" creationId="{E462B531-BCED-418C-A752-EF50E477B0FF}"/>
          </ac:spMkLst>
        </pc:spChg>
        <pc:spChg chg="mod ord">
          <ac:chgData name="Johnson, Kathy" userId="S::kjohnson@gwinnetttech.edu::bc454295-a45c-4866-b0f4-dd150e906dc9" providerId="AD" clId="Web-{A0FE45E0-CB81-ACD9-588E-30AD5816AB27}" dt="2020-10-09T17:28:33.611" v="0"/>
          <ac:spMkLst>
            <pc:docMk/>
            <pc:sldMk cId="0" sldId="258"/>
            <ac:spMk id="21507" creationId="{FF63FE48-A7EE-4FF3-9463-AA9BC409A2CE}"/>
          </ac:spMkLst>
        </pc:spChg>
        <pc:picChg chg="mod ord">
          <ac:chgData name="Johnson, Kathy" userId="S::kjohnson@gwinnetttech.edu::bc454295-a45c-4866-b0f4-dd150e906dc9" providerId="AD" clId="Web-{A0FE45E0-CB81-ACD9-588E-30AD5816AB27}" dt="2020-10-09T17:28:33.611" v="0"/>
          <ac:picMkLst>
            <pc:docMk/>
            <pc:sldMk cId="0" sldId="258"/>
            <ac:picMk id="21508" creationId="{EDA7B1B4-F3A1-424C-AEAB-3E2BBDD69A51}"/>
          </ac:picMkLst>
        </pc:picChg>
      </pc:sldChg>
      <pc:sldChg chg="modSp mod modClrScheme chgLayout">
        <pc:chgData name="Johnson, Kathy" userId="S::kjohnson@gwinnetttech.edu::bc454295-a45c-4866-b0f4-dd150e906dc9" providerId="AD" clId="Web-{A0FE45E0-CB81-ACD9-588E-30AD5816AB27}" dt="2020-10-09T17:28:33.611" v="0"/>
        <pc:sldMkLst>
          <pc:docMk/>
          <pc:sldMk cId="0" sldId="259"/>
        </pc:sldMkLst>
        <pc:spChg chg="mod ord">
          <ac:chgData name="Johnson, Kathy" userId="S::kjohnson@gwinnetttech.edu::bc454295-a45c-4866-b0f4-dd150e906dc9" providerId="AD" clId="Web-{A0FE45E0-CB81-ACD9-588E-30AD5816AB27}" dt="2020-10-09T17:28:33.611" v="0"/>
          <ac:spMkLst>
            <pc:docMk/>
            <pc:sldMk cId="0" sldId="259"/>
            <ac:spMk id="2" creationId="{D01ECBCF-374C-4140-8BB5-1A1352404266}"/>
          </ac:spMkLst>
        </pc:spChg>
        <pc:spChg chg="mod ord">
          <ac:chgData name="Johnson, Kathy" userId="S::kjohnson@gwinnetttech.edu::bc454295-a45c-4866-b0f4-dd150e906dc9" providerId="AD" clId="Web-{A0FE45E0-CB81-ACD9-588E-30AD5816AB27}" dt="2020-10-09T17:28:33.611" v="0"/>
          <ac:spMkLst>
            <pc:docMk/>
            <pc:sldMk cId="0" sldId="259"/>
            <ac:spMk id="3" creationId="{1CD2A6AB-830D-463E-B7DB-F578063FF1B4}"/>
          </ac:spMkLst>
        </pc:spChg>
        <pc:spChg chg="mod ord">
          <ac:chgData name="Johnson, Kathy" userId="S::kjohnson@gwinnetttech.edu::bc454295-a45c-4866-b0f4-dd150e906dc9" providerId="AD" clId="Web-{A0FE45E0-CB81-ACD9-588E-30AD5816AB27}" dt="2020-10-09T17:28:33.611" v="0"/>
          <ac:spMkLst>
            <pc:docMk/>
            <pc:sldMk cId="0" sldId="259"/>
            <ac:spMk id="4" creationId="{E69F6B4D-7A37-43D5-8D20-9A67BE057A49}"/>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0"/>
        </pc:sldMkLst>
        <pc:spChg chg="mod ord">
          <ac:chgData name="Johnson, Kathy" userId="S::kjohnson@gwinnetttech.edu::bc454295-a45c-4866-b0f4-dd150e906dc9" providerId="AD" clId="Web-{A0FE45E0-CB81-ACD9-588E-30AD5816AB27}" dt="2020-10-09T17:28:33.611" v="0"/>
          <ac:spMkLst>
            <pc:docMk/>
            <pc:sldMk cId="0" sldId="260"/>
            <ac:spMk id="2" creationId="{CEE8B6CA-5668-473A-829B-6488E979C81D}"/>
          </ac:spMkLst>
        </pc:spChg>
        <pc:spChg chg="mod ord">
          <ac:chgData name="Johnson, Kathy" userId="S::kjohnson@gwinnetttech.edu::bc454295-a45c-4866-b0f4-dd150e906dc9" providerId="AD" clId="Web-{A0FE45E0-CB81-ACD9-588E-30AD5816AB27}" dt="2020-10-09T17:28:33.611" v="0"/>
          <ac:spMkLst>
            <pc:docMk/>
            <pc:sldMk cId="0" sldId="260"/>
            <ac:spMk id="7" creationId="{98874A31-A4CB-4D10-B1DC-AB503F378503}"/>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1"/>
        </pc:sldMkLst>
        <pc:spChg chg="mod ord">
          <ac:chgData name="Johnson, Kathy" userId="S::kjohnson@gwinnetttech.edu::bc454295-a45c-4866-b0f4-dd150e906dc9" providerId="AD" clId="Web-{A0FE45E0-CB81-ACD9-588E-30AD5816AB27}" dt="2020-10-09T17:28:33.611" v="0"/>
          <ac:spMkLst>
            <pc:docMk/>
            <pc:sldMk cId="0" sldId="261"/>
            <ac:spMk id="2" creationId="{F932F996-A23A-43A6-BABA-7C9D8A413330}"/>
          </ac:spMkLst>
        </pc:spChg>
        <pc:spChg chg="mod ord">
          <ac:chgData name="Johnson, Kathy" userId="S::kjohnson@gwinnetttech.edu::bc454295-a45c-4866-b0f4-dd150e906dc9" providerId="AD" clId="Web-{A0FE45E0-CB81-ACD9-588E-30AD5816AB27}" dt="2020-10-09T17:28:33.611" v="0"/>
          <ac:spMkLst>
            <pc:docMk/>
            <pc:sldMk cId="0" sldId="261"/>
            <ac:spMk id="3" creationId="{8B0AC996-A525-4893-B0E0-E3112578E27B}"/>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3"/>
        </pc:sldMkLst>
        <pc:spChg chg="mod ord">
          <ac:chgData name="Johnson, Kathy" userId="S::kjohnson@gwinnetttech.edu::bc454295-a45c-4866-b0f4-dd150e906dc9" providerId="AD" clId="Web-{A0FE45E0-CB81-ACD9-588E-30AD5816AB27}" dt="2020-10-09T17:28:33.611" v="0"/>
          <ac:spMkLst>
            <pc:docMk/>
            <pc:sldMk cId="0" sldId="263"/>
            <ac:spMk id="2" creationId="{B0242798-E8D6-4083-8202-873822CE1DCD}"/>
          </ac:spMkLst>
        </pc:spChg>
        <pc:spChg chg="mod ord">
          <ac:chgData name="Johnson, Kathy" userId="S::kjohnson@gwinnetttech.edu::bc454295-a45c-4866-b0f4-dd150e906dc9" providerId="AD" clId="Web-{A0FE45E0-CB81-ACD9-588E-30AD5816AB27}" dt="2020-10-09T17:28:33.611" v="0"/>
          <ac:spMkLst>
            <pc:docMk/>
            <pc:sldMk cId="0" sldId="263"/>
            <ac:spMk id="27651" creationId="{8B464C9A-2E38-4481-AC52-0774A21DE796}"/>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4"/>
        </pc:sldMkLst>
        <pc:spChg chg="mod ord">
          <ac:chgData name="Johnson, Kathy" userId="S::kjohnson@gwinnetttech.edu::bc454295-a45c-4866-b0f4-dd150e906dc9" providerId="AD" clId="Web-{A0FE45E0-CB81-ACD9-588E-30AD5816AB27}" dt="2020-10-09T17:28:33.611" v="0"/>
          <ac:spMkLst>
            <pc:docMk/>
            <pc:sldMk cId="0" sldId="264"/>
            <ac:spMk id="2" creationId="{6F93618F-8350-4ACB-A4F2-238B73CD3B9B}"/>
          </ac:spMkLst>
        </pc:spChg>
        <pc:spChg chg="mod ord">
          <ac:chgData name="Johnson, Kathy" userId="S::kjohnson@gwinnetttech.edu::bc454295-a45c-4866-b0f4-dd150e906dc9" providerId="AD" clId="Web-{A0FE45E0-CB81-ACD9-588E-30AD5816AB27}" dt="2020-10-09T17:28:33.611" v="0"/>
          <ac:spMkLst>
            <pc:docMk/>
            <pc:sldMk cId="0" sldId="264"/>
            <ac:spMk id="28675" creationId="{15D2A4E8-3134-43F6-889A-EAC6AEEB0828}"/>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5"/>
        </pc:sldMkLst>
        <pc:spChg chg="mod ord">
          <ac:chgData name="Johnson, Kathy" userId="S::kjohnson@gwinnetttech.edu::bc454295-a45c-4866-b0f4-dd150e906dc9" providerId="AD" clId="Web-{A0FE45E0-CB81-ACD9-588E-30AD5816AB27}" dt="2020-10-09T17:28:33.611" v="0"/>
          <ac:spMkLst>
            <pc:docMk/>
            <pc:sldMk cId="0" sldId="265"/>
            <ac:spMk id="2" creationId="{C752C5C8-8D8E-47B6-812E-C5F6CCBAE3F5}"/>
          </ac:spMkLst>
        </pc:spChg>
        <pc:spChg chg="mod ord">
          <ac:chgData name="Johnson, Kathy" userId="S::kjohnson@gwinnetttech.edu::bc454295-a45c-4866-b0f4-dd150e906dc9" providerId="AD" clId="Web-{A0FE45E0-CB81-ACD9-588E-30AD5816AB27}" dt="2020-10-09T17:28:33.611" v="0"/>
          <ac:spMkLst>
            <pc:docMk/>
            <pc:sldMk cId="0" sldId="265"/>
            <ac:spMk id="29699" creationId="{16C7A4FF-7A47-4C1E-B4D2-E977C8E9B108}"/>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6"/>
        </pc:sldMkLst>
        <pc:spChg chg="mod ord">
          <ac:chgData name="Johnson, Kathy" userId="S::kjohnson@gwinnetttech.edu::bc454295-a45c-4866-b0f4-dd150e906dc9" providerId="AD" clId="Web-{A0FE45E0-CB81-ACD9-588E-30AD5816AB27}" dt="2020-10-09T17:28:33.611" v="0"/>
          <ac:spMkLst>
            <pc:docMk/>
            <pc:sldMk cId="0" sldId="266"/>
            <ac:spMk id="2" creationId="{6982C8BB-6C05-488E-9049-511481090F4C}"/>
          </ac:spMkLst>
        </pc:spChg>
        <pc:spChg chg="mod ord">
          <ac:chgData name="Johnson, Kathy" userId="S::kjohnson@gwinnetttech.edu::bc454295-a45c-4866-b0f4-dd150e906dc9" providerId="AD" clId="Web-{A0FE45E0-CB81-ACD9-588E-30AD5816AB27}" dt="2020-10-09T17:28:33.611" v="0"/>
          <ac:spMkLst>
            <pc:docMk/>
            <pc:sldMk cId="0" sldId="266"/>
            <ac:spMk id="30723" creationId="{422DF8C1-D032-499F-BB40-13E0FCE3BC2C}"/>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7"/>
        </pc:sldMkLst>
        <pc:spChg chg="mod ord">
          <ac:chgData name="Johnson, Kathy" userId="S::kjohnson@gwinnetttech.edu::bc454295-a45c-4866-b0f4-dd150e906dc9" providerId="AD" clId="Web-{A0FE45E0-CB81-ACD9-588E-30AD5816AB27}" dt="2020-10-09T17:28:33.611" v="0"/>
          <ac:spMkLst>
            <pc:docMk/>
            <pc:sldMk cId="0" sldId="267"/>
            <ac:spMk id="2" creationId="{C357EE8F-B966-4D8F-8AF8-6641337E749E}"/>
          </ac:spMkLst>
        </pc:spChg>
        <pc:spChg chg="mod ord">
          <ac:chgData name="Johnson, Kathy" userId="S::kjohnson@gwinnetttech.edu::bc454295-a45c-4866-b0f4-dd150e906dc9" providerId="AD" clId="Web-{A0FE45E0-CB81-ACD9-588E-30AD5816AB27}" dt="2020-10-09T17:28:33.611" v="0"/>
          <ac:spMkLst>
            <pc:docMk/>
            <pc:sldMk cId="0" sldId="267"/>
            <ac:spMk id="31747" creationId="{582DAE01-F0BD-4B64-AA63-E3B712F19917}"/>
          </ac:spMkLst>
        </pc:spChg>
      </pc:sldChg>
      <pc:sldChg chg="modSp mod modClrScheme chgLayout">
        <pc:chgData name="Johnson, Kathy" userId="S::kjohnson@gwinnetttech.edu::bc454295-a45c-4866-b0f4-dd150e906dc9" providerId="AD" clId="Web-{A0FE45E0-CB81-ACD9-588E-30AD5816AB27}" dt="2020-10-09T17:28:33.611" v="0"/>
        <pc:sldMkLst>
          <pc:docMk/>
          <pc:sldMk cId="0" sldId="269"/>
        </pc:sldMkLst>
        <pc:spChg chg="mod ord">
          <ac:chgData name="Johnson, Kathy" userId="S::kjohnson@gwinnetttech.edu::bc454295-a45c-4866-b0f4-dd150e906dc9" providerId="AD" clId="Web-{A0FE45E0-CB81-ACD9-588E-30AD5816AB27}" dt="2020-10-09T17:28:33.611" v="0"/>
          <ac:spMkLst>
            <pc:docMk/>
            <pc:sldMk cId="0" sldId="269"/>
            <ac:spMk id="2" creationId="{4FE2E147-C607-4D42-A433-96B0C8AF8A09}"/>
          </ac:spMkLst>
        </pc:spChg>
        <pc:spChg chg="mod ord">
          <ac:chgData name="Johnson, Kathy" userId="S::kjohnson@gwinnetttech.edu::bc454295-a45c-4866-b0f4-dd150e906dc9" providerId="AD" clId="Web-{A0FE45E0-CB81-ACD9-588E-30AD5816AB27}" dt="2020-10-09T17:28:33.611" v="0"/>
          <ac:spMkLst>
            <pc:docMk/>
            <pc:sldMk cId="0" sldId="269"/>
            <ac:spMk id="32771" creationId="{B8F3DB89-4EDA-45BD-AD76-9FED94AA4AC1}"/>
          </ac:spMkLst>
        </pc:spChg>
      </pc:sldChg>
      <pc:sldChg chg="modSp mod modClrScheme chgLayout">
        <pc:chgData name="Johnson, Kathy" userId="S::kjohnson@gwinnetttech.edu::bc454295-a45c-4866-b0f4-dd150e906dc9" providerId="AD" clId="Web-{A0FE45E0-CB81-ACD9-588E-30AD5816AB27}" dt="2020-10-09T17:28:33.611" v="0"/>
        <pc:sldMkLst>
          <pc:docMk/>
          <pc:sldMk cId="0" sldId="270"/>
        </pc:sldMkLst>
        <pc:spChg chg="mod ord">
          <ac:chgData name="Johnson, Kathy" userId="S::kjohnson@gwinnetttech.edu::bc454295-a45c-4866-b0f4-dd150e906dc9" providerId="AD" clId="Web-{A0FE45E0-CB81-ACD9-588E-30AD5816AB27}" dt="2020-10-09T17:28:33.611" v="0"/>
          <ac:spMkLst>
            <pc:docMk/>
            <pc:sldMk cId="0" sldId="270"/>
            <ac:spMk id="2" creationId="{041C1939-9CCA-46B2-A38F-90557099CC5C}"/>
          </ac:spMkLst>
        </pc:spChg>
        <pc:spChg chg="mod ord">
          <ac:chgData name="Johnson, Kathy" userId="S::kjohnson@gwinnetttech.edu::bc454295-a45c-4866-b0f4-dd150e906dc9" providerId="AD" clId="Web-{A0FE45E0-CB81-ACD9-588E-30AD5816AB27}" dt="2020-10-09T17:28:33.611" v="0"/>
          <ac:spMkLst>
            <pc:docMk/>
            <pc:sldMk cId="0" sldId="270"/>
            <ac:spMk id="33795" creationId="{2C5DEADD-3B18-4708-B1A1-3B1C800F1D03}"/>
          </ac:spMkLst>
        </pc:spChg>
      </pc:sldChg>
      <pc:sldChg chg="modSp mod modClrScheme chgLayout">
        <pc:chgData name="Johnson, Kathy" userId="S::kjohnson@gwinnetttech.edu::bc454295-a45c-4866-b0f4-dd150e906dc9" providerId="AD" clId="Web-{A0FE45E0-CB81-ACD9-588E-30AD5816AB27}" dt="2020-10-09T17:28:33.611" v="0"/>
        <pc:sldMkLst>
          <pc:docMk/>
          <pc:sldMk cId="0" sldId="271"/>
        </pc:sldMkLst>
        <pc:spChg chg="mod ord">
          <ac:chgData name="Johnson, Kathy" userId="S::kjohnson@gwinnetttech.edu::bc454295-a45c-4866-b0f4-dd150e906dc9" providerId="AD" clId="Web-{A0FE45E0-CB81-ACD9-588E-30AD5816AB27}" dt="2020-10-09T17:28:33.611" v="0"/>
          <ac:spMkLst>
            <pc:docMk/>
            <pc:sldMk cId="0" sldId="271"/>
            <ac:spMk id="2" creationId="{1E7260F7-AB3D-48A5-B6B8-EBD86B708BBF}"/>
          </ac:spMkLst>
        </pc:spChg>
        <pc:spChg chg="mod ord">
          <ac:chgData name="Johnson, Kathy" userId="S::kjohnson@gwinnetttech.edu::bc454295-a45c-4866-b0f4-dd150e906dc9" providerId="AD" clId="Web-{A0FE45E0-CB81-ACD9-588E-30AD5816AB27}" dt="2020-10-09T17:28:33.611" v="0"/>
          <ac:spMkLst>
            <pc:docMk/>
            <pc:sldMk cId="0" sldId="271"/>
            <ac:spMk id="34819" creationId="{4CB9EEFD-7B72-4737-837E-54F094678838}"/>
          </ac:spMkLst>
        </pc:spChg>
      </pc:sldChg>
      <pc:sldChg chg="modSp mod modClrScheme chgLayout">
        <pc:chgData name="Johnson, Kathy" userId="S::kjohnson@gwinnetttech.edu::bc454295-a45c-4866-b0f4-dd150e906dc9" providerId="AD" clId="Web-{A0FE45E0-CB81-ACD9-588E-30AD5816AB27}" dt="2020-10-09T17:28:33.611" v="0"/>
        <pc:sldMkLst>
          <pc:docMk/>
          <pc:sldMk cId="0" sldId="272"/>
        </pc:sldMkLst>
        <pc:spChg chg="mod ord">
          <ac:chgData name="Johnson, Kathy" userId="S::kjohnson@gwinnetttech.edu::bc454295-a45c-4866-b0f4-dd150e906dc9" providerId="AD" clId="Web-{A0FE45E0-CB81-ACD9-588E-30AD5816AB27}" dt="2020-10-09T17:28:33.611" v="0"/>
          <ac:spMkLst>
            <pc:docMk/>
            <pc:sldMk cId="0" sldId="272"/>
            <ac:spMk id="2" creationId="{EFE6BB2A-6173-46F4-B921-6DF788C16AE0}"/>
          </ac:spMkLst>
        </pc:spChg>
        <pc:spChg chg="mod ord">
          <ac:chgData name="Johnson, Kathy" userId="S::kjohnson@gwinnetttech.edu::bc454295-a45c-4866-b0f4-dd150e906dc9" providerId="AD" clId="Web-{A0FE45E0-CB81-ACD9-588E-30AD5816AB27}" dt="2020-10-09T17:28:33.611" v="0"/>
          <ac:spMkLst>
            <pc:docMk/>
            <pc:sldMk cId="0" sldId="272"/>
            <ac:spMk id="35843" creationId="{5672D19E-A506-4BA4-AE49-CE8CFDCD5F10}"/>
          </ac:spMkLst>
        </pc:spChg>
      </pc:sldChg>
      <pc:sldChg chg="modSp mod modClrScheme chgLayout">
        <pc:chgData name="Johnson, Kathy" userId="S::kjohnson@gwinnetttech.edu::bc454295-a45c-4866-b0f4-dd150e906dc9" providerId="AD" clId="Web-{A0FE45E0-CB81-ACD9-588E-30AD5816AB27}" dt="2020-10-09T17:28:33.611" v="0"/>
        <pc:sldMkLst>
          <pc:docMk/>
          <pc:sldMk cId="0" sldId="273"/>
        </pc:sldMkLst>
        <pc:spChg chg="mod ord">
          <ac:chgData name="Johnson, Kathy" userId="S::kjohnson@gwinnetttech.edu::bc454295-a45c-4866-b0f4-dd150e906dc9" providerId="AD" clId="Web-{A0FE45E0-CB81-ACD9-588E-30AD5816AB27}" dt="2020-10-09T17:28:33.611" v="0"/>
          <ac:spMkLst>
            <pc:docMk/>
            <pc:sldMk cId="0" sldId="273"/>
            <ac:spMk id="2" creationId="{0091C569-29DF-462C-BCC6-B9486B5CC1DD}"/>
          </ac:spMkLst>
        </pc:spChg>
        <pc:spChg chg="mod ord">
          <ac:chgData name="Johnson, Kathy" userId="S::kjohnson@gwinnetttech.edu::bc454295-a45c-4866-b0f4-dd150e906dc9" providerId="AD" clId="Web-{A0FE45E0-CB81-ACD9-588E-30AD5816AB27}" dt="2020-10-09T17:28:33.611" v="0"/>
          <ac:spMkLst>
            <pc:docMk/>
            <pc:sldMk cId="0" sldId="273"/>
            <ac:spMk id="36867" creationId="{DADE3587-D624-4050-8E6A-5C760290950D}"/>
          </ac:spMkLst>
        </pc:spChg>
      </pc:sldChg>
      <pc:sldChg chg="modSp mod modClrScheme chgLayout">
        <pc:chgData name="Johnson, Kathy" userId="S::kjohnson@gwinnetttech.edu::bc454295-a45c-4866-b0f4-dd150e906dc9" providerId="AD" clId="Web-{A0FE45E0-CB81-ACD9-588E-30AD5816AB27}" dt="2020-10-09T17:28:33.611" v="0"/>
        <pc:sldMkLst>
          <pc:docMk/>
          <pc:sldMk cId="0" sldId="274"/>
        </pc:sldMkLst>
        <pc:spChg chg="mod ord">
          <ac:chgData name="Johnson, Kathy" userId="S::kjohnson@gwinnetttech.edu::bc454295-a45c-4866-b0f4-dd150e906dc9" providerId="AD" clId="Web-{A0FE45E0-CB81-ACD9-588E-30AD5816AB27}" dt="2020-10-09T17:28:33.611" v="0"/>
          <ac:spMkLst>
            <pc:docMk/>
            <pc:sldMk cId="0" sldId="274"/>
            <ac:spMk id="2" creationId="{C8C5E7C5-26A9-454A-A124-14C139D3925F}"/>
          </ac:spMkLst>
        </pc:spChg>
        <pc:spChg chg="mod ord">
          <ac:chgData name="Johnson, Kathy" userId="S::kjohnson@gwinnetttech.edu::bc454295-a45c-4866-b0f4-dd150e906dc9" providerId="AD" clId="Web-{A0FE45E0-CB81-ACD9-588E-30AD5816AB27}" dt="2020-10-09T17:28:33.611" v="0"/>
          <ac:spMkLst>
            <pc:docMk/>
            <pc:sldMk cId="0" sldId="274"/>
            <ac:spMk id="37891" creationId="{6F0C2896-4D65-457F-BC70-DB4C5F94BAD3}"/>
          </ac:spMkLst>
        </pc:spChg>
      </pc:sldChg>
      <pc:sldChg chg="addSp modSp mod setBg modClrScheme chgLayout">
        <pc:chgData name="Johnson, Kathy" userId="S::kjohnson@gwinnetttech.edu::bc454295-a45c-4866-b0f4-dd150e906dc9" providerId="AD" clId="Web-{A0FE45E0-CB81-ACD9-588E-30AD5816AB27}" dt="2020-10-09T17:31:45.248" v="41" actId="20577"/>
        <pc:sldMkLst>
          <pc:docMk/>
          <pc:sldMk cId="0" sldId="278"/>
        </pc:sldMkLst>
        <pc:spChg chg="mod ord">
          <ac:chgData name="Johnson, Kathy" userId="S::kjohnson@gwinnetttech.edu::bc454295-a45c-4866-b0f4-dd150e906dc9" providerId="AD" clId="Web-{A0FE45E0-CB81-ACD9-588E-30AD5816AB27}" dt="2020-10-09T17:31:45.248" v="41" actId="20577"/>
          <ac:spMkLst>
            <pc:docMk/>
            <pc:sldMk cId="0" sldId="278"/>
            <ac:spMk id="2" creationId="{FF71BCFB-BBB4-49CB-8079-B31110975611}"/>
          </ac:spMkLst>
        </pc:spChg>
        <pc:spChg chg="add">
          <ac:chgData name="Johnson, Kathy" userId="S::kjohnson@gwinnetttech.edu::bc454295-a45c-4866-b0f4-dd150e906dc9" providerId="AD" clId="Web-{A0FE45E0-CB81-ACD9-588E-30AD5816AB27}" dt="2020-10-09T17:29:49.725" v="12"/>
          <ac:spMkLst>
            <pc:docMk/>
            <pc:sldMk cId="0" sldId="278"/>
            <ac:spMk id="72" creationId="{B373F125-DEF3-41D6-9918-AB21A2ACC37A}"/>
          </ac:spMkLst>
        </pc:spChg>
        <pc:spChg chg="add">
          <ac:chgData name="Johnson, Kathy" userId="S::kjohnson@gwinnetttech.edu::bc454295-a45c-4866-b0f4-dd150e906dc9" providerId="AD" clId="Web-{A0FE45E0-CB81-ACD9-588E-30AD5816AB27}" dt="2020-10-09T17:29:49.725" v="12"/>
          <ac:spMkLst>
            <pc:docMk/>
            <pc:sldMk cId="0" sldId="278"/>
            <ac:spMk id="74" creationId="{71E9F226-EB6E-48C9-ADDA-636DE4BF4EBE}"/>
          </ac:spMkLst>
        </pc:spChg>
        <pc:spChg chg="mod ord">
          <ac:chgData name="Johnson, Kathy" userId="S::kjohnson@gwinnetttech.edu::bc454295-a45c-4866-b0f4-dd150e906dc9" providerId="AD" clId="Web-{A0FE45E0-CB81-ACD9-588E-30AD5816AB27}" dt="2020-10-09T17:29:49.725" v="12"/>
          <ac:spMkLst>
            <pc:docMk/>
            <pc:sldMk cId="0" sldId="278"/>
            <ac:spMk id="17411" creationId="{1A778DEF-5991-4405-A6BF-95D01FB238CB}"/>
          </ac:spMkLst>
        </pc:spChg>
      </pc:sldChg>
      <pc:sldChg chg="addSp modSp mod setBg modClrScheme chgLayout">
        <pc:chgData name="Johnson, Kathy" userId="S::kjohnson@gwinnetttech.edu::bc454295-a45c-4866-b0f4-dd150e906dc9" providerId="AD" clId="Web-{A0FE45E0-CB81-ACD9-588E-30AD5816AB27}" dt="2020-10-09T17:32:45.502" v="49" actId="20577"/>
        <pc:sldMkLst>
          <pc:docMk/>
          <pc:sldMk cId="0" sldId="279"/>
        </pc:sldMkLst>
        <pc:spChg chg="mod ord">
          <ac:chgData name="Johnson, Kathy" userId="S::kjohnson@gwinnetttech.edu::bc454295-a45c-4866-b0f4-dd150e906dc9" providerId="AD" clId="Web-{A0FE45E0-CB81-ACD9-588E-30AD5816AB27}" dt="2020-10-09T17:32:45.502" v="49" actId="20577"/>
          <ac:spMkLst>
            <pc:docMk/>
            <pc:sldMk cId="0" sldId="279"/>
            <ac:spMk id="2" creationId="{E7EBF8F2-3D4A-415E-8EB8-C4E48CBB19AB}"/>
          </ac:spMkLst>
        </pc:spChg>
        <pc:spChg chg="add">
          <ac:chgData name="Johnson, Kathy" userId="S::kjohnson@gwinnetttech.edu::bc454295-a45c-4866-b0f4-dd150e906dc9" providerId="AD" clId="Web-{A0FE45E0-CB81-ACD9-588E-30AD5816AB27}" dt="2020-10-09T17:32:01.859" v="44"/>
          <ac:spMkLst>
            <pc:docMk/>
            <pc:sldMk cId="0" sldId="279"/>
            <ac:spMk id="72" creationId="{B373F125-DEF3-41D6-9918-AB21A2ACC37A}"/>
          </ac:spMkLst>
        </pc:spChg>
        <pc:spChg chg="add">
          <ac:chgData name="Johnson, Kathy" userId="S::kjohnson@gwinnetttech.edu::bc454295-a45c-4866-b0f4-dd150e906dc9" providerId="AD" clId="Web-{A0FE45E0-CB81-ACD9-588E-30AD5816AB27}" dt="2020-10-09T17:32:01.859" v="44"/>
          <ac:spMkLst>
            <pc:docMk/>
            <pc:sldMk cId="0" sldId="279"/>
            <ac:spMk id="74" creationId="{71E9F226-EB6E-48C9-ADDA-636DE4BF4EBE}"/>
          </ac:spMkLst>
        </pc:spChg>
        <pc:spChg chg="mod ord">
          <ac:chgData name="Johnson, Kathy" userId="S::kjohnson@gwinnetttech.edu::bc454295-a45c-4866-b0f4-dd150e906dc9" providerId="AD" clId="Web-{A0FE45E0-CB81-ACD9-588E-30AD5816AB27}" dt="2020-10-09T17:32:01.859" v="44"/>
          <ac:spMkLst>
            <pc:docMk/>
            <pc:sldMk cId="0" sldId="279"/>
            <ac:spMk id="18435" creationId="{8AF06640-01BD-4D45-B338-4B7753987AD2}"/>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0"/>
        </pc:sldMkLst>
        <pc:spChg chg="mod ord">
          <ac:chgData name="Johnson, Kathy" userId="S::kjohnson@gwinnetttech.edu::bc454295-a45c-4866-b0f4-dd150e906dc9" providerId="AD" clId="Web-{A0FE45E0-CB81-ACD9-588E-30AD5816AB27}" dt="2020-10-09T17:28:33.611" v="0"/>
          <ac:spMkLst>
            <pc:docMk/>
            <pc:sldMk cId="0" sldId="280"/>
            <ac:spMk id="2" creationId="{93C704A3-9870-4BA4-B2C1-7CE21C3D0865}"/>
          </ac:spMkLst>
        </pc:spChg>
        <pc:spChg chg="mod ord">
          <ac:chgData name="Johnson, Kathy" userId="S::kjohnson@gwinnetttech.edu::bc454295-a45c-4866-b0f4-dd150e906dc9" providerId="AD" clId="Web-{A0FE45E0-CB81-ACD9-588E-30AD5816AB27}" dt="2020-10-09T17:28:33.611" v="0"/>
          <ac:spMkLst>
            <pc:docMk/>
            <pc:sldMk cId="0" sldId="280"/>
            <ac:spMk id="3" creationId="{A237E04B-3332-4A55-A5F3-36F52C701A85}"/>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1"/>
        </pc:sldMkLst>
        <pc:spChg chg="mod ord">
          <ac:chgData name="Johnson, Kathy" userId="S::kjohnson@gwinnetttech.edu::bc454295-a45c-4866-b0f4-dd150e906dc9" providerId="AD" clId="Web-{A0FE45E0-CB81-ACD9-588E-30AD5816AB27}" dt="2020-10-09T17:28:33.611" v="0"/>
          <ac:spMkLst>
            <pc:docMk/>
            <pc:sldMk cId="0" sldId="281"/>
            <ac:spMk id="2" creationId="{2BE75437-16C3-4235-95B9-4DF67E0E6201}"/>
          </ac:spMkLst>
        </pc:spChg>
        <pc:spChg chg="mod ord">
          <ac:chgData name="Johnson, Kathy" userId="S::kjohnson@gwinnetttech.edu::bc454295-a45c-4866-b0f4-dd150e906dc9" providerId="AD" clId="Web-{A0FE45E0-CB81-ACD9-588E-30AD5816AB27}" dt="2020-10-09T17:28:33.611" v="0"/>
          <ac:spMkLst>
            <pc:docMk/>
            <pc:sldMk cId="0" sldId="281"/>
            <ac:spMk id="3" creationId="{E58F07B9-70DE-404C-83CB-04FA7B74C88B}"/>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2"/>
        </pc:sldMkLst>
        <pc:spChg chg="mod ord">
          <ac:chgData name="Johnson, Kathy" userId="S::kjohnson@gwinnetttech.edu::bc454295-a45c-4866-b0f4-dd150e906dc9" providerId="AD" clId="Web-{A0FE45E0-CB81-ACD9-588E-30AD5816AB27}" dt="2020-10-09T17:28:33.611" v="0"/>
          <ac:spMkLst>
            <pc:docMk/>
            <pc:sldMk cId="0" sldId="282"/>
            <ac:spMk id="2" creationId="{46AD2C41-3FA1-4668-AD36-8CAF8AB35411}"/>
          </ac:spMkLst>
        </pc:spChg>
        <pc:spChg chg="mod ord">
          <ac:chgData name="Johnson, Kathy" userId="S::kjohnson@gwinnetttech.edu::bc454295-a45c-4866-b0f4-dd150e906dc9" providerId="AD" clId="Web-{A0FE45E0-CB81-ACD9-588E-30AD5816AB27}" dt="2020-10-09T17:28:33.611" v="0"/>
          <ac:spMkLst>
            <pc:docMk/>
            <pc:sldMk cId="0" sldId="282"/>
            <ac:spMk id="49155" creationId="{7061DEF2-A2D1-4D28-948E-C0CEBFF23AB4}"/>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3"/>
        </pc:sldMkLst>
        <pc:spChg chg="mod ord">
          <ac:chgData name="Johnson, Kathy" userId="S::kjohnson@gwinnetttech.edu::bc454295-a45c-4866-b0f4-dd150e906dc9" providerId="AD" clId="Web-{A0FE45E0-CB81-ACD9-588E-30AD5816AB27}" dt="2020-10-09T17:28:33.611" v="0"/>
          <ac:spMkLst>
            <pc:docMk/>
            <pc:sldMk cId="0" sldId="283"/>
            <ac:spMk id="2" creationId="{50B0ECD6-4CB9-434C-888B-1433FE34641E}"/>
          </ac:spMkLst>
        </pc:spChg>
        <pc:spChg chg="mod ord">
          <ac:chgData name="Johnson, Kathy" userId="S::kjohnson@gwinnetttech.edu::bc454295-a45c-4866-b0f4-dd150e906dc9" providerId="AD" clId="Web-{A0FE45E0-CB81-ACD9-588E-30AD5816AB27}" dt="2020-10-09T17:28:33.611" v="0"/>
          <ac:spMkLst>
            <pc:docMk/>
            <pc:sldMk cId="0" sldId="283"/>
            <ac:spMk id="19459" creationId="{E83FA932-436D-4168-9175-2C5285EEF329}"/>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4"/>
        </pc:sldMkLst>
        <pc:spChg chg="mod ord">
          <ac:chgData name="Johnson, Kathy" userId="S::kjohnson@gwinnetttech.edu::bc454295-a45c-4866-b0f4-dd150e906dc9" providerId="AD" clId="Web-{A0FE45E0-CB81-ACD9-588E-30AD5816AB27}" dt="2020-10-09T17:28:33.611" v="0"/>
          <ac:spMkLst>
            <pc:docMk/>
            <pc:sldMk cId="0" sldId="284"/>
            <ac:spMk id="2" creationId="{FFB887BF-DDEE-4DA8-93DB-DAAFCD1F72E4}"/>
          </ac:spMkLst>
        </pc:spChg>
        <pc:spChg chg="mod ord">
          <ac:chgData name="Johnson, Kathy" userId="S::kjohnson@gwinnetttech.edu::bc454295-a45c-4866-b0f4-dd150e906dc9" providerId="AD" clId="Web-{A0FE45E0-CB81-ACD9-588E-30AD5816AB27}" dt="2020-10-09T17:28:33.611" v="0"/>
          <ac:spMkLst>
            <pc:docMk/>
            <pc:sldMk cId="0" sldId="284"/>
            <ac:spMk id="20483" creationId="{6E74F10A-F246-45AA-9BF1-5D1EB4AB27A5}"/>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6"/>
        </pc:sldMkLst>
        <pc:spChg chg="mod ord">
          <ac:chgData name="Johnson, Kathy" userId="S::kjohnson@gwinnetttech.edu::bc454295-a45c-4866-b0f4-dd150e906dc9" providerId="AD" clId="Web-{A0FE45E0-CB81-ACD9-588E-30AD5816AB27}" dt="2020-10-09T17:28:33.611" v="0"/>
          <ac:spMkLst>
            <pc:docMk/>
            <pc:sldMk cId="0" sldId="286"/>
            <ac:spMk id="2" creationId="{3F142C5C-7768-4481-9A52-4B5743E231D3}"/>
          </ac:spMkLst>
        </pc:spChg>
        <pc:spChg chg="mod ord">
          <ac:chgData name="Johnson, Kathy" userId="S::kjohnson@gwinnetttech.edu::bc454295-a45c-4866-b0f4-dd150e906dc9" providerId="AD" clId="Web-{A0FE45E0-CB81-ACD9-588E-30AD5816AB27}" dt="2020-10-09T17:28:33.611" v="0"/>
          <ac:spMkLst>
            <pc:docMk/>
            <pc:sldMk cId="0" sldId="286"/>
            <ac:spMk id="3" creationId="{DE508D66-53B3-421D-A92F-B5E0909BCBF3}"/>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7"/>
        </pc:sldMkLst>
        <pc:spChg chg="mod ord">
          <ac:chgData name="Johnson, Kathy" userId="S::kjohnson@gwinnetttech.edu::bc454295-a45c-4866-b0f4-dd150e906dc9" providerId="AD" clId="Web-{A0FE45E0-CB81-ACD9-588E-30AD5816AB27}" dt="2020-10-09T17:28:33.611" v="0"/>
          <ac:spMkLst>
            <pc:docMk/>
            <pc:sldMk cId="0" sldId="287"/>
            <ac:spMk id="2" creationId="{57D08282-8756-415B-942A-C2AE848DFCBF}"/>
          </ac:spMkLst>
        </pc:spChg>
        <pc:spChg chg="mod ord">
          <ac:chgData name="Johnson, Kathy" userId="S::kjohnson@gwinnetttech.edu::bc454295-a45c-4866-b0f4-dd150e906dc9" providerId="AD" clId="Web-{A0FE45E0-CB81-ACD9-588E-30AD5816AB27}" dt="2020-10-09T17:28:33.611" v="0"/>
          <ac:spMkLst>
            <pc:docMk/>
            <pc:sldMk cId="0" sldId="287"/>
            <ac:spMk id="3" creationId="{8C8E3FED-0AAF-46D2-81CB-6DDD26E2A137}"/>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8"/>
        </pc:sldMkLst>
        <pc:spChg chg="mod ord">
          <ac:chgData name="Johnson, Kathy" userId="S::kjohnson@gwinnetttech.edu::bc454295-a45c-4866-b0f4-dd150e906dc9" providerId="AD" clId="Web-{A0FE45E0-CB81-ACD9-588E-30AD5816AB27}" dt="2020-10-09T17:28:33.611" v="0"/>
          <ac:spMkLst>
            <pc:docMk/>
            <pc:sldMk cId="0" sldId="288"/>
            <ac:spMk id="2" creationId="{D73DC5FB-F41F-4B38-8B94-3E0C2FA0034E}"/>
          </ac:spMkLst>
        </pc:spChg>
        <pc:spChg chg="mod ord">
          <ac:chgData name="Johnson, Kathy" userId="S::kjohnson@gwinnetttech.edu::bc454295-a45c-4866-b0f4-dd150e906dc9" providerId="AD" clId="Web-{A0FE45E0-CB81-ACD9-588E-30AD5816AB27}" dt="2020-10-09T17:28:33.611" v="0"/>
          <ac:spMkLst>
            <pc:docMk/>
            <pc:sldMk cId="0" sldId="288"/>
            <ac:spMk id="3" creationId="{5BCF3380-F3AD-4851-91FA-E9F433CC7177}"/>
          </ac:spMkLst>
        </pc:spChg>
      </pc:sldChg>
      <pc:sldChg chg="modSp mod modClrScheme chgLayout">
        <pc:chgData name="Johnson, Kathy" userId="S::kjohnson@gwinnetttech.edu::bc454295-a45c-4866-b0f4-dd150e906dc9" providerId="AD" clId="Web-{A0FE45E0-CB81-ACD9-588E-30AD5816AB27}" dt="2020-10-09T17:28:33.611" v="0"/>
        <pc:sldMkLst>
          <pc:docMk/>
          <pc:sldMk cId="0" sldId="289"/>
        </pc:sldMkLst>
        <pc:spChg chg="mod ord">
          <ac:chgData name="Johnson, Kathy" userId="S::kjohnson@gwinnetttech.edu::bc454295-a45c-4866-b0f4-dd150e906dc9" providerId="AD" clId="Web-{A0FE45E0-CB81-ACD9-588E-30AD5816AB27}" dt="2020-10-09T17:28:33.611" v="0"/>
          <ac:spMkLst>
            <pc:docMk/>
            <pc:sldMk cId="0" sldId="289"/>
            <ac:spMk id="2" creationId="{5447E781-31C3-412F-825F-919F7FFB602D}"/>
          </ac:spMkLst>
        </pc:spChg>
        <pc:spChg chg="mod ord">
          <ac:chgData name="Johnson, Kathy" userId="S::kjohnson@gwinnetttech.edu::bc454295-a45c-4866-b0f4-dd150e906dc9" providerId="AD" clId="Web-{A0FE45E0-CB81-ACD9-588E-30AD5816AB27}" dt="2020-10-09T17:28:33.611" v="0"/>
          <ac:spMkLst>
            <pc:docMk/>
            <pc:sldMk cId="0" sldId="289"/>
            <ac:spMk id="41987" creationId="{1C5C9F88-2290-448A-A1C5-71A38F1CDA10}"/>
          </ac:spMkLst>
        </pc:spChg>
      </pc:sldChg>
      <pc:sldChg chg="modSp mod modClrScheme chgLayout">
        <pc:chgData name="Johnson, Kathy" userId="S::kjohnson@gwinnetttech.edu::bc454295-a45c-4866-b0f4-dd150e906dc9" providerId="AD" clId="Web-{A0FE45E0-CB81-ACD9-588E-30AD5816AB27}" dt="2020-10-09T17:28:33.611" v="0"/>
        <pc:sldMkLst>
          <pc:docMk/>
          <pc:sldMk cId="0" sldId="290"/>
        </pc:sldMkLst>
        <pc:spChg chg="mod ord">
          <ac:chgData name="Johnson, Kathy" userId="S::kjohnson@gwinnetttech.edu::bc454295-a45c-4866-b0f4-dd150e906dc9" providerId="AD" clId="Web-{A0FE45E0-CB81-ACD9-588E-30AD5816AB27}" dt="2020-10-09T17:28:33.611" v="0"/>
          <ac:spMkLst>
            <pc:docMk/>
            <pc:sldMk cId="0" sldId="290"/>
            <ac:spMk id="2" creationId="{41C302D0-AC65-497E-81B5-D12DAAA22258}"/>
          </ac:spMkLst>
        </pc:spChg>
        <pc:spChg chg="mod ord">
          <ac:chgData name="Johnson, Kathy" userId="S::kjohnson@gwinnetttech.edu::bc454295-a45c-4866-b0f4-dd150e906dc9" providerId="AD" clId="Web-{A0FE45E0-CB81-ACD9-588E-30AD5816AB27}" dt="2020-10-09T17:28:33.611" v="0"/>
          <ac:spMkLst>
            <pc:docMk/>
            <pc:sldMk cId="0" sldId="290"/>
            <ac:spMk id="44035" creationId="{411E25A3-B9D0-4CD6-B3FF-101694A984AB}"/>
          </ac:spMkLst>
        </pc:spChg>
      </pc:sldChg>
      <pc:sldChg chg="modSp mod modClrScheme chgLayout">
        <pc:chgData name="Johnson, Kathy" userId="S::kjohnson@gwinnetttech.edu::bc454295-a45c-4866-b0f4-dd150e906dc9" providerId="AD" clId="Web-{A0FE45E0-CB81-ACD9-588E-30AD5816AB27}" dt="2020-10-09T17:28:33.611" v="0"/>
        <pc:sldMkLst>
          <pc:docMk/>
          <pc:sldMk cId="0" sldId="291"/>
        </pc:sldMkLst>
        <pc:spChg chg="mod ord">
          <ac:chgData name="Johnson, Kathy" userId="S::kjohnson@gwinnetttech.edu::bc454295-a45c-4866-b0f4-dd150e906dc9" providerId="AD" clId="Web-{A0FE45E0-CB81-ACD9-588E-30AD5816AB27}" dt="2020-10-09T17:28:33.611" v="0"/>
          <ac:spMkLst>
            <pc:docMk/>
            <pc:sldMk cId="0" sldId="291"/>
            <ac:spMk id="2" creationId="{8CF8FF03-3D4E-4084-8CEB-04483E95B921}"/>
          </ac:spMkLst>
        </pc:spChg>
        <pc:spChg chg="mod ord">
          <ac:chgData name="Johnson, Kathy" userId="S::kjohnson@gwinnetttech.edu::bc454295-a45c-4866-b0f4-dd150e906dc9" providerId="AD" clId="Web-{A0FE45E0-CB81-ACD9-588E-30AD5816AB27}" dt="2020-10-09T17:28:33.611" v="0"/>
          <ac:spMkLst>
            <pc:docMk/>
            <pc:sldMk cId="0" sldId="291"/>
            <ac:spMk id="45059" creationId="{ADD4208C-61E4-4DE0-988F-57FBD9072B33}"/>
          </ac:spMkLst>
        </pc:spChg>
      </pc:sldChg>
      <pc:sldChg chg="modSp mod modClrScheme chgLayout">
        <pc:chgData name="Johnson, Kathy" userId="S::kjohnson@gwinnetttech.edu::bc454295-a45c-4866-b0f4-dd150e906dc9" providerId="AD" clId="Web-{A0FE45E0-CB81-ACD9-588E-30AD5816AB27}" dt="2020-10-09T17:28:33.611" v="0"/>
        <pc:sldMkLst>
          <pc:docMk/>
          <pc:sldMk cId="0" sldId="292"/>
        </pc:sldMkLst>
        <pc:spChg chg="mod ord">
          <ac:chgData name="Johnson, Kathy" userId="S::kjohnson@gwinnetttech.edu::bc454295-a45c-4866-b0f4-dd150e906dc9" providerId="AD" clId="Web-{A0FE45E0-CB81-ACD9-588E-30AD5816AB27}" dt="2020-10-09T17:28:33.611" v="0"/>
          <ac:spMkLst>
            <pc:docMk/>
            <pc:sldMk cId="0" sldId="292"/>
            <ac:spMk id="2" creationId="{7B29D457-BE09-48CD-B9E4-CD3996B7190F}"/>
          </ac:spMkLst>
        </pc:spChg>
        <pc:spChg chg="mod ord">
          <ac:chgData name="Johnson, Kathy" userId="S::kjohnson@gwinnetttech.edu::bc454295-a45c-4866-b0f4-dd150e906dc9" providerId="AD" clId="Web-{A0FE45E0-CB81-ACD9-588E-30AD5816AB27}" dt="2020-10-09T17:28:33.611" v="0"/>
          <ac:spMkLst>
            <pc:docMk/>
            <pc:sldMk cId="0" sldId="292"/>
            <ac:spMk id="46083" creationId="{8EBE6DFD-87DB-4A41-8858-7D744783FD00}"/>
          </ac:spMkLst>
        </pc:spChg>
      </pc:sldChg>
      <pc:sldChg chg="modSp mod modClrScheme chgLayout">
        <pc:chgData name="Johnson, Kathy" userId="S::kjohnson@gwinnetttech.edu::bc454295-a45c-4866-b0f4-dd150e906dc9" providerId="AD" clId="Web-{A0FE45E0-CB81-ACD9-588E-30AD5816AB27}" dt="2020-10-09T17:28:33.611" v="0"/>
        <pc:sldMkLst>
          <pc:docMk/>
          <pc:sldMk cId="0" sldId="293"/>
        </pc:sldMkLst>
        <pc:spChg chg="mod ord">
          <ac:chgData name="Johnson, Kathy" userId="S::kjohnson@gwinnetttech.edu::bc454295-a45c-4866-b0f4-dd150e906dc9" providerId="AD" clId="Web-{A0FE45E0-CB81-ACD9-588E-30AD5816AB27}" dt="2020-10-09T17:28:33.611" v="0"/>
          <ac:spMkLst>
            <pc:docMk/>
            <pc:sldMk cId="0" sldId="293"/>
            <ac:spMk id="2" creationId="{08117A75-5CD8-4EBC-926C-49C2401471DC}"/>
          </ac:spMkLst>
        </pc:spChg>
        <pc:spChg chg="mod ord">
          <ac:chgData name="Johnson, Kathy" userId="S::kjohnson@gwinnetttech.edu::bc454295-a45c-4866-b0f4-dd150e906dc9" providerId="AD" clId="Web-{A0FE45E0-CB81-ACD9-588E-30AD5816AB27}" dt="2020-10-09T17:28:33.611" v="0"/>
          <ac:spMkLst>
            <pc:docMk/>
            <pc:sldMk cId="0" sldId="293"/>
            <ac:spMk id="47107" creationId="{2AF5A54C-420B-4A1F-8E4E-EBE5663D2228}"/>
          </ac:spMkLst>
        </pc:spChg>
      </pc:sldChg>
      <pc:sldChg chg="modSp mod modClrScheme chgLayout">
        <pc:chgData name="Johnson, Kathy" userId="S::kjohnson@gwinnetttech.edu::bc454295-a45c-4866-b0f4-dd150e906dc9" providerId="AD" clId="Web-{A0FE45E0-CB81-ACD9-588E-30AD5816AB27}" dt="2020-10-09T17:28:33.611" v="0"/>
        <pc:sldMkLst>
          <pc:docMk/>
          <pc:sldMk cId="0" sldId="318"/>
        </pc:sldMkLst>
        <pc:spChg chg="mod ord">
          <ac:chgData name="Johnson, Kathy" userId="S::kjohnson@gwinnetttech.edu::bc454295-a45c-4866-b0f4-dd150e906dc9" providerId="AD" clId="Web-{A0FE45E0-CB81-ACD9-588E-30AD5816AB27}" dt="2020-10-09T17:28:33.611" v="0"/>
          <ac:spMkLst>
            <pc:docMk/>
            <pc:sldMk cId="0" sldId="318"/>
            <ac:spMk id="2" creationId="{46323E38-391D-4320-B339-997DED6BD674}"/>
          </ac:spMkLst>
        </pc:spChg>
        <pc:spChg chg="mod ord">
          <ac:chgData name="Johnson, Kathy" userId="S::kjohnson@gwinnetttech.edu::bc454295-a45c-4866-b0f4-dd150e906dc9" providerId="AD" clId="Web-{A0FE45E0-CB81-ACD9-588E-30AD5816AB27}" dt="2020-10-09T17:28:33.611" v="0"/>
          <ac:spMkLst>
            <pc:docMk/>
            <pc:sldMk cId="0" sldId="318"/>
            <ac:spMk id="3" creationId="{3DC7B982-3F72-4CAC-B077-AF6EC92E905F}"/>
          </ac:spMkLst>
        </pc:spChg>
      </pc:sldChg>
      <pc:sldChg chg="modSp mod modClrScheme chgLayout">
        <pc:chgData name="Johnson, Kathy" userId="S::kjohnson@gwinnetttech.edu::bc454295-a45c-4866-b0f4-dd150e906dc9" providerId="AD" clId="Web-{A0FE45E0-CB81-ACD9-588E-30AD5816AB27}" dt="2020-10-09T17:28:33.611" v="0"/>
        <pc:sldMkLst>
          <pc:docMk/>
          <pc:sldMk cId="0" sldId="319"/>
        </pc:sldMkLst>
        <pc:spChg chg="mod ord">
          <ac:chgData name="Johnson, Kathy" userId="S::kjohnson@gwinnetttech.edu::bc454295-a45c-4866-b0f4-dd150e906dc9" providerId="AD" clId="Web-{A0FE45E0-CB81-ACD9-588E-30AD5816AB27}" dt="2020-10-09T17:28:33.611" v="0"/>
          <ac:spMkLst>
            <pc:docMk/>
            <pc:sldMk cId="0" sldId="319"/>
            <ac:spMk id="7" creationId="{F8C390C0-6BF7-4864-ADAA-0E353231E586}"/>
          </ac:spMkLst>
        </pc:spChg>
        <pc:spChg chg="mod ord">
          <ac:chgData name="Johnson, Kathy" userId="S::kjohnson@gwinnetttech.edu::bc454295-a45c-4866-b0f4-dd150e906dc9" providerId="AD" clId="Web-{A0FE45E0-CB81-ACD9-588E-30AD5816AB27}" dt="2020-10-09T17:28:33.611" v="0"/>
          <ac:spMkLst>
            <pc:docMk/>
            <pc:sldMk cId="0" sldId="319"/>
            <ac:spMk id="52226" creationId="{555FE121-10FE-4F55-93DC-EF78FB339DBF}"/>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0"/>
        </pc:sldMkLst>
        <pc:spChg chg="mod ord">
          <ac:chgData name="Johnson, Kathy" userId="S::kjohnson@gwinnetttech.edu::bc454295-a45c-4866-b0f4-dd150e906dc9" providerId="AD" clId="Web-{A0FE45E0-CB81-ACD9-588E-30AD5816AB27}" dt="2020-10-09T17:28:33.611" v="0"/>
          <ac:spMkLst>
            <pc:docMk/>
            <pc:sldMk cId="0" sldId="320"/>
            <ac:spMk id="5" creationId="{D245D8F5-DD99-4035-8D27-96B39D9DF467}"/>
          </ac:spMkLst>
        </pc:spChg>
        <pc:spChg chg="mod ord">
          <ac:chgData name="Johnson, Kathy" userId="S::kjohnson@gwinnetttech.edu::bc454295-a45c-4866-b0f4-dd150e906dc9" providerId="AD" clId="Web-{A0FE45E0-CB81-ACD9-588E-30AD5816AB27}" dt="2020-10-09T17:28:33.611" v="0"/>
          <ac:spMkLst>
            <pc:docMk/>
            <pc:sldMk cId="0" sldId="320"/>
            <ac:spMk id="54274" creationId="{51F9D5EF-244A-4D8B-90A4-C330372B74F4}"/>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1"/>
        </pc:sldMkLst>
        <pc:spChg chg="mod ord">
          <ac:chgData name="Johnson, Kathy" userId="S::kjohnson@gwinnetttech.edu::bc454295-a45c-4866-b0f4-dd150e906dc9" providerId="AD" clId="Web-{A0FE45E0-CB81-ACD9-588E-30AD5816AB27}" dt="2020-10-09T17:28:33.611" v="0"/>
          <ac:spMkLst>
            <pc:docMk/>
            <pc:sldMk cId="0" sldId="321"/>
            <ac:spMk id="3" creationId="{97E82B84-1CFA-43ED-9722-A006909D4323}"/>
          </ac:spMkLst>
        </pc:spChg>
        <pc:spChg chg="mod ord">
          <ac:chgData name="Johnson, Kathy" userId="S::kjohnson@gwinnetttech.edu::bc454295-a45c-4866-b0f4-dd150e906dc9" providerId="AD" clId="Web-{A0FE45E0-CB81-ACD9-588E-30AD5816AB27}" dt="2020-10-09T17:28:33.611" v="0"/>
          <ac:spMkLst>
            <pc:docMk/>
            <pc:sldMk cId="0" sldId="321"/>
            <ac:spMk id="4" creationId="{7B83D25F-7DA6-4351-AA47-A679FE5560AC}"/>
          </ac:spMkLst>
        </pc:spChg>
        <pc:spChg chg="mod ord">
          <ac:chgData name="Johnson, Kathy" userId="S::kjohnson@gwinnetttech.edu::bc454295-a45c-4866-b0f4-dd150e906dc9" providerId="AD" clId="Web-{A0FE45E0-CB81-ACD9-588E-30AD5816AB27}" dt="2020-10-09T17:28:33.611" v="0"/>
          <ac:spMkLst>
            <pc:docMk/>
            <pc:sldMk cId="0" sldId="321"/>
            <ac:spMk id="56322" creationId="{6B652477-7A42-4151-A9DA-6409684401F6}"/>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2"/>
        </pc:sldMkLst>
        <pc:spChg chg="mod ord">
          <ac:chgData name="Johnson, Kathy" userId="S::kjohnson@gwinnetttech.edu::bc454295-a45c-4866-b0f4-dd150e906dc9" providerId="AD" clId="Web-{A0FE45E0-CB81-ACD9-588E-30AD5816AB27}" dt="2020-10-09T17:28:33.611" v="0"/>
          <ac:spMkLst>
            <pc:docMk/>
            <pc:sldMk cId="0" sldId="322"/>
            <ac:spMk id="3" creationId="{D9928403-76A0-4E26-BDBD-92E11834966B}"/>
          </ac:spMkLst>
        </pc:spChg>
        <pc:spChg chg="mod ord">
          <ac:chgData name="Johnson, Kathy" userId="S::kjohnson@gwinnetttech.edu::bc454295-a45c-4866-b0f4-dd150e906dc9" providerId="AD" clId="Web-{A0FE45E0-CB81-ACD9-588E-30AD5816AB27}" dt="2020-10-09T17:28:33.611" v="0"/>
          <ac:spMkLst>
            <pc:docMk/>
            <pc:sldMk cId="0" sldId="322"/>
            <ac:spMk id="4" creationId="{155A48E1-DA58-4E49-8DA8-E120F64BE6D2}"/>
          </ac:spMkLst>
        </pc:spChg>
        <pc:spChg chg="mod ord">
          <ac:chgData name="Johnson, Kathy" userId="S::kjohnson@gwinnetttech.edu::bc454295-a45c-4866-b0f4-dd150e906dc9" providerId="AD" clId="Web-{A0FE45E0-CB81-ACD9-588E-30AD5816AB27}" dt="2020-10-09T17:28:33.611" v="0"/>
          <ac:spMkLst>
            <pc:docMk/>
            <pc:sldMk cId="0" sldId="322"/>
            <ac:spMk id="58370" creationId="{23ECB0E9-E54F-4ADD-B8D8-057D50264FB5}"/>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3"/>
        </pc:sldMkLst>
        <pc:spChg chg="mod ord">
          <ac:chgData name="Johnson, Kathy" userId="S::kjohnson@gwinnetttech.edu::bc454295-a45c-4866-b0f4-dd150e906dc9" providerId="AD" clId="Web-{A0FE45E0-CB81-ACD9-588E-30AD5816AB27}" dt="2020-10-09T17:28:33.611" v="0"/>
          <ac:spMkLst>
            <pc:docMk/>
            <pc:sldMk cId="0" sldId="323"/>
            <ac:spMk id="6" creationId="{88C58E28-EDFD-455B-B4BF-8E0FA40AA990}"/>
          </ac:spMkLst>
        </pc:spChg>
        <pc:spChg chg="mod ord">
          <ac:chgData name="Johnson, Kathy" userId="S::kjohnson@gwinnetttech.edu::bc454295-a45c-4866-b0f4-dd150e906dc9" providerId="AD" clId="Web-{A0FE45E0-CB81-ACD9-588E-30AD5816AB27}" dt="2020-10-09T17:28:33.611" v="0"/>
          <ac:spMkLst>
            <pc:docMk/>
            <pc:sldMk cId="0" sldId="323"/>
            <ac:spMk id="60418" creationId="{FC863885-1B70-41A3-9439-F1464DBEC3DF}"/>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4"/>
        </pc:sldMkLst>
        <pc:spChg chg="mod ord">
          <ac:chgData name="Johnson, Kathy" userId="S::kjohnson@gwinnetttech.edu::bc454295-a45c-4866-b0f4-dd150e906dc9" providerId="AD" clId="Web-{A0FE45E0-CB81-ACD9-588E-30AD5816AB27}" dt="2020-10-09T17:28:33.611" v="0"/>
          <ac:spMkLst>
            <pc:docMk/>
            <pc:sldMk cId="0" sldId="324"/>
            <ac:spMk id="5" creationId="{F9D4E3E1-D955-475A-9E63-7C5224158010}"/>
          </ac:spMkLst>
        </pc:spChg>
        <pc:spChg chg="mod ord">
          <ac:chgData name="Johnson, Kathy" userId="S::kjohnson@gwinnetttech.edu::bc454295-a45c-4866-b0f4-dd150e906dc9" providerId="AD" clId="Web-{A0FE45E0-CB81-ACD9-588E-30AD5816AB27}" dt="2020-10-09T17:28:33.611" v="0"/>
          <ac:spMkLst>
            <pc:docMk/>
            <pc:sldMk cId="0" sldId="324"/>
            <ac:spMk id="6" creationId="{B08B104A-7AF2-4DE3-9BE0-70254FF0B6BB}"/>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5"/>
        </pc:sldMkLst>
        <pc:spChg chg="mod ord">
          <ac:chgData name="Johnson, Kathy" userId="S::kjohnson@gwinnetttech.edu::bc454295-a45c-4866-b0f4-dd150e906dc9" providerId="AD" clId="Web-{A0FE45E0-CB81-ACD9-588E-30AD5816AB27}" dt="2020-10-09T17:28:33.611" v="0"/>
          <ac:spMkLst>
            <pc:docMk/>
            <pc:sldMk cId="0" sldId="325"/>
            <ac:spMk id="3" creationId="{8BAEE394-57B7-46E3-B6D4-1B126710D5A7}"/>
          </ac:spMkLst>
        </pc:spChg>
        <pc:spChg chg="mod ord">
          <ac:chgData name="Johnson, Kathy" userId="S::kjohnson@gwinnetttech.edu::bc454295-a45c-4866-b0f4-dd150e906dc9" providerId="AD" clId="Web-{A0FE45E0-CB81-ACD9-588E-30AD5816AB27}" dt="2020-10-09T17:28:33.611" v="0"/>
          <ac:spMkLst>
            <pc:docMk/>
            <pc:sldMk cId="0" sldId="325"/>
            <ac:spMk id="63490" creationId="{69F8E05F-9F95-4534-A89F-CD85ED05A547}"/>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6"/>
        </pc:sldMkLst>
        <pc:spChg chg="mod ord">
          <ac:chgData name="Johnson, Kathy" userId="S::kjohnson@gwinnetttech.edu::bc454295-a45c-4866-b0f4-dd150e906dc9" providerId="AD" clId="Web-{A0FE45E0-CB81-ACD9-588E-30AD5816AB27}" dt="2020-10-09T17:28:33.611" v="0"/>
          <ac:spMkLst>
            <pc:docMk/>
            <pc:sldMk cId="0" sldId="326"/>
            <ac:spMk id="3" creationId="{B6D12BFA-106D-41CD-ACD1-0C5403E97293}"/>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7"/>
        </pc:sldMkLst>
        <pc:spChg chg="mod ord">
          <ac:chgData name="Johnson, Kathy" userId="S::kjohnson@gwinnetttech.edu::bc454295-a45c-4866-b0f4-dd150e906dc9" providerId="AD" clId="Web-{A0FE45E0-CB81-ACD9-588E-30AD5816AB27}" dt="2020-10-09T17:28:33.611" v="0"/>
          <ac:spMkLst>
            <pc:docMk/>
            <pc:sldMk cId="0" sldId="327"/>
            <ac:spMk id="3" creationId="{A72607F2-A81B-49C9-8FAB-ADE80F6A4532}"/>
          </ac:spMkLst>
        </pc:spChg>
        <pc:spChg chg="mod ord">
          <ac:chgData name="Johnson, Kathy" userId="S::kjohnson@gwinnetttech.edu::bc454295-a45c-4866-b0f4-dd150e906dc9" providerId="AD" clId="Web-{A0FE45E0-CB81-ACD9-588E-30AD5816AB27}" dt="2020-10-09T17:28:33.611" v="0"/>
          <ac:spMkLst>
            <pc:docMk/>
            <pc:sldMk cId="0" sldId="327"/>
            <ac:spMk id="67586" creationId="{403C9CFC-B399-48A8-AE57-FE0BC529BE5B}"/>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8"/>
        </pc:sldMkLst>
        <pc:spChg chg="mod ord">
          <ac:chgData name="Johnson, Kathy" userId="S::kjohnson@gwinnetttech.edu::bc454295-a45c-4866-b0f4-dd150e906dc9" providerId="AD" clId="Web-{A0FE45E0-CB81-ACD9-588E-30AD5816AB27}" dt="2020-10-09T17:28:33.611" v="0"/>
          <ac:spMkLst>
            <pc:docMk/>
            <pc:sldMk cId="0" sldId="328"/>
            <ac:spMk id="3" creationId="{08328BEE-6388-405B-8419-94BBCD309B14}"/>
          </ac:spMkLst>
        </pc:spChg>
        <pc:spChg chg="mod ord">
          <ac:chgData name="Johnson, Kathy" userId="S::kjohnson@gwinnetttech.edu::bc454295-a45c-4866-b0f4-dd150e906dc9" providerId="AD" clId="Web-{A0FE45E0-CB81-ACD9-588E-30AD5816AB27}" dt="2020-10-09T17:28:33.611" v="0"/>
          <ac:spMkLst>
            <pc:docMk/>
            <pc:sldMk cId="0" sldId="328"/>
            <ac:spMk id="68610" creationId="{2D1CC4A8-C5AD-48F2-9B6C-04B32AB4B3D2}"/>
          </ac:spMkLst>
        </pc:spChg>
      </pc:sldChg>
      <pc:sldChg chg="modSp mod modClrScheme chgLayout">
        <pc:chgData name="Johnson, Kathy" userId="S::kjohnson@gwinnetttech.edu::bc454295-a45c-4866-b0f4-dd150e906dc9" providerId="AD" clId="Web-{A0FE45E0-CB81-ACD9-588E-30AD5816AB27}" dt="2020-10-09T17:28:33.611" v="0"/>
        <pc:sldMkLst>
          <pc:docMk/>
          <pc:sldMk cId="0" sldId="329"/>
        </pc:sldMkLst>
        <pc:spChg chg="mod ord">
          <ac:chgData name="Johnson, Kathy" userId="S::kjohnson@gwinnetttech.edu::bc454295-a45c-4866-b0f4-dd150e906dc9" providerId="AD" clId="Web-{A0FE45E0-CB81-ACD9-588E-30AD5816AB27}" dt="2020-10-09T17:28:33.611" v="0"/>
          <ac:spMkLst>
            <pc:docMk/>
            <pc:sldMk cId="0" sldId="329"/>
            <ac:spMk id="3" creationId="{5EB78375-2D91-4E77-9F59-64F4DC6B2EEA}"/>
          </ac:spMkLst>
        </pc:spChg>
        <pc:spChg chg="mod ord">
          <ac:chgData name="Johnson, Kathy" userId="S::kjohnson@gwinnetttech.edu::bc454295-a45c-4866-b0f4-dd150e906dc9" providerId="AD" clId="Web-{A0FE45E0-CB81-ACD9-588E-30AD5816AB27}" dt="2020-10-09T17:28:33.611" v="0"/>
          <ac:spMkLst>
            <pc:docMk/>
            <pc:sldMk cId="0" sldId="329"/>
            <ac:spMk id="69635" creationId="{F9442CE6-01DD-4046-ACD8-2D3C32E6FDF5}"/>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0"/>
        </pc:sldMkLst>
        <pc:spChg chg="mod ord">
          <ac:chgData name="Johnson, Kathy" userId="S::kjohnson@gwinnetttech.edu::bc454295-a45c-4866-b0f4-dd150e906dc9" providerId="AD" clId="Web-{A0FE45E0-CB81-ACD9-588E-30AD5816AB27}" dt="2020-10-09T17:28:33.611" v="0"/>
          <ac:spMkLst>
            <pc:docMk/>
            <pc:sldMk cId="0" sldId="330"/>
            <ac:spMk id="3" creationId="{AD354456-7E1B-49EC-A108-78020B2676D7}"/>
          </ac:spMkLst>
        </pc:spChg>
        <pc:spChg chg="mod ord">
          <ac:chgData name="Johnson, Kathy" userId="S::kjohnson@gwinnetttech.edu::bc454295-a45c-4866-b0f4-dd150e906dc9" providerId="AD" clId="Web-{A0FE45E0-CB81-ACD9-588E-30AD5816AB27}" dt="2020-10-09T17:28:33.611" v="0"/>
          <ac:spMkLst>
            <pc:docMk/>
            <pc:sldMk cId="0" sldId="330"/>
            <ac:spMk id="72706" creationId="{5B9DBC61-D40B-4BCA-A53F-D31045EFF115}"/>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2"/>
        </pc:sldMkLst>
        <pc:spChg chg="mod ord">
          <ac:chgData name="Johnson, Kathy" userId="S::kjohnson@gwinnetttech.edu::bc454295-a45c-4866-b0f4-dd150e906dc9" providerId="AD" clId="Web-{A0FE45E0-CB81-ACD9-588E-30AD5816AB27}" dt="2020-10-09T17:28:33.611" v="0"/>
          <ac:spMkLst>
            <pc:docMk/>
            <pc:sldMk cId="0" sldId="332"/>
            <ac:spMk id="3" creationId="{E84B4427-7211-4738-86C8-44B14F0FBD67}"/>
          </ac:spMkLst>
        </pc:spChg>
        <pc:spChg chg="mod ord">
          <ac:chgData name="Johnson, Kathy" userId="S::kjohnson@gwinnetttech.edu::bc454295-a45c-4866-b0f4-dd150e906dc9" providerId="AD" clId="Web-{A0FE45E0-CB81-ACD9-588E-30AD5816AB27}" dt="2020-10-09T17:28:33.611" v="0"/>
          <ac:spMkLst>
            <pc:docMk/>
            <pc:sldMk cId="0" sldId="332"/>
            <ac:spMk id="74754" creationId="{CC76E5FF-3A0B-41FF-936F-76B280A013F0}"/>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3"/>
        </pc:sldMkLst>
        <pc:spChg chg="mod ord">
          <ac:chgData name="Johnson, Kathy" userId="S::kjohnson@gwinnetttech.edu::bc454295-a45c-4866-b0f4-dd150e906dc9" providerId="AD" clId="Web-{A0FE45E0-CB81-ACD9-588E-30AD5816AB27}" dt="2020-10-09T17:28:33.611" v="0"/>
          <ac:spMkLst>
            <pc:docMk/>
            <pc:sldMk cId="0" sldId="333"/>
            <ac:spMk id="4" creationId="{E0562A6F-5EBB-4D79-A610-1AD09125A09D}"/>
          </ac:spMkLst>
        </pc:spChg>
        <pc:spChg chg="mod ord">
          <ac:chgData name="Johnson, Kathy" userId="S::kjohnson@gwinnetttech.edu::bc454295-a45c-4866-b0f4-dd150e906dc9" providerId="AD" clId="Web-{A0FE45E0-CB81-ACD9-588E-30AD5816AB27}" dt="2020-10-09T17:28:33.611" v="0"/>
          <ac:spMkLst>
            <pc:docMk/>
            <pc:sldMk cId="0" sldId="333"/>
            <ac:spMk id="5" creationId="{F05D5BED-A7B2-4493-A007-667C8CE96FF0}"/>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4"/>
        </pc:sldMkLst>
        <pc:spChg chg="mod ord">
          <ac:chgData name="Johnson, Kathy" userId="S::kjohnson@gwinnetttech.edu::bc454295-a45c-4866-b0f4-dd150e906dc9" providerId="AD" clId="Web-{A0FE45E0-CB81-ACD9-588E-30AD5816AB27}" dt="2020-10-09T17:28:33.611" v="0"/>
          <ac:spMkLst>
            <pc:docMk/>
            <pc:sldMk cId="0" sldId="334"/>
            <ac:spMk id="5" creationId="{9376896D-BEA3-4501-8DAE-2751B04BAA77}"/>
          </ac:spMkLst>
        </pc:spChg>
        <pc:spChg chg="mod ord">
          <ac:chgData name="Johnson, Kathy" userId="S::kjohnson@gwinnetttech.edu::bc454295-a45c-4866-b0f4-dd150e906dc9" providerId="AD" clId="Web-{A0FE45E0-CB81-ACD9-588E-30AD5816AB27}" dt="2020-10-09T17:28:33.611" v="0"/>
          <ac:spMkLst>
            <pc:docMk/>
            <pc:sldMk cId="0" sldId="334"/>
            <ac:spMk id="77827" creationId="{A599DB7F-22E8-4DFF-95F8-2F842CDB8A2B}"/>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5"/>
        </pc:sldMkLst>
        <pc:spChg chg="mod ord">
          <ac:chgData name="Johnson, Kathy" userId="S::kjohnson@gwinnetttech.edu::bc454295-a45c-4866-b0f4-dd150e906dc9" providerId="AD" clId="Web-{A0FE45E0-CB81-ACD9-588E-30AD5816AB27}" dt="2020-10-09T17:28:33.611" v="0"/>
          <ac:spMkLst>
            <pc:docMk/>
            <pc:sldMk cId="0" sldId="335"/>
            <ac:spMk id="80898" creationId="{8420FD4D-B0C7-4665-9DF3-67CDA372254D}"/>
          </ac:spMkLst>
        </pc:spChg>
        <pc:picChg chg="mod ord">
          <ac:chgData name="Johnson, Kathy" userId="S::kjohnson@gwinnetttech.edu::bc454295-a45c-4866-b0f4-dd150e906dc9" providerId="AD" clId="Web-{A0FE45E0-CB81-ACD9-588E-30AD5816AB27}" dt="2020-10-09T17:28:33.611" v="0"/>
          <ac:picMkLst>
            <pc:docMk/>
            <pc:sldMk cId="0" sldId="335"/>
            <ac:picMk id="80899" creationId="{75732A8E-FFF0-4BB4-AB8E-8E2F32F2C4C1}"/>
          </ac:picMkLst>
        </pc:picChg>
      </pc:sldChg>
      <pc:sldChg chg="modSp mod modClrScheme chgLayout">
        <pc:chgData name="Johnson, Kathy" userId="S::kjohnson@gwinnetttech.edu::bc454295-a45c-4866-b0f4-dd150e906dc9" providerId="AD" clId="Web-{A0FE45E0-CB81-ACD9-588E-30AD5816AB27}" dt="2020-10-09T17:28:33.611" v="0"/>
        <pc:sldMkLst>
          <pc:docMk/>
          <pc:sldMk cId="0" sldId="337"/>
        </pc:sldMkLst>
        <pc:spChg chg="mod ord">
          <ac:chgData name="Johnson, Kathy" userId="S::kjohnson@gwinnetttech.edu::bc454295-a45c-4866-b0f4-dd150e906dc9" providerId="AD" clId="Web-{A0FE45E0-CB81-ACD9-588E-30AD5816AB27}" dt="2020-10-09T17:28:33.611" v="0"/>
          <ac:spMkLst>
            <pc:docMk/>
            <pc:sldMk cId="0" sldId="337"/>
            <ac:spMk id="2" creationId="{D1613057-BBB7-41F4-AF9A-38E9DB8B0A59}"/>
          </ac:spMkLst>
        </pc:spChg>
        <pc:spChg chg="mod ord">
          <ac:chgData name="Johnson, Kathy" userId="S::kjohnson@gwinnetttech.edu::bc454295-a45c-4866-b0f4-dd150e906dc9" providerId="AD" clId="Web-{A0FE45E0-CB81-ACD9-588E-30AD5816AB27}" dt="2020-10-09T17:28:33.611" v="0"/>
          <ac:spMkLst>
            <pc:docMk/>
            <pc:sldMk cId="0" sldId="337"/>
            <ac:spMk id="78851" creationId="{3A42E3E7-CE78-443B-B768-52F54359530B}"/>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8"/>
        </pc:sldMkLst>
        <pc:spChg chg="mod ord">
          <ac:chgData name="Johnson, Kathy" userId="S::kjohnson@gwinnetttech.edu::bc454295-a45c-4866-b0f4-dd150e906dc9" providerId="AD" clId="Web-{A0FE45E0-CB81-ACD9-588E-30AD5816AB27}" dt="2020-10-09T17:28:33.611" v="0"/>
          <ac:spMkLst>
            <pc:docMk/>
            <pc:sldMk cId="0" sldId="338"/>
            <ac:spMk id="2" creationId="{A6FED544-6717-46F9-816B-0042FF133616}"/>
          </ac:spMkLst>
        </pc:spChg>
        <pc:spChg chg="mod ord">
          <ac:chgData name="Johnson, Kathy" userId="S::kjohnson@gwinnetttech.edu::bc454295-a45c-4866-b0f4-dd150e906dc9" providerId="AD" clId="Web-{A0FE45E0-CB81-ACD9-588E-30AD5816AB27}" dt="2020-10-09T17:28:33.611" v="0"/>
          <ac:spMkLst>
            <pc:docMk/>
            <pc:sldMk cId="0" sldId="338"/>
            <ac:spMk id="82947" creationId="{BDD7F350-B088-46F7-BA18-5D755CBD0E7B}"/>
          </ac:spMkLst>
        </pc:spChg>
      </pc:sldChg>
      <pc:sldChg chg="modSp mod modClrScheme chgLayout">
        <pc:chgData name="Johnson, Kathy" userId="S::kjohnson@gwinnetttech.edu::bc454295-a45c-4866-b0f4-dd150e906dc9" providerId="AD" clId="Web-{A0FE45E0-CB81-ACD9-588E-30AD5816AB27}" dt="2020-10-09T17:28:33.611" v="0"/>
        <pc:sldMkLst>
          <pc:docMk/>
          <pc:sldMk cId="0" sldId="339"/>
        </pc:sldMkLst>
        <pc:spChg chg="mod ord">
          <ac:chgData name="Johnson, Kathy" userId="S::kjohnson@gwinnetttech.edu::bc454295-a45c-4866-b0f4-dd150e906dc9" providerId="AD" clId="Web-{A0FE45E0-CB81-ACD9-588E-30AD5816AB27}" dt="2020-10-09T17:28:33.611" v="0"/>
          <ac:spMkLst>
            <pc:docMk/>
            <pc:sldMk cId="0" sldId="339"/>
            <ac:spMk id="71683" creationId="{F51C318A-92E8-4937-927E-C2B33557BA70}"/>
          </ac:spMkLst>
        </pc:spChg>
        <pc:picChg chg="mod ord">
          <ac:chgData name="Johnson, Kathy" userId="S::kjohnson@gwinnetttech.edu::bc454295-a45c-4866-b0f4-dd150e906dc9" providerId="AD" clId="Web-{A0FE45E0-CB81-ACD9-588E-30AD5816AB27}" dt="2020-10-09T17:28:33.611" v="0"/>
          <ac:picMkLst>
            <pc:docMk/>
            <pc:sldMk cId="0" sldId="339"/>
            <ac:picMk id="71682" creationId="{CE74B3CF-10B3-4F6B-9685-D800A999FDA8}"/>
          </ac:picMkLst>
        </pc:picChg>
      </pc:sldChg>
      <pc:sldMasterChg chg="del delSldLayout">
        <pc:chgData name="Johnson, Kathy" userId="S::kjohnson@gwinnetttech.edu::bc454295-a45c-4866-b0f4-dd150e906dc9" providerId="AD" clId="Web-{A0FE45E0-CB81-ACD9-588E-30AD5816AB27}" dt="2020-10-09T17:28:33.611" v="0"/>
        <pc:sldMasterMkLst>
          <pc:docMk/>
          <pc:sldMasterMk cId="0" sldId="2147483660"/>
        </pc:sldMasterMkLst>
        <pc:sldLayoutChg chg="del">
          <pc:chgData name="Johnson, Kathy" userId="S::kjohnson@gwinnetttech.edu::bc454295-a45c-4866-b0f4-dd150e906dc9" providerId="AD" clId="Web-{A0FE45E0-CB81-ACD9-588E-30AD5816AB27}" dt="2020-10-09T17:28:33.611" v="0"/>
          <pc:sldLayoutMkLst>
            <pc:docMk/>
            <pc:sldMasterMk cId="0" sldId="2147483660"/>
            <pc:sldLayoutMk cId="1431075205" sldId="2147483947"/>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1266934023" sldId="2147483948"/>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3664831247" sldId="2147483949"/>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1590415927" sldId="2147483950"/>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916301912" sldId="2147483951"/>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1979319592" sldId="2147483952"/>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2052964450" sldId="2147483953"/>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1482453886" sldId="2147483954"/>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4066964512" sldId="2147483955"/>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3557387455" sldId="2147483956"/>
          </pc:sldLayoutMkLst>
        </pc:sldLayoutChg>
        <pc:sldLayoutChg chg="del">
          <pc:chgData name="Johnson, Kathy" userId="S::kjohnson@gwinnetttech.edu::bc454295-a45c-4866-b0f4-dd150e906dc9" providerId="AD" clId="Web-{A0FE45E0-CB81-ACD9-588E-30AD5816AB27}" dt="2020-10-09T17:28:33.611" v="0"/>
          <pc:sldLayoutMkLst>
            <pc:docMk/>
            <pc:sldMasterMk cId="0" sldId="2147483660"/>
            <pc:sldLayoutMk cId="1903512221" sldId="2147483957"/>
          </pc:sldLayoutMkLst>
        </pc:sldLayoutChg>
      </pc:sldMasterChg>
      <pc:sldMasterChg chg="add addSldLayout modSldLayout">
        <pc:chgData name="Johnson, Kathy" userId="S::kjohnson@gwinnetttech.edu::bc454295-a45c-4866-b0f4-dd150e906dc9" providerId="AD" clId="Web-{A0FE45E0-CB81-ACD9-588E-30AD5816AB27}" dt="2020-10-09T17:28:33.611" v="0"/>
        <pc:sldMasterMkLst>
          <pc:docMk/>
          <pc:sldMasterMk cId="4045367572" sldId="2147483958"/>
        </pc:sldMasterMkLst>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757426817" sldId="2147483959"/>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148709662" sldId="2147483960"/>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402091086" sldId="2147483961"/>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1001924939" sldId="2147483962"/>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4031677714" sldId="2147483963"/>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741261324" sldId="2147483964"/>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3637172173" sldId="2147483965"/>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45210402" sldId="2147483966"/>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440720599" sldId="2147483967"/>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482212131" sldId="2147483968"/>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1667275396" sldId="2147483969"/>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670040861" sldId="2147483970"/>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670378401" sldId="2147483971"/>
          </pc:sldLayoutMkLst>
        </pc:sldLayoutChg>
        <pc:sldLayoutChg chg="add mod replId">
          <pc:chgData name="Johnson, Kathy" userId="S::kjohnson@gwinnetttech.edu::bc454295-a45c-4866-b0f4-dd150e906dc9" providerId="AD" clId="Web-{A0FE45E0-CB81-ACD9-588E-30AD5816AB27}" dt="2020-10-09T17:28:33.611" v="0"/>
          <pc:sldLayoutMkLst>
            <pc:docMk/>
            <pc:sldMasterMk cId="4045367572" sldId="2147483958"/>
            <pc:sldLayoutMk cId="2108168177" sldId="2147483972"/>
          </pc:sldLayoutMkLst>
        </pc:sldLayoutChg>
      </pc:sldMasterChg>
    </pc:docChg>
  </pc:docChgLst>
  <pc:docChgLst>
    <pc:chgData name="Johnson, Kathy" userId="S::kjohnson@gwinnetttech.edu::bc454295-a45c-4866-b0f4-dd150e906dc9" providerId="AD" clId="Web-{B26B6A1A-629C-B653-9A80-5A023FCECFB7}"/>
    <pc:docChg chg="addSld delSld">
      <pc:chgData name="Johnson, Kathy" userId="S::kjohnson@gwinnetttech.edu::bc454295-a45c-4866-b0f4-dd150e906dc9" providerId="AD" clId="Web-{B26B6A1A-629C-B653-9A80-5A023FCECFB7}" dt="2021-02-09T15:13:11.673" v="1"/>
      <pc:docMkLst>
        <pc:docMk/>
      </pc:docMkLst>
      <pc:sldChg chg="new del">
        <pc:chgData name="Johnson, Kathy" userId="S::kjohnson@gwinnetttech.edu::bc454295-a45c-4866-b0f4-dd150e906dc9" providerId="AD" clId="Web-{B26B6A1A-629C-B653-9A80-5A023FCECFB7}" dt="2021-02-09T15:13:11.673" v="1"/>
        <pc:sldMkLst>
          <pc:docMk/>
          <pc:sldMk cId="810822267" sldId="34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3B5CD1-9958-40DD-8D0E-F83956F92A8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B3DFE9-37A7-4AD1-B16B-913EAD63FD6C}">
      <dgm:prSet/>
      <dgm:spPr/>
      <dgm:t>
        <a:bodyPr/>
        <a:lstStyle/>
        <a:p>
          <a:r>
            <a:rPr lang="en-US"/>
            <a:t>The venous system is low pressure</a:t>
          </a:r>
        </a:p>
      </dgm:t>
    </dgm:pt>
    <dgm:pt modelId="{D756AACD-A041-467E-B5A0-A6142EF9F2B9}" type="parTrans" cxnId="{05C49EC6-8A65-4EFF-937F-280D49F1FD13}">
      <dgm:prSet/>
      <dgm:spPr/>
      <dgm:t>
        <a:bodyPr/>
        <a:lstStyle/>
        <a:p>
          <a:endParaRPr lang="en-US"/>
        </a:p>
      </dgm:t>
    </dgm:pt>
    <dgm:pt modelId="{D5F1FB23-6714-49DE-9966-271DA7FCA3AB}" type="sibTrans" cxnId="{05C49EC6-8A65-4EFF-937F-280D49F1FD13}">
      <dgm:prSet/>
      <dgm:spPr/>
      <dgm:t>
        <a:bodyPr/>
        <a:lstStyle/>
        <a:p>
          <a:endParaRPr lang="en-US"/>
        </a:p>
      </dgm:t>
    </dgm:pt>
    <dgm:pt modelId="{B4129428-4274-4166-8E4A-88A3E8D033C3}">
      <dgm:prSet/>
      <dgm:spPr/>
      <dgm:t>
        <a:bodyPr/>
        <a:lstStyle/>
        <a:p>
          <a:r>
            <a:rPr lang="en-US"/>
            <a:t>Muscles responsible for respiration alter pressures in the thorax and the abdomen</a:t>
          </a:r>
        </a:p>
      </dgm:t>
    </dgm:pt>
    <dgm:pt modelId="{E917DA08-6F24-4C41-9972-FEBEB4B55AF8}" type="parTrans" cxnId="{9058C860-458A-4C06-9AA7-BB7AE9E3EB99}">
      <dgm:prSet/>
      <dgm:spPr/>
      <dgm:t>
        <a:bodyPr/>
        <a:lstStyle/>
        <a:p>
          <a:endParaRPr lang="en-US"/>
        </a:p>
      </dgm:t>
    </dgm:pt>
    <dgm:pt modelId="{38ED0045-8985-4FDD-A8E9-187EC762866E}" type="sibTrans" cxnId="{9058C860-458A-4C06-9AA7-BB7AE9E3EB99}">
      <dgm:prSet/>
      <dgm:spPr/>
      <dgm:t>
        <a:bodyPr/>
        <a:lstStyle/>
        <a:p>
          <a:endParaRPr lang="en-US"/>
        </a:p>
      </dgm:t>
    </dgm:pt>
    <dgm:pt modelId="{A4A504BA-60F0-4422-B7B9-15E13558AE32}" type="pres">
      <dgm:prSet presAssocID="{F53B5CD1-9958-40DD-8D0E-F83956F92A8E}" presName="root" presStyleCnt="0">
        <dgm:presLayoutVars>
          <dgm:dir/>
          <dgm:resizeHandles val="exact"/>
        </dgm:presLayoutVars>
      </dgm:prSet>
      <dgm:spPr/>
    </dgm:pt>
    <dgm:pt modelId="{0416D076-E470-4BBC-8DFE-864159CBCDBE}" type="pres">
      <dgm:prSet presAssocID="{2DB3DFE9-37A7-4AD1-B16B-913EAD63FD6C}" presName="compNode" presStyleCnt="0"/>
      <dgm:spPr/>
    </dgm:pt>
    <dgm:pt modelId="{A1CC865E-00A5-4242-A196-BF4240036084}" type="pres">
      <dgm:prSet presAssocID="{2DB3DFE9-37A7-4AD1-B16B-913EAD63FD6C}" presName="bgRect" presStyleLbl="bgShp" presStyleIdx="0" presStyleCnt="2"/>
      <dgm:spPr/>
    </dgm:pt>
    <dgm:pt modelId="{3C1F0A33-CC42-4537-A571-C8A465DE2CB0}" type="pres">
      <dgm:prSet presAssocID="{2DB3DFE9-37A7-4AD1-B16B-913EAD63FD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V"/>
        </a:ext>
      </dgm:extLst>
    </dgm:pt>
    <dgm:pt modelId="{D42B74F9-8E72-450F-8F3C-3FF265CAA000}" type="pres">
      <dgm:prSet presAssocID="{2DB3DFE9-37A7-4AD1-B16B-913EAD63FD6C}" presName="spaceRect" presStyleCnt="0"/>
      <dgm:spPr/>
    </dgm:pt>
    <dgm:pt modelId="{49A6E38D-A51B-40AA-AB9A-6E39795CC39A}" type="pres">
      <dgm:prSet presAssocID="{2DB3DFE9-37A7-4AD1-B16B-913EAD63FD6C}" presName="parTx" presStyleLbl="revTx" presStyleIdx="0" presStyleCnt="2">
        <dgm:presLayoutVars>
          <dgm:chMax val="0"/>
          <dgm:chPref val="0"/>
        </dgm:presLayoutVars>
      </dgm:prSet>
      <dgm:spPr/>
    </dgm:pt>
    <dgm:pt modelId="{B117F7E4-A87C-4519-A481-FFD17768EDC2}" type="pres">
      <dgm:prSet presAssocID="{D5F1FB23-6714-49DE-9966-271DA7FCA3AB}" presName="sibTrans" presStyleCnt="0"/>
      <dgm:spPr/>
    </dgm:pt>
    <dgm:pt modelId="{759BC86D-96D5-49EB-985F-C982EC8E075D}" type="pres">
      <dgm:prSet presAssocID="{B4129428-4274-4166-8E4A-88A3E8D033C3}" presName="compNode" presStyleCnt="0"/>
      <dgm:spPr/>
    </dgm:pt>
    <dgm:pt modelId="{488C47C0-969E-4DA6-A44C-9C73AF0C5351}" type="pres">
      <dgm:prSet presAssocID="{B4129428-4274-4166-8E4A-88A3E8D033C3}" presName="bgRect" presStyleLbl="bgShp" presStyleIdx="1" presStyleCnt="2"/>
      <dgm:spPr/>
    </dgm:pt>
    <dgm:pt modelId="{A3ABEE59-F110-413D-8529-B137B1F3D4E7}" type="pres">
      <dgm:prSet presAssocID="{B4129428-4274-4166-8E4A-88A3E8D033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BF91F1A3-D995-4B0C-9996-422CAAC003BC}" type="pres">
      <dgm:prSet presAssocID="{B4129428-4274-4166-8E4A-88A3E8D033C3}" presName="spaceRect" presStyleCnt="0"/>
      <dgm:spPr/>
    </dgm:pt>
    <dgm:pt modelId="{143FFC81-6DB7-43C7-A2BD-EA8EC6BFABDD}" type="pres">
      <dgm:prSet presAssocID="{B4129428-4274-4166-8E4A-88A3E8D033C3}" presName="parTx" presStyleLbl="revTx" presStyleIdx="1" presStyleCnt="2">
        <dgm:presLayoutVars>
          <dgm:chMax val="0"/>
          <dgm:chPref val="0"/>
        </dgm:presLayoutVars>
      </dgm:prSet>
      <dgm:spPr/>
    </dgm:pt>
  </dgm:ptLst>
  <dgm:cxnLst>
    <dgm:cxn modelId="{9058C860-458A-4C06-9AA7-BB7AE9E3EB99}" srcId="{F53B5CD1-9958-40DD-8D0E-F83956F92A8E}" destId="{B4129428-4274-4166-8E4A-88A3E8D033C3}" srcOrd="1" destOrd="0" parTransId="{E917DA08-6F24-4C41-9972-FEBEB4B55AF8}" sibTransId="{38ED0045-8985-4FDD-A8E9-187EC762866E}"/>
    <dgm:cxn modelId="{E95ABC63-8492-458B-AF1E-0BE6F322C47F}" type="presOf" srcId="{2DB3DFE9-37A7-4AD1-B16B-913EAD63FD6C}" destId="{49A6E38D-A51B-40AA-AB9A-6E39795CC39A}" srcOrd="0" destOrd="0" presId="urn:microsoft.com/office/officeart/2018/2/layout/IconVerticalSolidList"/>
    <dgm:cxn modelId="{BD0C235A-1E68-4D7F-A653-B62F3A766498}" type="presOf" srcId="{F53B5CD1-9958-40DD-8D0E-F83956F92A8E}" destId="{A4A504BA-60F0-4422-B7B9-15E13558AE32}" srcOrd="0" destOrd="0" presId="urn:microsoft.com/office/officeart/2018/2/layout/IconVerticalSolidList"/>
    <dgm:cxn modelId="{3E0684A3-2F1E-4F43-9213-FD5C2A35B3DE}" type="presOf" srcId="{B4129428-4274-4166-8E4A-88A3E8D033C3}" destId="{143FFC81-6DB7-43C7-A2BD-EA8EC6BFABDD}" srcOrd="0" destOrd="0" presId="urn:microsoft.com/office/officeart/2018/2/layout/IconVerticalSolidList"/>
    <dgm:cxn modelId="{05C49EC6-8A65-4EFF-937F-280D49F1FD13}" srcId="{F53B5CD1-9958-40DD-8D0E-F83956F92A8E}" destId="{2DB3DFE9-37A7-4AD1-B16B-913EAD63FD6C}" srcOrd="0" destOrd="0" parTransId="{D756AACD-A041-467E-B5A0-A6142EF9F2B9}" sibTransId="{D5F1FB23-6714-49DE-9966-271DA7FCA3AB}"/>
    <dgm:cxn modelId="{CBFB06D1-8875-4508-9E2A-3F7FFBC2D7D5}" type="presParOf" srcId="{A4A504BA-60F0-4422-B7B9-15E13558AE32}" destId="{0416D076-E470-4BBC-8DFE-864159CBCDBE}" srcOrd="0" destOrd="0" presId="urn:microsoft.com/office/officeart/2018/2/layout/IconVerticalSolidList"/>
    <dgm:cxn modelId="{A89DEE75-5412-4BCE-AD80-F26A088ACAF7}" type="presParOf" srcId="{0416D076-E470-4BBC-8DFE-864159CBCDBE}" destId="{A1CC865E-00A5-4242-A196-BF4240036084}" srcOrd="0" destOrd="0" presId="urn:microsoft.com/office/officeart/2018/2/layout/IconVerticalSolidList"/>
    <dgm:cxn modelId="{32B0E44D-37E0-4BD9-97F7-AB55A03DD87F}" type="presParOf" srcId="{0416D076-E470-4BBC-8DFE-864159CBCDBE}" destId="{3C1F0A33-CC42-4537-A571-C8A465DE2CB0}" srcOrd="1" destOrd="0" presId="urn:microsoft.com/office/officeart/2018/2/layout/IconVerticalSolidList"/>
    <dgm:cxn modelId="{3EE8B3F5-3427-4615-9FB6-DAF615F675CE}" type="presParOf" srcId="{0416D076-E470-4BBC-8DFE-864159CBCDBE}" destId="{D42B74F9-8E72-450F-8F3C-3FF265CAA000}" srcOrd="2" destOrd="0" presId="urn:microsoft.com/office/officeart/2018/2/layout/IconVerticalSolidList"/>
    <dgm:cxn modelId="{1CC7F3C0-3E28-4466-9D5F-C18CF7390444}" type="presParOf" srcId="{0416D076-E470-4BBC-8DFE-864159CBCDBE}" destId="{49A6E38D-A51B-40AA-AB9A-6E39795CC39A}" srcOrd="3" destOrd="0" presId="urn:microsoft.com/office/officeart/2018/2/layout/IconVerticalSolidList"/>
    <dgm:cxn modelId="{A6DEDE9F-5147-46EF-B4A9-160263413946}" type="presParOf" srcId="{A4A504BA-60F0-4422-B7B9-15E13558AE32}" destId="{B117F7E4-A87C-4519-A481-FFD17768EDC2}" srcOrd="1" destOrd="0" presId="urn:microsoft.com/office/officeart/2018/2/layout/IconVerticalSolidList"/>
    <dgm:cxn modelId="{8E6B2BA2-2662-4A9C-9B8B-9783FCBF4B50}" type="presParOf" srcId="{A4A504BA-60F0-4422-B7B9-15E13558AE32}" destId="{759BC86D-96D5-49EB-985F-C982EC8E075D}" srcOrd="2" destOrd="0" presId="urn:microsoft.com/office/officeart/2018/2/layout/IconVerticalSolidList"/>
    <dgm:cxn modelId="{158F50FF-A258-4A02-8E72-5305EDB97710}" type="presParOf" srcId="{759BC86D-96D5-49EB-985F-C982EC8E075D}" destId="{488C47C0-969E-4DA6-A44C-9C73AF0C5351}" srcOrd="0" destOrd="0" presId="urn:microsoft.com/office/officeart/2018/2/layout/IconVerticalSolidList"/>
    <dgm:cxn modelId="{4FF9B811-F659-44A3-A11B-F7F7D03A2C55}" type="presParOf" srcId="{759BC86D-96D5-49EB-985F-C982EC8E075D}" destId="{A3ABEE59-F110-413D-8529-B137B1F3D4E7}" srcOrd="1" destOrd="0" presId="urn:microsoft.com/office/officeart/2018/2/layout/IconVerticalSolidList"/>
    <dgm:cxn modelId="{9A5764D2-6CDC-427D-922E-2467F4783D5D}" type="presParOf" srcId="{759BC86D-96D5-49EB-985F-C982EC8E075D}" destId="{BF91F1A3-D995-4B0C-9996-422CAAC003BC}" srcOrd="2" destOrd="0" presId="urn:microsoft.com/office/officeart/2018/2/layout/IconVerticalSolidList"/>
    <dgm:cxn modelId="{4BB3B21B-B5A5-49A8-9686-6D957A7293A3}" type="presParOf" srcId="{759BC86D-96D5-49EB-985F-C982EC8E075D}" destId="{143FFC81-6DB7-43C7-A2BD-EA8EC6BFAB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48F4F-E2BE-4C41-A0A8-3F1CBB9D97B8}"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74F7890D-F717-461E-B09B-3A77C6AC012E}">
      <dgm:prSet/>
      <dgm:spPr/>
      <dgm:t>
        <a:bodyPr/>
        <a:lstStyle/>
        <a:p>
          <a:r>
            <a:rPr lang="en-US"/>
            <a:t>When atrial pressure &gt; ventricular pressure, AV valves open</a:t>
          </a:r>
        </a:p>
      </dgm:t>
    </dgm:pt>
    <dgm:pt modelId="{CB4580DE-7C91-407B-8DD7-7C3371FF90E9}" type="parTrans" cxnId="{51F99B30-1B8D-4C40-8132-B73F45546BA1}">
      <dgm:prSet/>
      <dgm:spPr/>
      <dgm:t>
        <a:bodyPr/>
        <a:lstStyle/>
        <a:p>
          <a:endParaRPr lang="en-US"/>
        </a:p>
      </dgm:t>
    </dgm:pt>
    <dgm:pt modelId="{31488D37-EF0C-420F-B0E7-55A096D9F9A8}" type="sibTrans" cxnId="{51F99B30-1B8D-4C40-8132-B73F45546BA1}">
      <dgm:prSet/>
      <dgm:spPr/>
      <dgm:t>
        <a:bodyPr/>
        <a:lstStyle/>
        <a:p>
          <a:endParaRPr lang="en-US"/>
        </a:p>
      </dgm:t>
    </dgm:pt>
    <dgm:pt modelId="{25864BA7-9CD4-4968-ABC1-1CC32C53950E}">
      <dgm:prSet/>
      <dgm:spPr/>
      <dgm:t>
        <a:bodyPr/>
        <a:lstStyle/>
        <a:p>
          <a:r>
            <a:rPr lang="en-US"/>
            <a:t>AV valves open &amp; close due to blood volume &amp; pressure.</a:t>
          </a:r>
        </a:p>
      </dgm:t>
    </dgm:pt>
    <dgm:pt modelId="{F10473F0-A304-43AA-9D3E-26648CB40F97}" type="parTrans" cxnId="{DBD799CC-0339-4E6D-9D00-858AC21AFEB0}">
      <dgm:prSet/>
      <dgm:spPr/>
      <dgm:t>
        <a:bodyPr/>
        <a:lstStyle/>
        <a:p>
          <a:endParaRPr lang="en-US"/>
        </a:p>
      </dgm:t>
    </dgm:pt>
    <dgm:pt modelId="{00DC30A5-8500-4430-AA0B-08577DEC3B32}" type="sibTrans" cxnId="{DBD799CC-0339-4E6D-9D00-858AC21AFEB0}">
      <dgm:prSet/>
      <dgm:spPr/>
      <dgm:t>
        <a:bodyPr/>
        <a:lstStyle/>
        <a:p>
          <a:endParaRPr lang="en-US"/>
        </a:p>
      </dgm:t>
    </dgm:pt>
    <dgm:pt modelId="{A740F194-5BBE-4317-91B5-035B9B6195BD}">
      <dgm:prSet/>
      <dgm:spPr/>
      <dgm:t>
        <a:bodyPr/>
        <a:lstStyle/>
        <a:p>
          <a:r>
            <a:rPr lang="en-US"/>
            <a:t>Atrial kick responsible for last amount of blood to ventricles.</a:t>
          </a:r>
        </a:p>
      </dgm:t>
    </dgm:pt>
    <dgm:pt modelId="{D839A8B5-1BF0-4113-9CE5-02DF6146BECF}" type="parTrans" cxnId="{00C53815-CA38-4454-8D72-44DDF0FEED06}">
      <dgm:prSet/>
      <dgm:spPr/>
      <dgm:t>
        <a:bodyPr/>
        <a:lstStyle/>
        <a:p>
          <a:endParaRPr lang="en-US"/>
        </a:p>
      </dgm:t>
    </dgm:pt>
    <dgm:pt modelId="{6510B6D2-0E23-41C1-AB97-5045D37B0F81}" type="sibTrans" cxnId="{00C53815-CA38-4454-8D72-44DDF0FEED06}">
      <dgm:prSet/>
      <dgm:spPr/>
      <dgm:t>
        <a:bodyPr/>
        <a:lstStyle/>
        <a:p>
          <a:endParaRPr lang="en-US"/>
        </a:p>
      </dgm:t>
    </dgm:pt>
    <dgm:pt modelId="{6417F457-F632-44FE-9E8A-6E637F00CBEB}" type="pres">
      <dgm:prSet presAssocID="{ABF48F4F-E2BE-4C41-A0A8-3F1CBB9D97B8}" presName="vert0" presStyleCnt="0">
        <dgm:presLayoutVars>
          <dgm:dir/>
          <dgm:animOne val="branch"/>
          <dgm:animLvl val="lvl"/>
        </dgm:presLayoutVars>
      </dgm:prSet>
      <dgm:spPr/>
    </dgm:pt>
    <dgm:pt modelId="{6D98BC03-863D-4B16-8250-EC871E6807E9}" type="pres">
      <dgm:prSet presAssocID="{74F7890D-F717-461E-B09B-3A77C6AC012E}" presName="thickLine" presStyleLbl="alignNode1" presStyleIdx="0" presStyleCnt="3"/>
      <dgm:spPr/>
    </dgm:pt>
    <dgm:pt modelId="{24C7E816-F6D6-4CC7-B247-3F139CB11E18}" type="pres">
      <dgm:prSet presAssocID="{74F7890D-F717-461E-B09B-3A77C6AC012E}" presName="horz1" presStyleCnt="0"/>
      <dgm:spPr/>
    </dgm:pt>
    <dgm:pt modelId="{FCA83717-0F14-4C75-97C8-BD8B9BC7BAD9}" type="pres">
      <dgm:prSet presAssocID="{74F7890D-F717-461E-B09B-3A77C6AC012E}" presName="tx1" presStyleLbl="revTx" presStyleIdx="0" presStyleCnt="3"/>
      <dgm:spPr/>
    </dgm:pt>
    <dgm:pt modelId="{495BB491-B095-40D1-B904-0129FBCD205F}" type="pres">
      <dgm:prSet presAssocID="{74F7890D-F717-461E-B09B-3A77C6AC012E}" presName="vert1" presStyleCnt="0"/>
      <dgm:spPr/>
    </dgm:pt>
    <dgm:pt modelId="{D464312B-EEC7-449D-A7E4-20B2EA693EFB}" type="pres">
      <dgm:prSet presAssocID="{25864BA7-9CD4-4968-ABC1-1CC32C53950E}" presName="thickLine" presStyleLbl="alignNode1" presStyleIdx="1" presStyleCnt="3"/>
      <dgm:spPr/>
    </dgm:pt>
    <dgm:pt modelId="{02A36583-E68E-4E9F-AE4C-4DADE3BA54B0}" type="pres">
      <dgm:prSet presAssocID="{25864BA7-9CD4-4968-ABC1-1CC32C53950E}" presName="horz1" presStyleCnt="0"/>
      <dgm:spPr/>
    </dgm:pt>
    <dgm:pt modelId="{CFBB76D8-0406-44FB-B9A8-A1BAB66ABB2B}" type="pres">
      <dgm:prSet presAssocID="{25864BA7-9CD4-4968-ABC1-1CC32C53950E}" presName="tx1" presStyleLbl="revTx" presStyleIdx="1" presStyleCnt="3"/>
      <dgm:spPr/>
    </dgm:pt>
    <dgm:pt modelId="{7AE5B61E-7239-4248-B07B-A065EBCA9B10}" type="pres">
      <dgm:prSet presAssocID="{25864BA7-9CD4-4968-ABC1-1CC32C53950E}" presName="vert1" presStyleCnt="0"/>
      <dgm:spPr/>
    </dgm:pt>
    <dgm:pt modelId="{213C0EB8-7384-4F5F-8296-DE137E0DE8AC}" type="pres">
      <dgm:prSet presAssocID="{A740F194-5BBE-4317-91B5-035B9B6195BD}" presName="thickLine" presStyleLbl="alignNode1" presStyleIdx="2" presStyleCnt="3"/>
      <dgm:spPr/>
    </dgm:pt>
    <dgm:pt modelId="{62A76A16-87DC-4B59-B385-9DE025C28087}" type="pres">
      <dgm:prSet presAssocID="{A740F194-5BBE-4317-91B5-035B9B6195BD}" presName="horz1" presStyleCnt="0"/>
      <dgm:spPr/>
    </dgm:pt>
    <dgm:pt modelId="{7AA88A39-598D-459E-B6D6-48F1839F3060}" type="pres">
      <dgm:prSet presAssocID="{A740F194-5BBE-4317-91B5-035B9B6195BD}" presName="tx1" presStyleLbl="revTx" presStyleIdx="2" presStyleCnt="3"/>
      <dgm:spPr/>
    </dgm:pt>
    <dgm:pt modelId="{6824A890-7DA4-4E80-B8FD-E1F7E5566481}" type="pres">
      <dgm:prSet presAssocID="{A740F194-5BBE-4317-91B5-035B9B6195BD}" presName="vert1" presStyleCnt="0"/>
      <dgm:spPr/>
    </dgm:pt>
  </dgm:ptLst>
  <dgm:cxnLst>
    <dgm:cxn modelId="{B3B5EB14-14DC-4C66-8D72-E5973EAC0D00}" type="presOf" srcId="{ABF48F4F-E2BE-4C41-A0A8-3F1CBB9D97B8}" destId="{6417F457-F632-44FE-9E8A-6E637F00CBEB}" srcOrd="0" destOrd="0" presId="urn:microsoft.com/office/officeart/2008/layout/LinedList"/>
    <dgm:cxn modelId="{00C53815-CA38-4454-8D72-44DDF0FEED06}" srcId="{ABF48F4F-E2BE-4C41-A0A8-3F1CBB9D97B8}" destId="{A740F194-5BBE-4317-91B5-035B9B6195BD}" srcOrd="2" destOrd="0" parTransId="{D839A8B5-1BF0-4113-9CE5-02DF6146BECF}" sibTransId="{6510B6D2-0E23-41C1-AB97-5045D37B0F81}"/>
    <dgm:cxn modelId="{51F99B30-1B8D-4C40-8132-B73F45546BA1}" srcId="{ABF48F4F-E2BE-4C41-A0A8-3F1CBB9D97B8}" destId="{74F7890D-F717-461E-B09B-3A77C6AC012E}" srcOrd="0" destOrd="0" parTransId="{CB4580DE-7C91-407B-8DD7-7C3371FF90E9}" sibTransId="{31488D37-EF0C-420F-B0E7-55A096D9F9A8}"/>
    <dgm:cxn modelId="{EEC0775B-576F-445C-B14B-09F937859CFC}" type="presOf" srcId="{25864BA7-9CD4-4968-ABC1-1CC32C53950E}" destId="{CFBB76D8-0406-44FB-B9A8-A1BAB66ABB2B}" srcOrd="0" destOrd="0" presId="urn:microsoft.com/office/officeart/2008/layout/LinedList"/>
    <dgm:cxn modelId="{B63BF950-27D9-494C-A85F-D5583DFC6F0A}" type="presOf" srcId="{A740F194-5BBE-4317-91B5-035B9B6195BD}" destId="{7AA88A39-598D-459E-B6D6-48F1839F3060}" srcOrd="0" destOrd="0" presId="urn:microsoft.com/office/officeart/2008/layout/LinedList"/>
    <dgm:cxn modelId="{60A16CCB-09AD-476D-B78A-C7E007285768}" type="presOf" srcId="{74F7890D-F717-461E-B09B-3A77C6AC012E}" destId="{FCA83717-0F14-4C75-97C8-BD8B9BC7BAD9}" srcOrd="0" destOrd="0" presId="urn:microsoft.com/office/officeart/2008/layout/LinedList"/>
    <dgm:cxn modelId="{DBD799CC-0339-4E6D-9D00-858AC21AFEB0}" srcId="{ABF48F4F-E2BE-4C41-A0A8-3F1CBB9D97B8}" destId="{25864BA7-9CD4-4968-ABC1-1CC32C53950E}" srcOrd="1" destOrd="0" parTransId="{F10473F0-A304-43AA-9D3E-26648CB40F97}" sibTransId="{00DC30A5-8500-4430-AA0B-08577DEC3B32}"/>
    <dgm:cxn modelId="{B2BF2FAB-BA8B-492B-B3F1-55FD723F2909}" type="presParOf" srcId="{6417F457-F632-44FE-9E8A-6E637F00CBEB}" destId="{6D98BC03-863D-4B16-8250-EC871E6807E9}" srcOrd="0" destOrd="0" presId="urn:microsoft.com/office/officeart/2008/layout/LinedList"/>
    <dgm:cxn modelId="{6D38AF29-9405-4E8E-9826-256F44651224}" type="presParOf" srcId="{6417F457-F632-44FE-9E8A-6E637F00CBEB}" destId="{24C7E816-F6D6-4CC7-B247-3F139CB11E18}" srcOrd="1" destOrd="0" presId="urn:microsoft.com/office/officeart/2008/layout/LinedList"/>
    <dgm:cxn modelId="{6F641489-C5A2-4121-AA19-917D7E9D6CCE}" type="presParOf" srcId="{24C7E816-F6D6-4CC7-B247-3F139CB11E18}" destId="{FCA83717-0F14-4C75-97C8-BD8B9BC7BAD9}" srcOrd="0" destOrd="0" presId="urn:microsoft.com/office/officeart/2008/layout/LinedList"/>
    <dgm:cxn modelId="{F409652A-922B-4D13-BE43-646F970FAC69}" type="presParOf" srcId="{24C7E816-F6D6-4CC7-B247-3F139CB11E18}" destId="{495BB491-B095-40D1-B904-0129FBCD205F}" srcOrd="1" destOrd="0" presId="urn:microsoft.com/office/officeart/2008/layout/LinedList"/>
    <dgm:cxn modelId="{F374E370-5F7C-4CEE-ADD5-24580B83006B}" type="presParOf" srcId="{6417F457-F632-44FE-9E8A-6E637F00CBEB}" destId="{D464312B-EEC7-449D-A7E4-20B2EA693EFB}" srcOrd="2" destOrd="0" presId="urn:microsoft.com/office/officeart/2008/layout/LinedList"/>
    <dgm:cxn modelId="{C1F1C68F-5DC5-46CD-B60A-E5A7C8876D0F}" type="presParOf" srcId="{6417F457-F632-44FE-9E8A-6E637F00CBEB}" destId="{02A36583-E68E-4E9F-AE4C-4DADE3BA54B0}" srcOrd="3" destOrd="0" presId="urn:microsoft.com/office/officeart/2008/layout/LinedList"/>
    <dgm:cxn modelId="{2E58550E-BCF7-4F47-A39B-B4A2FB58425A}" type="presParOf" srcId="{02A36583-E68E-4E9F-AE4C-4DADE3BA54B0}" destId="{CFBB76D8-0406-44FB-B9A8-A1BAB66ABB2B}" srcOrd="0" destOrd="0" presId="urn:microsoft.com/office/officeart/2008/layout/LinedList"/>
    <dgm:cxn modelId="{63623FFB-BAA6-470E-AD2B-030178DCF7E2}" type="presParOf" srcId="{02A36583-E68E-4E9F-AE4C-4DADE3BA54B0}" destId="{7AE5B61E-7239-4248-B07B-A065EBCA9B10}" srcOrd="1" destOrd="0" presId="urn:microsoft.com/office/officeart/2008/layout/LinedList"/>
    <dgm:cxn modelId="{4C667A47-8D50-4951-A74D-7CE072BA7519}" type="presParOf" srcId="{6417F457-F632-44FE-9E8A-6E637F00CBEB}" destId="{213C0EB8-7384-4F5F-8296-DE137E0DE8AC}" srcOrd="4" destOrd="0" presId="urn:microsoft.com/office/officeart/2008/layout/LinedList"/>
    <dgm:cxn modelId="{3D834F6F-9325-49E7-9A33-43A079704C43}" type="presParOf" srcId="{6417F457-F632-44FE-9E8A-6E637F00CBEB}" destId="{62A76A16-87DC-4B59-B385-9DE025C28087}" srcOrd="5" destOrd="0" presId="urn:microsoft.com/office/officeart/2008/layout/LinedList"/>
    <dgm:cxn modelId="{C5281303-AA04-45C0-A98C-28E891E2951F}" type="presParOf" srcId="{62A76A16-87DC-4B59-B385-9DE025C28087}" destId="{7AA88A39-598D-459E-B6D6-48F1839F3060}" srcOrd="0" destOrd="0" presId="urn:microsoft.com/office/officeart/2008/layout/LinedList"/>
    <dgm:cxn modelId="{A87273B5-B169-4214-BB54-BC7EBCFFB9DD}" type="presParOf" srcId="{62A76A16-87DC-4B59-B385-9DE025C28087}" destId="{6824A890-7DA4-4E80-B8FD-E1F7E55664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B4F57-E99A-4624-BB34-B6961FD7D35B}"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4261B9D0-0D99-409B-B3E0-2DEA8B260467}">
      <dgm:prSet/>
      <dgm:spPr/>
      <dgm:t>
        <a:bodyPr/>
        <a:lstStyle/>
        <a:p>
          <a:r>
            <a:rPr lang="en-US"/>
            <a:t>When ventricular pressure &gt; aortic/pulmonic pressure, semi-lunar valves open</a:t>
          </a:r>
        </a:p>
      </dgm:t>
    </dgm:pt>
    <dgm:pt modelId="{B97301B8-5EBB-4713-BCDB-B3F51A327984}" type="parTrans" cxnId="{F80E7F4D-32A5-4335-AD68-9115CB660FC1}">
      <dgm:prSet/>
      <dgm:spPr/>
      <dgm:t>
        <a:bodyPr/>
        <a:lstStyle/>
        <a:p>
          <a:endParaRPr lang="en-US"/>
        </a:p>
      </dgm:t>
    </dgm:pt>
    <dgm:pt modelId="{D495F331-2FB9-4169-913D-AA062485F45B}" type="sibTrans" cxnId="{F80E7F4D-32A5-4335-AD68-9115CB660FC1}">
      <dgm:prSet/>
      <dgm:spPr/>
      <dgm:t>
        <a:bodyPr/>
        <a:lstStyle/>
        <a:p>
          <a:endParaRPr lang="en-US"/>
        </a:p>
      </dgm:t>
    </dgm:pt>
    <dgm:pt modelId="{C9DE85FA-C94B-45D5-AE04-8ACFB12D6FAF}">
      <dgm:prSet/>
      <dgm:spPr/>
      <dgm:t>
        <a:bodyPr/>
        <a:lstStyle/>
        <a:p>
          <a:r>
            <a:rPr lang="en-US"/>
            <a:t>Aortic &amp; pulmonic valves open from the pressure of contraction</a:t>
          </a:r>
        </a:p>
      </dgm:t>
    </dgm:pt>
    <dgm:pt modelId="{2E41EB6A-DA50-4237-A475-B8BE21F379E4}" type="parTrans" cxnId="{1224817D-4309-4854-BD1F-0E716F330736}">
      <dgm:prSet/>
      <dgm:spPr/>
      <dgm:t>
        <a:bodyPr/>
        <a:lstStyle/>
        <a:p>
          <a:endParaRPr lang="en-US"/>
        </a:p>
      </dgm:t>
    </dgm:pt>
    <dgm:pt modelId="{ECE3B464-8B85-4AE8-96B0-00F7D13F1DC2}" type="sibTrans" cxnId="{1224817D-4309-4854-BD1F-0E716F330736}">
      <dgm:prSet/>
      <dgm:spPr/>
      <dgm:t>
        <a:bodyPr/>
        <a:lstStyle/>
        <a:p>
          <a:endParaRPr lang="en-US"/>
        </a:p>
      </dgm:t>
    </dgm:pt>
    <dgm:pt modelId="{579F30FA-F666-487F-AC02-70676A1E4215}">
      <dgm:prSet/>
      <dgm:spPr/>
      <dgm:t>
        <a:bodyPr/>
        <a:lstStyle/>
        <a:p>
          <a:r>
            <a:rPr lang="en-US"/>
            <a:t>Aortic &amp; pulmonic valves close from back pressure caused by the recoil of the artery</a:t>
          </a:r>
        </a:p>
      </dgm:t>
    </dgm:pt>
    <dgm:pt modelId="{331A1A1A-BBBF-411D-9670-7FBC1B927543}" type="parTrans" cxnId="{B2EDA973-FBCC-4501-A716-5C0C040E30E1}">
      <dgm:prSet/>
      <dgm:spPr/>
      <dgm:t>
        <a:bodyPr/>
        <a:lstStyle/>
        <a:p>
          <a:endParaRPr lang="en-US"/>
        </a:p>
      </dgm:t>
    </dgm:pt>
    <dgm:pt modelId="{7B8FF3A2-2F68-4B41-8C97-6293B4A85E41}" type="sibTrans" cxnId="{B2EDA973-FBCC-4501-A716-5C0C040E30E1}">
      <dgm:prSet/>
      <dgm:spPr/>
      <dgm:t>
        <a:bodyPr/>
        <a:lstStyle/>
        <a:p>
          <a:endParaRPr lang="en-US"/>
        </a:p>
      </dgm:t>
    </dgm:pt>
    <dgm:pt modelId="{00A1AE52-FA87-42D0-8D3C-525DA551341C}" type="pres">
      <dgm:prSet presAssocID="{8B0B4F57-E99A-4624-BB34-B6961FD7D35B}" presName="vert0" presStyleCnt="0">
        <dgm:presLayoutVars>
          <dgm:dir/>
          <dgm:animOne val="branch"/>
          <dgm:animLvl val="lvl"/>
        </dgm:presLayoutVars>
      </dgm:prSet>
      <dgm:spPr/>
    </dgm:pt>
    <dgm:pt modelId="{6AE4A5DD-01F3-4811-B60D-5C66E00B410C}" type="pres">
      <dgm:prSet presAssocID="{4261B9D0-0D99-409B-B3E0-2DEA8B260467}" presName="thickLine" presStyleLbl="alignNode1" presStyleIdx="0" presStyleCnt="3"/>
      <dgm:spPr/>
    </dgm:pt>
    <dgm:pt modelId="{2692B644-8507-4FDC-9CAD-F6283F2B8A01}" type="pres">
      <dgm:prSet presAssocID="{4261B9D0-0D99-409B-B3E0-2DEA8B260467}" presName="horz1" presStyleCnt="0"/>
      <dgm:spPr/>
    </dgm:pt>
    <dgm:pt modelId="{6FA8AFA3-DA23-450A-827D-6EDD50106A53}" type="pres">
      <dgm:prSet presAssocID="{4261B9D0-0D99-409B-B3E0-2DEA8B260467}" presName="tx1" presStyleLbl="revTx" presStyleIdx="0" presStyleCnt="3"/>
      <dgm:spPr/>
    </dgm:pt>
    <dgm:pt modelId="{F49B487E-7FC4-44FD-A46B-8809040DD0B4}" type="pres">
      <dgm:prSet presAssocID="{4261B9D0-0D99-409B-B3E0-2DEA8B260467}" presName="vert1" presStyleCnt="0"/>
      <dgm:spPr/>
    </dgm:pt>
    <dgm:pt modelId="{E5ACA1DE-9AD8-485E-B683-608D6531FC5A}" type="pres">
      <dgm:prSet presAssocID="{C9DE85FA-C94B-45D5-AE04-8ACFB12D6FAF}" presName="thickLine" presStyleLbl="alignNode1" presStyleIdx="1" presStyleCnt="3"/>
      <dgm:spPr/>
    </dgm:pt>
    <dgm:pt modelId="{2BD4476C-5157-4CC6-8DDD-6E79E4256780}" type="pres">
      <dgm:prSet presAssocID="{C9DE85FA-C94B-45D5-AE04-8ACFB12D6FAF}" presName="horz1" presStyleCnt="0"/>
      <dgm:spPr/>
    </dgm:pt>
    <dgm:pt modelId="{911AA3E1-3F16-426C-BA39-5389A57C6825}" type="pres">
      <dgm:prSet presAssocID="{C9DE85FA-C94B-45D5-AE04-8ACFB12D6FAF}" presName="tx1" presStyleLbl="revTx" presStyleIdx="1" presStyleCnt="3"/>
      <dgm:spPr/>
    </dgm:pt>
    <dgm:pt modelId="{2C0FA7D7-22E2-4304-A9A0-D3A507025240}" type="pres">
      <dgm:prSet presAssocID="{C9DE85FA-C94B-45D5-AE04-8ACFB12D6FAF}" presName="vert1" presStyleCnt="0"/>
      <dgm:spPr/>
    </dgm:pt>
    <dgm:pt modelId="{0A6AE91C-3689-41FA-A64C-6FEBBEE83D35}" type="pres">
      <dgm:prSet presAssocID="{579F30FA-F666-487F-AC02-70676A1E4215}" presName="thickLine" presStyleLbl="alignNode1" presStyleIdx="2" presStyleCnt="3"/>
      <dgm:spPr/>
    </dgm:pt>
    <dgm:pt modelId="{5FB722D6-CEC6-47DB-A2D5-2E7FAE8E950A}" type="pres">
      <dgm:prSet presAssocID="{579F30FA-F666-487F-AC02-70676A1E4215}" presName="horz1" presStyleCnt="0"/>
      <dgm:spPr/>
    </dgm:pt>
    <dgm:pt modelId="{2E6D171B-8C90-4476-B305-574AA98261CD}" type="pres">
      <dgm:prSet presAssocID="{579F30FA-F666-487F-AC02-70676A1E4215}" presName="tx1" presStyleLbl="revTx" presStyleIdx="2" presStyleCnt="3"/>
      <dgm:spPr/>
    </dgm:pt>
    <dgm:pt modelId="{FBA65631-2E18-4A97-86E9-5013400C3B45}" type="pres">
      <dgm:prSet presAssocID="{579F30FA-F666-487F-AC02-70676A1E4215}" presName="vert1" presStyleCnt="0"/>
      <dgm:spPr/>
    </dgm:pt>
  </dgm:ptLst>
  <dgm:cxnLst>
    <dgm:cxn modelId="{53112324-24C9-4709-8786-C50DE4DE3EC7}" type="presOf" srcId="{4261B9D0-0D99-409B-B3E0-2DEA8B260467}" destId="{6FA8AFA3-DA23-450A-827D-6EDD50106A53}" srcOrd="0" destOrd="0" presId="urn:microsoft.com/office/officeart/2008/layout/LinedList"/>
    <dgm:cxn modelId="{F80E7F4D-32A5-4335-AD68-9115CB660FC1}" srcId="{8B0B4F57-E99A-4624-BB34-B6961FD7D35B}" destId="{4261B9D0-0D99-409B-B3E0-2DEA8B260467}" srcOrd="0" destOrd="0" parTransId="{B97301B8-5EBB-4713-BCDB-B3F51A327984}" sibTransId="{D495F331-2FB9-4169-913D-AA062485F45B}"/>
    <dgm:cxn modelId="{B2EDA973-FBCC-4501-A716-5C0C040E30E1}" srcId="{8B0B4F57-E99A-4624-BB34-B6961FD7D35B}" destId="{579F30FA-F666-487F-AC02-70676A1E4215}" srcOrd="2" destOrd="0" parTransId="{331A1A1A-BBBF-411D-9670-7FBC1B927543}" sibTransId="{7B8FF3A2-2F68-4B41-8C97-6293B4A85E41}"/>
    <dgm:cxn modelId="{1224817D-4309-4854-BD1F-0E716F330736}" srcId="{8B0B4F57-E99A-4624-BB34-B6961FD7D35B}" destId="{C9DE85FA-C94B-45D5-AE04-8ACFB12D6FAF}" srcOrd="1" destOrd="0" parTransId="{2E41EB6A-DA50-4237-A475-B8BE21F379E4}" sibTransId="{ECE3B464-8B85-4AE8-96B0-00F7D13F1DC2}"/>
    <dgm:cxn modelId="{FD083E86-18DB-47FE-8A6C-06E2791EB4AD}" type="presOf" srcId="{579F30FA-F666-487F-AC02-70676A1E4215}" destId="{2E6D171B-8C90-4476-B305-574AA98261CD}" srcOrd="0" destOrd="0" presId="urn:microsoft.com/office/officeart/2008/layout/LinedList"/>
    <dgm:cxn modelId="{31A16BDC-294E-4FA1-8EB8-F9ADC3737139}" type="presOf" srcId="{8B0B4F57-E99A-4624-BB34-B6961FD7D35B}" destId="{00A1AE52-FA87-42D0-8D3C-525DA551341C}" srcOrd="0" destOrd="0" presId="urn:microsoft.com/office/officeart/2008/layout/LinedList"/>
    <dgm:cxn modelId="{6B5F6CEB-6209-41EF-8B1F-FD73C3CA32EF}" type="presOf" srcId="{C9DE85FA-C94B-45D5-AE04-8ACFB12D6FAF}" destId="{911AA3E1-3F16-426C-BA39-5389A57C6825}" srcOrd="0" destOrd="0" presId="urn:microsoft.com/office/officeart/2008/layout/LinedList"/>
    <dgm:cxn modelId="{8C89B367-3328-4490-A403-9594DC145A7D}" type="presParOf" srcId="{00A1AE52-FA87-42D0-8D3C-525DA551341C}" destId="{6AE4A5DD-01F3-4811-B60D-5C66E00B410C}" srcOrd="0" destOrd="0" presId="urn:microsoft.com/office/officeart/2008/layout/LinedList"/>
    <dgm:cxn modelId="{B15CC38B-967F-46B4-BAD4-28114C57A16D}" type="presParOf" srcId="{00A1AE52-FA87-42D0-8D3C-525DA551341C}" destId="{2692B644-8507-4FDC-9CAD-F6283F2B8A01}" srcOrd="1" destOrd="0" presId="urn:microsoft.com/office/officeart/2008/layout/LinedList"/>
    <dgm:cxn modelId="{50DA46BF-B4AD-4095-8E23-B11A69CEB639}" type="presParOf" srcId="{2692B644-8507-4FDC-9CAD-F6283F2B8A01}" destId="{6FA8AFA3-DA23-450A-827D-6EDD50106A53}" srcOrd="0" destOrd="0" presId="urn:microsoft.com/office/officeart/2008/layout/LinedList"/>
    <dgm:cxn modelId="{9060DA9C-9ED6-406D-B825-E38A2AD7023A}" type="presParOf" srcId="{2692B644-8507-4FDC-9CAD-F6283F2B8A01}" destId="{F49B487E-7FC4-44FD-A46B-8809040DD0B4}" srcOrd="1" destOrd="0" presId="urn:microsoft.com/office/officeart/2008/layout/LinedList"/>
    <dgm:cxn modelId="{412971BA-980A-4FF8-A177-716FB26E298C}" type="presParOf" srcId="{00A1AE52-FA87-42D0-8D3C-525DA551341C}" destId="{E5ACA1DE-9AD8-485E-B683-608D6531FC5A}" srcOrd="2" destOrd="0" presId="urn:microsoft.com/office/officeart/2008/layout/LinedList"/>
    <dgm:cxn modelId="{6523B16E-5AD6-413D-96EF-1A97423210E4}" type="presParOf" srcId="{00A1AE52-FA87-42D0-8D3C-525DA551341C}" destId="{2BD4476C-5157-4CC6-8DDD-6E79E4256780}" srcOrd="3" destOrd="0" presId="urn:microsoft.com/office/officeart/2008/layout/LinedList"/>
    <dgm:cxn modelId="{4F4AF935-CF14-46A7-97C0-534A658DB157}" type="presParOf" srcId="{2BD4476C-5157-4CC6-8DDD-6E79E4256780}" destId="{911AA3E1-3F16-426C-BA39-5389A57C6825}" srcOrd="0" destOrd="0" presId="urn:microsoft.com/office/officeart/2008/layout/LinedList"/>
    <dgm:cxn modelId="{C7DB0333-F504-463C-B594-69DBA1159B0C}" type="presParOf" srcId="{2BD4476C-5157-4CC6-8DDD-6E79E4256780}" destId="{2C0FA7D7-22E2-4304-A9A0-D3A507025240}" srcOrd="1" destOrd="0" presId="urn:microsoft.com/office/officeart/2008/layout/LinedList"/>
    <dgm:cxn modelId="{DA1DE0F4-02B8-4FD5-9243-86413E857B9A}" type="presParOf" srcId="{00A1AE52-FA87-42D0-8D3C-525DA551341C}" destId="{0A6AE91C-3689-41FA-A64C-6FEBBEE83D35}" srcOrd="4" destOrd="0" presId="urn:microsoft.com/office/officeart/2008/layout/LinedList"/>
    <dgm:cxn modelId="{CFF1FE1D-D7FD-4C38-9814-9F6146B6EF87}" type="presParOf" srcId="{00A1AE52-FA87-42D0-8D3C-525DA551341C}" destId="{5FB722D6-CEC6-47DB-A2D5-2E7FAE8E950A}" srcOrd="5" destOrd="0" presId="urn:microsoft.com/office/officeart/2008/layout/LinedList"/>
    <dgm:cxn modelId="{F67D17FD-87AD-4E99-9195-ED49D77CB370}" type="presParOf" srcId="{5FB722D6-CEC6-47DB-A2D5-2E7FAE8E950A}" destId="{2E6D171B-8C90-4476-B305-574AA98261CD}" srcOrd="0" destOrd="0" presId="urn:microsoft.com/office/officeart/2008/layout/LinedList"/>
    <dgm:cxn modelId="{93060FAB-C140-4512-9A08-CD1AC80DEC30}" type="presParOf" srcId="{5FB722D6-CEC6-47DB-A2D5-2E7FAE8E950A}" destId="{FBA65631-2E18-4A97-86E9-5013400C3B4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80BCB0-A661-4283-B301-23BCF6E6353D}"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B68FC0CE-89FD-4097-96CD-120EC0CA2FBB}">
      <dgm:prSet/>
      <dgm:spPr/>
      <dgm:t>
        <a:bodyPr/>
        <a:lstStyle/>
        <a:p>
          <a:pPr rtl="0"/>
          <a:r>
            <a:rPr lang="en-US"/>
            <a:t>States that as the speed of a moving fluid increases, the pressure within the fluid decreases.</a:t>
          </a:r>
          <a:r>
            <a:rPr lang="en-US">
              <a:latin typeface="Gill Sans MT" panose="020B0502020104020203"/>
            </a:rPr>
            <a:t> </a:t>
          </a:r>
          <a:endParaRPr lang="en-US"/>
        </a:p>
      </dgm:t>
    </dgm:pt>
    <dgm:pt modelId="{751CDC13-CCBA-4ACD-B313-DC3CF1B74E91}" type="parTrans" cxnId="{B8E31F8E-BF2A-49E9-9B2A-D52F0EAEC7D0}">
      <dgm:prSet/>
      <dgm:spPr/>
      <dgm:t>
        <a:bodyPr/>
        <a:lstStyle/>
        <a:p>
          <a:endParaRPr lang="en-US"/>
        </a:p>
      </dgm:t>
    </dgm:pt>
    <dgm:pt modelId="{2017A19B-9610-4B86-B660-2B343F6C53FC}" type="sibTrans" cxnId="{B8E31F8E-BF2A-49E9-9B2A-D52F0EAEC7D0}">
      <dgm:prSet/>
      <dgm:spPr/>
      <dgm:t>
        <a:bodyPr/>
        <a:lstStyle/>
        <a:p>
          <a:endParaRPr lang="en-US"/>
        </a:p>
      </dgm:t>
    </dgm:pt>
    <dgm:pt modelId="{9B3B0581-B8B1-42C8-97FC-AEC3E10D6AEE}">
      <dgm:prSet/>
      <dgm:spPr/>
      <dgm:t>
        <a:bodyPr/>
        <a:lstStyle/>
        <a:p>
          <a:pPr rtl="0"/>
          <a:r>
            <a:rPr lang="en-US">
              <a:latin typeface="Gill Sans MT" panose="020B0502020104020203"/>
            </a:rPr>
            <a:t>When </a:t>
          </a:r>
          <a:r>
            <a:rPr lang="en-US"/>
            <a:t>the speed of the moving fluid decreases, the pressure would increase.</a:t>
          </a:r>
          <a:r>
            <a:rPr lang="en-US">
              <a:latin typeface="Gill Sans MT" panose="020B0502020104020203"/>
            </a:rPr>
            <a:t>  </a:t>
          </a:r>
          <a:endParaRPr lang="en-US"/>
        </a:p>
      </dgm:t>
    </dgm:pt>
    <dgm:pt modelId="{E35AF4C7-4F33-44C8-A4F4-2274DD36329D}" type="parTrans" cxnId="{323496D0-B77B-4C3C-9809-92A8183A784B}">
      <dgm:prSet/>
      <dgm:spPr/>
      <dgm:t>
        <a:bodyPr/>
        <a:lstStyle/>
        <a:p>
          <a:endParaRPr lang="en-US"/>
        </a:p>
      </dgm:t>
    </dgm:pt>
    <dgm:pt modelId="{AA7E13CE-C165-436E-9527-801C03DDDF59}" type="sibTrans" cxnId="{323496D0-B77B-4C3C-9809-92A8183A784B}">
      <dgm:prSet/>
      <dgm:spPr/>
      <dgm:t>
        <a:bodyPr/>
        <a:lstStyle/>
        <a:p>
          <a:endParaRPr lang="en-US"/>
        </a:p>
      </dgm:t>
    </dgm:pt>
    <dgm:pt modelId="{D5B07846-9CA5-4267-AE61-75A9D85B1FC6}">
      <dgm:prSet/>
      <dgm:spPr/>
      <dgm:t>
        <a:bodyPr/>
        <a:lstStyle/>
        <a:p>
          <a:r>
            <a:rPr lang="en-US"/>
            <a:t>So, the speed and pressure have an inverse relationship…as one goes up, the other goes down.</a:t>
          </a:r>
        </a:p>
      </dgm:t>
    </dgm:pt>
    <dgm:pt modelId="{EF469A2D-2262-4D67-9F25-3CC8A1DE73C0}" type="parTrans" cxnId="{B8C1A445-1524-4B2C-8EF7-4735E1B89D3A}">
      <dgm:prSet/>
      <dgm:spPr/>
      <dgm:t>
        <a:bodyPr/>
        <a:lstStyle/>
        <a:p>
          <a:endParaRPr lang="en-US"/>
        </a:p>
      </dgm:t>
    </dgm:pt>
    <dgm:pt modelId="{684B04D7-7F08-49A7-A86D-5D6C063553E5}" type="sibTrans" cxnId="{B8C1A445-1524-4B2C-8EF7-4735E1B89D3A}">
      <dgm:prSet/>
      <dgm:spPr/>
      <dgm:t>
        <a:bodyPr/>
        <a:lstStyle/>
        <a:p>
          <a:endParaRPr lang="en-US"/>
        </a:p>
      </dgm:t>
    </dgm:pt>
    <dgm:pt modelId="{344E3965-DCBF-4569-92B4-E450C5F98EDA}" type="pres">
      <dgm:prSet presAssocID="{2180BCB0-A661-4283-B301-23BCF6E6353D}" presName="vert0" presStyleCnt="0">
        <dgm:presLayoutVars>
          <dgm:dir/>
          <dgm:animOne val="branch"/>
          <dgm:animLvl val="lvl"/>
        </dgm:presLayoutVars>
      </dgm:prSet>
      <dgm:spPr/>
    </dgm:pt>
    <dgm:pt modelId="{BED42223-73CD-4A1B-958D-14F0AAC0CA81}" type="pres">
      <dgm:prSet presAssocID="{B68FC0CE-89FD-4097-96CD-120EC0CA2FBB}" presName="thickLine" presStyleLbl="alignNode1" presStyleIdx="0" presStyleCnt="3"/>
      <dgm:spPr/>
    </dgm:pt>
    <dgm:pt modelId="{F0416B81-1E32-4004-AFAC-247AE95B7A3B}" type="pres">
      <dgm:prSet presAssocID="{B68FC0CE-89FD-4097-96CD-120EC0CA2FBB}" presName="horz1" presStyleCnt="0"/>
      <dgm:spPr/>
    </dgm:pt>
    <dgm:pt modelId="{E6C11E36-6715-46AB-84EC-C24873D6E95B}" type="pres">
      <dgm:prSet presAssocID="{B68FC0CE-89FD-4097-96CD-120EC0CA2FBB}" presName="tx1" presStyleLbl="revTx" presStyleIdx="0" presStyleCnt="3"/>
      <dgm:spPr/>
    </dgm:pt>
    <dgm:pt modelId="{5BD36D13-EF14-4C50-9A95-491792337037}" type="pres">
      <dgm:prSet presAssocID="{B68FC0CE-89FD-4097-96CD-120EC0CA2FBB}" presName="vert1" presStyleCnt="0"/>
      <dgm:spPr/>
    </dgm:pt>
    <dgm:pt modelId="{675B9FF6-433D-41B8-A86F-22AC30A86C32}" type="pres">
      <dgm:prSet presAssocID="{9B3B0581-B8B1-42C8-97FC-AEC3E10D6AEE}" presName="thickLine" presStyleLbl="alignNode1" presStyleIdx="1" presStyleCnt="3"/>
      <dgm:spPr/>
    </dgm:pt>
    <dgm:pt modelId="{51B1D01F-8CD3-4994-91AC-A8DDB27D47D4}" type="pres">
      <dgm:prSet presAssocID="{9B3B0581-B8B1-42C8-97FC-AEC3E10D6AEE}" presName="horz1" presStyleCnt="0"/>
      <dgm:spPr/>
    </dgm:pt>
    <dgm:pt modelId="{E324DDA6-2DE2-46C2-8C66-6ABB34ADFF36}" type="pres">
      <dgm:prSet presAssocID="{9B3B0581-B8B1-42C8-97FC-AEC3E10D6AEE}" presName="tx1" presStyleLbl="revTx" presStyleIdx="1" presStyleCnt="3"/>
      <dgm:spPr/>
    </dgm:pt>
    <dgm:pt modelId="{D9F08267-CAC5-4312-8187-1F693B72A97A}" type="pres">
      <dgm:prSet presAssocID="{9B3B0581-B8B1-42C8-97FC-AEC3E10D6AEE}" presName="vert1" presStyleCnt="0"/>
      <dgm:spPr/>
    </dgm:pt>
    <dgm:pt modelId="{9966BDCA-61F6-4783-8261-B9BBDF07E668}" type="pres">
      <dgm:prSet presAssocID="{D5B07846-9CA5-4267-AE61-75A9D85B1FC6}" presName="thickLine" presStyleLbl="alignNode1" presStyleIdx="2" presStyleCnt="3"/>
      <dgm:spPr/>
    </dgm:pt>
    <dgm:pt modelId="{A6442C54-B660-45AD-AA2C-E78555F1B418}" type="pres">
      <dgm:prSet presAssocID="{D5B07846-9CA5-4267-AE61-75A9D85B1FC6}" presName="horz1" presStyleCnt="0"/>
      <dgm:spPr/>
    </dgm:pt>
    <dgm:pt modelId="{15DF7CFF-BB86-4AA2-BD5F-A80B7C6B59C3}" type="pres">
      <dgm:prSet presAssocID="{D5B07846-9CA5-4267-AE61-75A9D85B1FC6}" presName="tx1" presStyleLbl="revTx" presStyleIdx="2" presStyleCnt="3"/>
      <dgm:spPr/>
    </dgm:pt>
    <dgm:pt modelId="{9CE786C3-CA97-443B-A7F3-2283809FB65B}" type="pres">
      <dgm:prSet presAssocID="{D5B07846-9CA5-4267-AE61-75A9D85B1FC6}" presName="vert1" presStyleCnt="0"/>
      <dgm:spPr/>
    </dgm:pt>
  </dgm:ptLst>
  <dgm:cxnLst>
    <dgm:cxn modelId="{0BE2131D-CCEB-43BA-A0D1-1F8AC51C2076}" type="presOf" srcId="{D5B07846-9CA5-4267-AE61-75A9D85B1FC6}" destId="{15DF7CFF-BB86-4AA2-BD5F-A80B7C6B59C3}" srcOrd="0" destOrd="0" presId="urn:microsoft.com/office/officeart/2008/layout/LinedList"/>
    <dgm:cxn modelId="{0B44C03A-FECA-4A0F-8C39-CFE2DF01C6B0}" type="presOf" srcId="{9B3B0581-B8B1-42C8-97FC-AEC3E10D6AEE}" destId="{E324DDA6-2DE2-46C2-8C66-6ABB34ADFF36}" srcOrd="0" destOrd="0" presId="urn:microsoft.com/office/officeart/2008/layout/LinedList"/>
    <dgm:cxn modelId="{FAD5B441-E0FD-4DA0-BC1D-869E81CFB487}" type="presOf" srcId="{B68FC0CE-89FD-4097-96CD-120EC0CA2FBB}" destId="{E6C11E36-6715-46AB-84EC-C24873D6E95B}" srcOrd="0" destOrd="0" presId="urn:microsoft.com/office/officeart/2008/layout/LinedList"/>
    <dgm:cxn modelId="{B8C1A445-1524-4B2C-8EF7-4735E1B89D3A}" srcId="{2180BCB0-A661-4283-B301-23BCF6E6353D}" destId="{D5B07846-9CA5-4267-AE61-75A9D85B1FC6}" srcOrd="2" destOrd="0" parTransId="{EF469A2D-2262-4D67-9F25-3CC8A1DE73C0}" sibTransId="{684B04D7-7F08-49A7-A86D-5D6C063553E5}"/>
    <dgm:cxn modelId="{D930667A-E842-4123-9CF4-F03808459144}" type="presOf" srcId="{2180BCB0-A661-4283-B301-23BCF6E6353D}" destId="{344E3965-DCBF-4569-92B4-E450C5F98EDA}" srcOrd="0" destOrd="0" presId="urn:microsoft.com/office/officeart/2008/layout/LinedList"/>
    <dgm:cxn modelId="{B8E31F8E-BF2A-49E9-9B2A-D52F0EAEC7D0}" srcId="{2180BCB0-A661-4283-B301-23BCF6E6353D}" destId="{B68FC0CE-89FD-4097-96CD-120EC0CA2FBB}" srcOrd="0" destOrd="0" parTransId="{751CDC13-CCBA-4ACD-B313-DC3CF1B74E91}" sibTransId="{2017A19B-9610-4B86-B660-2B343F6C53FC}"/>
    <dgm:cxn modelId="{323496D0-B77B-4C3C-9809-92A8183A784B}" srcId="{2180BCB0-A661-4283-B301-23BCF6E6353D}" destId="{9B3B0581-B8B1-42C8-97FC-AEC3E10D6AEE}" srcOrd="1" destOrd="0" parTransId="{E35AF4C7-4F33-44C8-A4F4-2274DD36329D}" sibTransId="{AA7E13CE-C165-436E-9527-801C03DDDF59}"/>
    <dgm:cxn modelId="{B7718DF0-A40F-41FA-B1BA-DBD143F8FE2D}" type="presParOf" srcId="{344E3965-DCBF-4569-92B4-E450C5F98EDA}" destId="{BED42223-73CD-4A1B-958D-14F0AAC0CA81}" srcOrd="0" destOrd="0" presId="urn:microsoft.com/office/officeart/2008/layout/LinedList"/>
    <dgm:cxn modelId="{78F578A6-0D15-4ED1-9397-4DC62D8813C8}" type="presParOf" srcId="{344E3965-DCBF-4569-92B4-E450C5F98EDA}" destId="{F0416B81-1E32-4004-AFAC-247AE95B7A3B}" srcOrd="1" destOrd="0" presId="urn:microsoft.com/office/officeart/2008/layout/LinedList"/>
    <dgm:cxn modelId="{FCE6572F-BAE9-4B47-A650-3739E0EE6911}" type="presParOf" srcId="{F0416B81-1E32-4004-AFAC-247AE95B7A3B}" destId="{E6C11E36-6715-46AB-84EC-C24873D6E95B}" srcOrd="0" destOrd="0" presId="urn:microsoft.com/office/officeart/2008/layout/LinedList"/>
    <dgm:cxn modelId="{5438A229-EBA6-4A48-8746-99410B4F2785}" type="presParOf" srcId="{F0416B81-1E32-4004-AFAC-247AE95B7A3B}" destId="{5BD36D13-EF14-4C50-9A95-491792337037}" srcOrd="1" destOrd="0" presId="urn:microsoft.com/office/officeart/2008/layout/LinedList"/>
    <dgm:cxn modelId="{20F6EB2C-84F2-419C-98DE-78A10ED08FD9}" type="presParOf" srcId="{344E3965-DCBF-4569-92B4-E450C5F98EDA}" destId="{675B9FF6-433D-41B8-A86F-22AC30A86C32}" srcOrd="2" destOrd="0" presId="urn:microsoft.com/office/officeart/2008/layout/LinedList"/>
    <dgm:cxn modelId="{B3A09D71-BDF3-4350-AA0F-ED648325638A}" type="presParOf" srcId="{344E3965-DCBF-4569-92B4-E450C5F98EDA}" destId="{51B1D01F-8CD3-4994-91AC-A8DDB27D47D4}" srcOrd="3" destOrd="0" presId="urn:microsoft.com/office/officeart/2008/layout/LinedList"/>
    <dgm:cxn modelId="{2107FF38-F661-4681-928F-76BB814E1141}" type="presParOf" srcId="{51B1D01F-8CD3-4994-91AC-A8DDB27D47D4}" destId="{E324DDA6-2DE2-46C2-8C66-6ABB34ADFF36}" srcOrd="0" destOrd="0" presId="urn:microsoft.com/office/officeart/2008/layout/LinedList"/>
    <dgm:cxn modelId="{73A6EDA7-E62C-4811-8CE2-0A416C4B15D8}" type="presParOf" srcId="{51B1D01F-8CD3-4994-91AC-A8DDB27D47D4}" destId="{D9F08267-CAC5-4312-8187-1F693B72A97A}" srcOrd="1" destOrd="0" presId="urn:microsoft.com/office/officeart/2008/layout/LinedList"/>
    <dgm:cxn modelId="{348F5ABA-5C82-441B-8B68-C1B7D7217810}" type="presParOf" srcId="{344E3965-DCBF-4569-92B4-E450C5F98EDA}" destId="{9966BDCA-61F6-4783-8261-B9BBDF07E668}" srcOrd="4" destOrd="0" presId="urn:microsoft.com/office/officeart/2008/layout/LinedList"/>
    <dgm:cxn modelId="{7E1599EB-E6F2-44DC-83DF-F6BEDF94D10E}" type="presParOf" srcId="{344E3965-DCBF-4569-92B4-E450C5F98EDA}" destId="{A6442C54-B660-45AD-AA2C-E78555F1B418}" srcOrd="5" destOrd="0" presId="urn:microsoft.com/office/officeart/2008/layout/LinedList"/>
    <dgm:cxn modelId="{9175089B-9DED-4404-B0E6-D359ADE37A32}" type="presParOf" srcId="{A6442C54-B660-45AD-AA2C-E78555F1B418}" destId="{15DF7CFF-BB86-4AA2-BD5F-A80B7C6B59C3}" srcOrd="0" destOrd="0" presId="urn:microsoft.com/office/officeart/2008/layout/LinedList"/>
    <dgm:cxn modelId="{C23818AB-B0DE-4CDD-91A0-A657E50BBDFE}" type="presParOf" srcId="{A6442C54-B660-45AD-AA2C-E78555F1B418}" destId="{9CE786C3-CA97-443B-A7F3-2283809FB6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DEFEB3-AD2B-4317-A1A4-AD250B517B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E53403-94BF-4C53-9C3F-8B235D5DF089}">
      <dgm:prSet/>
      <dgm:spPr/>
      <dgm:t>
        <a:bodyPr/>
        <a:lstStyle/>
        <a:p>
          <a:pPr>
            <a:lnSpc>
              <a:spcPct val="100000"/>
            </a:lnSpc>
          </a:pPr>
          <a:r>
            <a:rPr lang="en-US"/>
            <a:t>Bernoulli’s equation is used to find the Peak Pressure Gradient between chambers or in vessels with stenosis.</a:t>
          </a:r>
          <a:r>
            <a:rPr lang="en-US">
              <a:latin typeface="Gill Sans MT" panose="020B0502020104020203"/>
            </a:rPr>
            <a:t>  </a:t>
          </a:r>
          <a:endParaRPr lang="en-US"/>
        </a:p>
      </dgm:t>
    </dgm:pt>
    <dgm:pt modelId="{F59630CF-7ED0-484E-8A92-2432A57FD166}" type="parTrans" cxnId="{DF8E86E0-AABA-4E5C-9D8C-0231149BF883}">
      <dgm:prSet/>
      <dgm:spPr/>
      <dgm:t>
        <a:bodyPr/>
        <a:lstStyle/>
        <a:p>
          <a:endParaRPr lang="en-US"/>
        </a:p>
      </dgm:t>
    </dgm:pt>
    <dgm:pt modelId="{E810DA7E-E924-4701-BB88-B25AD052C85E}" type="sibTrans" cxnId="{DF8E86E0-AABA-4E5C-9D8C-0231149BF883}">
      <dgm:prSet/>
      <dgm:spPr/>
      <dgm:t>
        <a:bodyPr/>
        <a:lstStyle/>
        <a:p>
          <a:endParaRPr lang="en-US"/>
        </a:p>
      </dgm:t>
    </dgm:pt>
    <dgm:pt modelId="{2E2A7463-DF2B-46FC-B98B-74466BAF2BCB}">
      <dgm:prSet/>
      <dgm:spPr/>
      <dgm:t>
        <a:bodyPr/>
        <a:lstStyle/>
        <a:p>
          <a:pPr rtl="0">
            <a:lnSpc>
              <a:spcPct val="100000"/>
            </a:lnSpc>
          </a:pPr>
          <a:r>
            <a:rPr lang="en-US"/>
            <a:t>Spectral </a:t>
          </a:r>
          <a:r>
            <a:rPr lang="en-US">
              <a:latin typeface="Gill Sans MT" panose="020B0502020104020203"/>
            </a:rPr>
            <a:t>Doppler </a:t>
          </a:r>
          <a:r>
            <a:rPr lang="en-US"/>
            <a:t>would be used to find the velocity of blood flow.</a:t>
          </a:r>
          <a:r>
            <a:rPr lang="en-US">
              <a:latin typeface="Gill Sans MT" panose="020B0502020104020203"/>
            </a:rPr>
            <a:t>  </a:t>
          </a:r>
          <a:endParaRPr lang="en-US"/>
        </a:p>
      </dgm:t>
    </dgm:pt>
    <dgm:pt modelId="{71E004EE-AA9B-4F00-BA5C-3DB8F96BC8E8}" type="parTrans" cxnId="{4B39C905-016D-4D3F-8900-4FD9936E2AB1}">
      <dgm:prSet/>
      <dgm:spPr/>
      <dgm:t>
        <a:bodyPr/>
        <a:lstStyle/>
        <a:p>
          <a:endParaRPr lang="en-US"/>
        </a:p>
      </dgm:t>
    </dgm:pt>
    <dgm:pt modelId="{B189443E-302F-40BA-B40F-3A002417E1A8}" type="sibTrans" cxnId="{4B39C905-016D-4D3F-8900-4FD9936E2AB1}">
      <dgm:prSet/>
      <dgm:spPr/>
      <dgm:t>
        <a:bodyPr/>
        <a:lstStyle/>
        <a:p>
          <a:endParaRPr lang="en-US"/>
        </a:p>
      </dgm:t>
    </dgm:pt>
    <dgm:pt modelId="{883A0C86-37B1-40D2-882F-7AA4B10BE224}" type="pres">
      <dgm:prSet presAssocID="{56DEFEB3-AD2B-4317-A1A4-AD250B517B8D}" presName="root" presStyleCnt="0">
        <dgm:presLayoutVars>
          <dgm:dir/>
          <dgm:resizeHandles val="exact"/>
        </dgm:presLayoutVars>
      </dgm:prSet>
      <dgm:spPr/>
    </dgm:pt>
    <dgm:pt modelId="{30E6B1C7-9A89-4D0B-A6A0-CEEDA072C978}" type="pres">
      <dgm:prSet presAssocID="{20E53403-94BF-4C53-9C3F-8B235D5DF089}" presName="compNode" presStyleCnt="0"/>
      <dgm:spPr/>
    </dgm:pt>
    <dgm:pt modelId="{FB2D79DE-C400-4583-B3F5-447676D710D4}" type="pres">
      <dgm:prSet presAssocID="{20E53403-94BF-4C53-9C3F-8B235D5DF089}" presName="bgRect" presStyleLbl="bgShp" presStyleIdx="0" presStyleCnt="2"/>
      <dgm:spPr/>
    </dgm:pt>
    <dgm:pt modelId="{F16AD7BE-C4BC-425A-A41D-11F7AD2E3100}" type="pres">
      <dgm:prSet presAssocID="{20E53403-94BF-4C53-9C3F-8B235D5DF0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A4E11552-691E-4C18-8260-6DA0CB169F8C}" type="pres">
      <dgm:prSet presAssocID="{20E53403-94BF-4C53-9C3F-8B235D5DF089}" presName="spaceRect" presStyleCnt="0"/>
      <dgm:spPr/>
    </dgm:pt>
    <dgm:pt modelId="{44360995-E816-4C1F-B12D-71978EBA0FCF}" type="pres">
      <dgm:prSet presAssocID="{20E53403-94BF-4C53-9C3F-8B235D5DF089}" presName="parTx" presStyleLbl="revTx" presStyleIdx="0" presStyleCnt="2">
        <dgm:presLayoutVars>
          <dgm:chMax val="0"/>
          <dgm:chPref val="0"/>
        </dgm:presLayoutVars>
      </dgm:prSet>
      <dgm:spPr/>
    </dgm:pt>
    <dgm:pt modelId="{1495CEB1-84F5-4145-AF0E-0E1C85398BBA}" type="pres">
      <dgm:prSet presAssocID="{E810DA7E-E924-4701-BB88-B25AD052C85E}" presName="sibTrans" presStyleCnt="0"/>
      <dgm:spPr/>
    </dgm:pt>
    <dgm:pt modelId="{F554A688-1D43-4A13-9FA2-C16502FC98BD}" type="pres">
      <dgm:prSet presAssocID="{2E2A7463-DF2B-46FC-B98B-74466BAF2BCB}" presName="compNode" presStyleCnt="0"/>
      <dgm:spPr/>
    </dgm:pt>
    <dgm:pt modelId="{9EA3D85F-0C71-4859-A079-2D558830681B}" type="pres">
      <dgm:prSet presAssocID="{2E2A7463-DF2B-46FC-B98B-74466BAF2BCB}" presName="bgRect" presStyleLbl="bgShp" presStyleIdx="1" presStyleCnt="2"/>
      <dgm:spPr/>
    </dgm:pt>
    <dgm:pt modelId="{A818BB5E-2BC7-4616-9A3F-E6D9A143AD7E}" type="pres">
      <dgm:prSet presAssocID="{2E2A7463-DF2B-46FC-B98B-74466BAF2B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3C5EABA6-58BB-4EC3-94E8-1C51B7E2AC57}" type="pres">
      <dgm:prSet presAssocID="{2E2A7463-DF2B-46FC-B98B-74466BAF2BCB}" presName="spaceRect" presStyleCnt="0"/>
      <dgm:spPr/>
    </dgm:pt>
    <dgm:pt modelId="{7CDA6A72-4616-44D1-946F-8500C3C8C71A}" type="pres">
      <dgm:prSet presAssocID="{2E2A7463-DF2B-46FC-B98B-74466BAF2BCB}" presName="parTx" presStyleLbl="revTx" presStyleIdx="1" presStyleCnt="2">
        <dgm:presLayoutVars>
          <dgm:chMax val="0"/>
          <dgm:chPref val="0"/>
        </dgm:presLayoutVars>
      </dgm:prSet>
      <dgm:spPr/>
    </dgm:pt>
  </dgm:ptLst>
  <dgm:cxnLst>
    <dgm:cxn modelId="{4B39C905-016D-4D3F-8900-4FD9936E2AB1}" srcId="{56DEFEB3-AD2B-4317-A1A4-AD250B517B8D}" destId="{2E2A7463-DF2B-46FC-B98B-74466BAF2BCB}" srcOrd="1" destOrd="0" parTransId="{71E004EE-AA9B-4F00-BA5C-3DB8F96BC8E8}" sibTransId="{B189443E-302F-40BA-B40F-3A002417E1A8}"/>
    <dgm:cxn modelId="{3A1C9CB5-7ABA-42E2-AAA8-78751F8BC436}" type="presOf" srcId="{56DEFEB3-AD2B-4317-A1A4-AD250B517B8D}" destId="{883A0C86-37B1-40D2-882F-7AA4B10BE224}" srcOrd="0" destOrd="0" presId="urn:microsoft.com/office/officeart/2018/2/layout/IconVerticalSolidList"/>
    <dgm:cxn modelId="{0E3E84CE-E294-456F-A069-76FF718C36D6}" type="presOf" srcId="{2E2A7463-DF2B-46FC-B98B-74466BAF2BCB}" destId="{7CDA6A72-4616-44D1-946F-8500C3C8C71A}" srcOrd="0" destOrd="0" presId="urn:microsoft.com/office/officeart/2018/2/layout/IconVerticalSolidList"/>
    <dgm:cxn modelId="{9214C3DC-3361-46FA-B43A-AF9264E9BC72}" type="presOf" srcId="{20E53403-94BF-4C53-9C3F-8B235D5DF089}" destId="{44360995-E816-4C1F-B12D-71978EBA0FCF}" srcOrd="0" destOrd="0" presId="urn:microsoft.com/office/officeart/2018/2/layout/IconVerticalSolidList"/>
    <dgm:cxn modelId="{DF8E86E0-AABA-4E5C-9D8C-0231149BF883}" srcId="{56DEFEB3-AD2B-4317-A1A4-AD250B517B8D}" destId="{20E53403-94BF-4C53-9C3F-8B235D5DF089}" srcOrd="0" destOrd="0" parTransId="{F59630CF-7ED0-484E-8A92-2432A57FD166}" sibTransId="{E810DA7E-E924-4701-BB88-B25AD052C85E}"/>
    <dgm:cxn modelId="{1626E471-0005-4BF0-B379-644F37C01C10}" type="presParOf" srcId="{883A0C86-37B1-40D2-882F-7AA4B10BE224}" destId="{30E6B1C7-9A89-4D0B-A6A0-CEEDA072C978}" srcOrd="0" destOrd="0" presId="urn:microsoft.com/office/officeart/2018/2/layout/IconVerticalSolidList"/>
    <dgm:cxn modelId="{B2F4F579-DD7E-4FBD-B96B-E3916A5428E3}" type="presParOf" srcId="{30E6B1C7-9A89-4D0B-A6A0-CEEDA072C978}" destId="{FB2D79DE-C400-4583-B3F5-447676D710D4}" srcOrd="0" destOrd="0" presId="urn:microsoft.com/office/officeart/2018/2/layout/IconVerticalSolidList"/>
    <dgm:cxn modelId="{D3FD4208-F6E6-47E6-A4C8-DB187D2FE0BA}" type="presParOf" srcId="{30E6B1C7-9A89-4D0B-A6A0-CEEDA072C978}" destId="{F16AD7BE-C4BC-425A-A41D-11F7AD2E3100}" srcOrd="1" destOrd="0" presId="urn:microsoft.com/office/officeart/2018/2/layout/IconVerticalSolidList"/>
    <dgm:cxn modelId="{10F6E8AB-81F6-46EC-83F6-DBC1E4D66B24}" type="presParOf" srcId="{30E6B1C7-9A89-4D0B-A6A0-CEEDA072C978}" destId="{A4E11552-691E-4C18-8260-6DA0CB169F8C}" srcOrd="2" destOrd="0" presId="urn:microsoft.com/office/officeart/2018/2/layout/IconVerticalSolidList"/>
    <dgm:cxn modelId="{7F0B76A2-B8E7-4F19-8DE7-92FC04F6188B}" type="presParOf" srcId="{30E6B1C7-9A89-4D0B-A6A0-CEEDA072C978}" destId="{44360995-E816-4C1F-B12D-71978EBA0FCF}" srcOrd="3" destOrd="0" presId="urn:microsoft.com/office/officeart/2018/2/layout/IconVerticalSolidList"/>
    <dgm:cxn modelId="{3EC1F247-E8F5-493B-BE52-74A5D1D8A004}" type="presParOf" srcId="{883A0C86-37B1-40D2-882F-7AA4B10BE224}" destId="{1495CEB1-84F5-4145-AF0E-0E1C85398BBA}" srcOrd="1" destOrd="0" presId="urn:microsoft.com/office/officeart/2018/2/layout/IconVerticalSolidList"/>
    <dgm:cxn modelId="{505B550A-2EFA-4EA8-907A-90B8BD705406}" type="presParOf" srcId="{883A0C86-37B1-40D2-882F-7AA4B10BE224}" destId="{F554A688-1D43-4A13-9FA2-C16502FC98BD}" srcOrd="2" destOrd="0" presId="urn:microsoft.com/office/officeart/2018/2/layout/IconVerticalSolidList"/>
    <dgm:cxn modelId="{BC266717-CB0B-4656-BA9E-8F14A03CA26E}" type="presParOf" srcId="{F554A688-1D43-4A13-9FA2-C16502FC98BD}" destId="{9EA3D85F-0C71-4859-A079-2D558830681B}" srcOrd="0" destOrd="0" presId="urn:microsoft.com/office/officeart/2018/2/layout/IconVerticalSolidList"/>
    <dgm:cxn modelId="{87ED4CC0-4AD9-49CA-B228-B73AB65109FE}" type="presParOf" srcId="{F554A688-1D43-4A13-9FA2-C16502FC98BD}" destId="{A818BB5E-2BC7-4616-9A3F-E6D9A143AD7E}" srcOrd="1" destOrd="0" presId="urn:microsoft.com/office/officeart/2018/2/layout/IconVerticalSolidList"/>
    <dgm:cxn modelId="{8CCFA3CD-8E72-42D1-9121-3BF81296A0BC}" type="presParOf" srcId="{F554A688-1D43-4A13-9FA2-C16502FC98BD}" destId="{3C5EABA6-58BB-4EC3-94E8-1C51B7E2AC57}" srcOrd="2" destOrd="0" presId="urn:microsoft.com/office/officeart/2018/2/layout/IconVerticalSolidList"/>
    <dgm:cxn modelId="{80BF44C3-3737-47F0-AF01-2480B8388B44}" type="presParOf" srcId="{F554A688-1D43-4A13-9FA2-C16502FC98BD}" destId="{7CDA6A72-4616-44D1-946F-8500C3C8C7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C865E-00A5-4242-A196-BF4240036084}">
      <dsp:nvSpPr>
        <dsp:cNvPr id="0" name=""/>
        <dsp:cNvSpPr/>
      </dsp:nvSpPr>
      <dsp:spPr>
        <a:xfrm>
          <a:off x="0" y="765233"/>
          <a:ext cx="5259278"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F0A33-CC42-4537-A571-C8A465DE2CB0}">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A6E38D-A51B-40AA-AB9A-6E39795CC39A}">
      <dsp:nvSpPr>
        <dsp:cNvPr id="0" name=""/>
        <dsp:cNvSpPr/>
      </dsp:nvSpPr>
      <dsp:spPr>
        <a:xfrm>
          <a:off x="1631713" y="765233"/>
          <a:ext cx="3627564"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77900">
            <a:lnSpc>
              <a:spcPct val="90000"/>
            </a:lnSpc>
            <a:spcBef>
              <a:spcPct val="0"/>
            </a:spcBef>
            <a:spcAft>
              <a:spcPct val="35000"/>
            </a:spcAft>
            <a:buNone/>
          </a:pPr>
          <a:r>
            <a:rPr lang="en-US" sz="2200" kern="1200"/>
            <a:t>The venous system is low pressure</a:t>
          </a:r>
        </a:p>
      </dsp:txBody>
      <dsp:txXfrm>
        <a:off x="1631713" y="765233"/>
        <a:ext cx="3627564" cy="1412739"/>
      </dsp:txXfrm>
    </dsp:sp>
    <dsp:sp modelId="{488C47C0-969E-4DA6-A44C-9C73AF0C5351}">
      <dsp:nvSpPr>
        <dsp:cNvPr id="0" name=""/>
        <dsp:cNvSpPr/>
      </dsp:nvSpPr>
      <dsp:spPr>
        <a:xfrm>
          <a:off x="0" y="2531157"/>
          <a:ext cx="5259278"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BEE59-F110-413D-8529-B137B1F3D4E7}">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FFC81-6DB7-43C7-A2BD-EA8EC6BFABDD}">
      <dsp:nvSpPr>
        <dsp:cNvPr id="0" name=""/>
        <dsp:cNvSpPr/>
      </dsp:nvSpPr>
      <dsp:spPr>
        <a:xfrm>
          <a:off x="1631713" y="2531157"/>
          <a:ext cx="3627564"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977900">
            <a:lnSpc>
              <a:spcPct val="90000"/>
            </a:lnSpc>
            <a:spcBef>
              <a:spcPct val="0"/>
            </a:spcBef>
            <a:spcAft>
              <a:spcPct val="35000"/>
            </a:spcAft>
            <a:buNone/>
          </a:pPr>
          <a:r>
            <a:rPr lang="en-US" sz="2200" kern="1200"/>
            <a:t>Muscles responsible for respiration alter pressures in the thorax and the abdomen</a:t>
          </a:r>
        </a:p>
      </dsp:txBody>
      <dsp:txXfrm>
        <a:off x="1631713" y="2531157"/>
        <a:ext cx="3627564" cy="1412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8BC03-863D-4B16-8250-EC871E6807E9}">
      <dsp:nvSpPr>
        <dsp:cNvPr id="0" name=""/>
        <dsp:cNvSpPr/>
      </dsp:nvSpPr>
      <dsp:spPr>
        <a:xfrm>
          <a:off x="0" y="1782"/>
          <a:ext cx="3710416"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CA83717-0F14-4C75-97C8-BD8B9BC7BAD9}">
      <dsp:nvSpPr>
        <dsp:cNvPr id="0" name=""/>
        <dsp:cNvSpPr/>
      </dsp:nvSpPr>
      <dsp:spPr>
        <a:xfrm>
          <a:off x="0" y="1782"/>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When atrial pressure &gt; ventricular pressure, AV valves open</a:t>
          </a:r>
        </a:p>
      </dsp:txBody>
      <dsp:txXfrm>
        <a:off x="0" y="1782"/>
        <a:ext cx="3710416" cy="1215593"/>
      </dsp:txXfrm>
    </dsp:sp>
    <dsp:sp modelId="{D464312B-EEC7-449D-A7E4-20B2EA693EFB}">
      <dsp:nvSpPr>
        <dsp:cNvPr id="0" name=""/>
        <dsp:cNvSpPr/>
      </dsp:nvSpPr>
      <dsp:spPr>
        <a:xfrm>
          <a:off x="0" y="1217375"/>
          <a:ext cx="3710416"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FBB76D8-0406-44FB-B9A8-A1BAB66ABB2B}">
      <dsp:nvSpPr>
        <dsp:cNvPr id="0" name=""/>
        <dsp:cNvSpPr/>
      </dsp:nvSpPr>
      <dsp:spPr>
        <a:xfrm>
          <a:off x="0" y="1217375"/>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AV valves open &amp; close due to blood volume &amp; pressure.</a:t>
          </a:r>
        </a:p>
      </dsp:txBody>
      <dsp:txXfrm>
        <a:off x="0" y="1217375"/>
        <a:ext cx="3710416" cy="1215593"/>
      </dsp:txXfrm>
    </dsp:sp>
    <dsp:sp modelId="{213C0EB8-7384-4F5F-8296-DE137E0DE8AC}">
      <dsp:nvSpPr>
        <dsp:cNvPr id="0" name=""/>
        <dsp:cNvSpPr/>
      </dsp:nvSpPr>
      <dsp:spPr>
        <a:xfrm>
          <a:off x="0" y="2432968"/>
          <a:ext cx="3710416"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AA88A39-598D-459E-B6D6-48F1839F3060}">
      <dsp:nvSpPr>
        <dsp:cNvPr id="0" name=""/>
        <dsp:cNvSpPr/>
      </dsp:nvSpPr>
      <dsp:spPr>
        <a:xfrm>
          <a:off x="0" y="2432968"/>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Atrial kick responsible for last amount of blood to ventricles.</a:t>
          </a:r>
        </a:p>
      </dsp:txBody>
      <dsp:txXfrm>
        <a:off x="0" y="2432968"/>
        <a:ext cx="3710416" cy="1215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4A5DD-01F3-4811-B60D-5C66E00B410C}">
      <dsp:nvSpPr>
        <dsp:cNvPr id="0" name=""/>
        <dsp:cNvSpPr/>
      </dsp:nvSpPr>
      <dsp:spPr>
        <a:xfrm>
          <a:off x="0" y="1782"/>
          <a:ext cx="3710416"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FA8AFA3-DA23-450A-827D-6EDD50106A53}">
      <dsp:nvSpPr>
        <dsp:cNvPr id="0" name=""/>
        <dsp:cNvSpPr/>
      </dsp:nvSpPr>
      <dsp:spPr>
        <a:xfrm>
          <a:off x="0" y="1782"/>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When ventricular pressure &gt; aortic/pulmonic pressure, semi-lunar valves open</a:t>
          </a:r>
        </a:p>
      </dsp:txBody>
      <dsp:txXfrm>
        <a:off x="0" y="1782"/>
        <a:ext cx="3710416" cy="1215593"/>
      </dsp:txXfrm>
    </dsp:sp>
    <dsp:sp modelId="{E5ACA1DE-9AD8-485E-B683-608D6531FC5A}">
      <dsp:nvSpPr>
        <dsp:cNvPr id="0" name=""/>
        <dsp:cNvSpPr/>
      </dsp:nvSpPr>
      <dsp:spPr>
        <a:xfrm>
          <a:off x="0" y="1217375"/>
          <a:ext cx="3710416"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11AA3E1-3F16-426C-BA39-5389A57C6825}">
      <dsp:nvSpPr>
        <dsp:cNvPr id="0" name=""/>
        <dsp:cNvSpPr/>
      </dsp:nvSpPr>
      <dsp:spPr>
        <a:xfrm>
          <a:off x="0" y="1217375"/>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Aortic &amp; pulmonic valves open from the pressure of contraction</a:t>
          </a:r>
        </a:p>
      </dsp:txBody>
      <dsp:txXfrm>
        <a:off x="0" y="1217375"/>
        <a:ext cx="3710416" cy="1215593"/>
      </dsp:txXfrm>
    </dsp:sp>
    <dsp:sp modelId="{0A6AE91C-3689-41FA-A64C-6FEBBEE83D35}">
      <dsp:nvSpPr>
        <dsp:cNvPr id="0" name=""/>
        <dsp:cNvSpPr/>
      </dsp:nvSpPr>
      <dsp:spPr>
        <a:xfrm>
          <a:off x="0" y="2432968"/>
          <a:ext cx="3710416"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E6D171B-8C90-4476-B305-574AA98261CD}">
      <dsp:nvSpPr>
        <dsp:cNvPr id="0" name=""/>
        <dsp:cNvSpPr/>
      </dsp:nvSpPr>
      <dsp:spPr>
        <a:xfrm>
          <a:off x="0" y="2432968"/>
          <a:ext cx="3710416" cy="1215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Aortic &amp; pulmonic valves close from back pressure caused by the recoil of the artery</a:t>
          </a:r>
        </a:p>
      </dsp:txBody>
      <dsp:txXfrm>
        <a:off x="0" y="2432968"/>
        <a:ext cx="3710416" cy="1215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42223-73CD-4A1B-958D-14F0AAC0CA81}">
      <dsp:nvSpPr>
        <dsp:cNvPr id="0" name=""/>
        <dsp:cNvSpPr/>
      </dsp:nvSpPr>
      <dsp:spPr>
        <a:xfrm>
          <a:off x="0" y="2299"/>
          <a:ext cx="5259278"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6C11E36-6715-46AB-84EC-C24873D6E95B}">
      <dsp:nvSpPr>
        <dsp:cNvPr id="0" name=""/>
        <dsp:cNvSpPr/>
      </dsp:nvSpPr>
      <dsp:spPr>
        <a:xfrm>
          <a:off x="0" y="2299"/>
          <a:ext cx="5259278"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a:t>States that as the speed of a moving fluid increases, the pressure within the fluid decreases.</a:t>
          </a:r>
          <a:r>
            <a:rPr lang="en-US" sz="2700" kern="1200">
              <a:latin typeface="Gill Sans MT" panose="020B0502020104020203"/>
            </a:rPr>
            <a:t> </a:t>
          </a:r>
          <a:endParaRPr lang="en-US" sz="2700" kern="1200"/>
        </a:p>
      </dsp:txBody>
      <dsp:txXfrm>
        <a:off x="0" y="2299"/>
        <a:ext cx="5259278" cy="1568177"/>
      </dsp:txXfrm>
    </dsp:sp>
    <dsp:sp modelId="{675B9FF6-433D-41B8-A86F-22AC30A86C32}">
      <dsp:nvSpPr>
        <dsp:cNvPr id="0" name=""/>
        <dsp:cNvSpPr/>
      </dsp:nvSpPr>
      <dsp:spPr>
        <a:xfrm>
          <a:off x="0" y="1570476"/>
          <a:ext cx="5259278"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324DDA6-2DE2-46C2-8C66-6ABB34ADFF36}">
      <dsp:nvSpPr>
        <dsp:cNvPr id="0" name=""/>
        <dsp:cNvSpPr/>
      </dsp:nvSpPr>
      <dsp:spPr>
        <a:xfrm>
          <a:off x="0" y="1570476"/>
          <a:ext cx="5259278"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a:latin typeface="Gill Sans MT" panose="020B0502020104020203"/>
            </a:rPr>
            <a:t>When </a:t>
          </a:r>
          <a:r>
            <a:rPr lang="en-US" sz="2700" kern="1200"/>
            <a:t>the speed of the moving fluid decreases, the pressure would increase.</a:t>
          </a:r>
          <a:r>
            <a:rPr lang="en-US" sz="2700" kern="1200">
              <a:latin typeface="Gill Sans MT" panose="020B0502020104020203"/>
            </a:rPr>
            <a:t>  </a:t>
          </a:r>
          <a:endParaRPr lang="en-US" sz="2700" kern="1200"/>
        </a:p>
      </dsp:txBody>
      <dsp:txXfrm>
        <a:off x="0" y="1570476"/>
        <a:ext cx="5259278" cy="1568177"/>
      </dsp:txXfrm>
    </dsp:sp>
    <dsp:sp modelId="{9966BDCA-61F6-4783-8261-B9BBDF07E668}">
      <dsp:nvSpPr>
        <dsp:cNvPr id="0" name=""/>
        <dsp:cNvSpPr/>
      </dsp:nvSpPr>
      <dsp:spPr>
        <a:xfrm>
          <a:off x="0" y="3138654"/>
          <a:ext cx="5259278"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5DF7CFF-BB86-4AA2-BD5F-A80B7C6B59C3}">
      <dsp:nvSpPr>
        <dsp:cNvPr id="0" name=""/>
        <dsp:cNvSpPr/>
      </dsp:nvSpPr>
      <dsp:spPr>
        <a:xfrm>
          <a:off x="0" y="3138654"/>
          <a:ext cx="5259278"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So, the speed and pressure have an inverse relationship…as one goes up, the other goes down.</a:t>
          </a:r>
        </a:p>
      </dsp:txBody>
      <dsp:txXfrm>
        <a:off x="0" y="3138654"/>
        <a:ext cx="5259278" cy="1568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D79DE-C400-4583-B3F5-447676D710D4}">
      <dsp:nvSpPr>
        <dsp:cNvPr id="0" name=""/>
        <dsp:cNvSpPr/>
      </dsp:nvSpPr>
      <dsp:spPr>
        <a:xfrm>
          <a:off x="0" y="765233"/>
          <a:ext cx="5259278"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AD7BE-C4BC-425A-A41D-11F7AD2E3100}">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360995-E816-4C1F-B12D-71978EBA0FCF}">
      <dsp:nvSpPr>
        <dsp:cNvPr id="0" name=""/>
        <dsp:cNvSpPr/>
      </dsp:nvSpPr>
      <dsp:spPr>
        <a:xfrm>
          <a:off x="1631713" y="765233"/>
          <a:ext cx="3627564"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800100">
            <a:lnSpc>
              <a:spcPct val="100000"/>
            </a:lnSpc>
            <a:spcBef>
              <a:spcPct val="0"/>
            </a:spcBef>
            <a:spcAft>
              <a:spcPct val="35000"/>
            </a:spcAft>
            <a:buNone/>
          </a:pPr>
          <a:r>
            <a:rPr lang="en-US" sz="1800" kern="1200"/>
            <a:t>Bernoulli’s equation is used to find the Peak Pressure Gradient between chambers or in vessels with stenosis.</a:t>
          </a:r>
          <a:r>
            <a:rPr lang="en-US" sz="1800" kern="1200">
              <a:latin typeface="Gill Sans MT" panose="020B0502020104020203"/>
            </a:rPr>
            <a:t>  </a:t>
          </a:r>
          <a:endParaRPr lang="en-US" sz="1800" kern="1200"/>
        </a:p>
      </dsp:txBody>
      <dsp:txXfrm>
        <a:off x="1631713" y="765233"/>
        <a:ext cx="3627564" cy="1412739"/>
      </dsp:txXfrm>
    </dsp:sp>
    <dsp:sp modelId="{9EA3D85F-0C71-4859-A079-2D558830681B}">
      <dsp:nvSpPr>
        <dsp:cNvPr id="0" name=""/>
        <dsp:cNvSpPr/>
      </dsp:nvSpPr>
      <dsp:spPr>
        <a:xfrm>
          <a:off x="0" y="2531157"/>
          <a:ext cx="5259278" cy="1412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8BB5E-2BC7-4616-9A3F-E6D9A143AD7E}">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DA6A72-4616-44D1-946F-8500C3C8C71A}">
      <dsp:nvSpPr>
        <dsp:cNvPr id="0" name=""/>
        <dsp:cNvSpPr/>
      </dsp:nvSpPr>
      <dsp:spPr>
        <a:xfrm>
          <a:off x="1631713" y="2531157"/>
          <a:ext cx="3627564"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800100" rtl="0">
            <a:lnSpc>
              <a:spcPct val="100000"/>
            </a:lnSpc>
            <a:spcBef>
              <a:spcPct val="0"/>
            </a:spcBef>
            <a:spcAft>
              <a:spcPct val="35000"/>
            </a:spcAft>
            <a:buNone/>
          </a:pPr>
          <a:r>
            <a:rPr lang="en-US" sz="1800" kern="1200"/>
            <a:t>Spectral </a:t>
          </a:r>
          <a:r>
            <a:rPr lang="en-US" sz="1800" kern="1200">
              <a:latin typeface="Gill Sans MT" panose="020B0502020104020203"/>
            </a:rPr>
            <a:t>Doppler </a:t>
          </a:r>
          <a:r>
            <a:rPr lang="en-US" sz="1800" kern="1200"/>
            <a:t>would be used to find the velocity of blood flow.</a:t>
          </a:r>
          <a:r>
            <a:rPr lang="en-US" sz="1800" kern="1200">
              <a:latin typeface="Gill Sans MT" panose="020B0502020104020203"/>
            </a:rPr>
            <a:t>  </a:t>
          </a:r>
          <a:endParaRPr lang="en-US" sz="1800" kern="1200"/>
        </a:p>
      </dsp:txBody>
      <dsp:txXfrm>
        <a:off x="1631713" y="2531157"/>
        <a:ext cx="3627564" cy="14127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CFEF-913E-4B3C-A5F3-81CAEA2D5A7A}"/>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0C45E1A0-346D-4A16-B6DA-0095A518B9EE}"/>
              </a:ext>
            </a:extLst>
          </p:cNvPr>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6BA3C8D-834E-4785-92F7-500B58FA4E6A}" type="datetimeFigureOut">
              <a:rPr lang="en-US"/>
              <a:pPr>
                <a:defRPr/>
              </a:pPr>
              <a:t>11/9/2023</a:t>
            </a:fld>
            <a:endParaRPr lang="en-US"/>
          </a:p>
        </p:txBody>
      </p:sp>
      <p:sp>
        <p:nvSpPr>
          <p:cNvPr id="4" name="Footer Placeholder 3">
            <a:extLst>
              <a:ext uri="{FF2B5EF4-FFF2-40B4-BE49-F238E27FC236}">
                <a16:creationId xmlns:a16="http://schemas.microsoft.com/office/drawing/2014/main" id="{62EE796D-268E-4AF6-9592-4D207B497A81}"/>
              </a:ext>
            </a:extLst>
          </p:cNvPr>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7533BDD-7C45-4692-A0BE-EB1F034B66D0}"/>
              </a:ext>
            </a:extLst>
          </p:cNvPr>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0BE9792-08EC-490F-AEF8-69982C6D033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8127D5-8436-47F1-8F43-9EACC1538848}"/>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3FDD34A-DF00-4ADC-B6CC-377AFF6CF61B}"/>
              </a:ext>
            </a:extLst>
          </p:cNvPr>
          <p:cNvSpPr>
            <a:spLocks noGrp="1"/>
          </p:cNvSpPr>
          <p:nvPr>
            <p:ph type="dt" idx="1"/>
          </p:nvPr>
        </p:nvSpPr>
        <p:spPr>
          <a:xfrm>
            <a:off x="3884613" y="0"/>
            <a:ext cx="2971800"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8AE88C1-7FD5-493F-AFED-3A27F007E35C}" type="datetimeFigureOut">
              <a:rPr lang="en-US"/>
              <a:pPr>
                <a:defRPr/>
              </a:pPr>
              <a:t>11/9/2023</a:t>
            </a:fld>
            <a:endParaRPr lang="en-US"/>
          </a:p>
        </p:txBody>
      </p:sp>
      <p:sp>
        <p:nvSpPr>
          <p:cNvPr id="4" name="Slide Image Placeholder 3">
            <a:extLst>
              <a:ext uri="{FF2B5EF4-FFF2-40B4-BE49-F238E27FC236}">
                <a16:creationId xmlns:a16="http://schemas.microsoft.com/office/drawing/2014/main" id="{5689ADDD-7DA5-411F-B527-B6DC619C0995}"/>
              </a:ext>
            </a:extLst>
          </p:cNvPr>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AFBE0D9-113B-4054-AF89-2135F82248DF}"/>
              </a:ext>
            </a:extLst>
          </p:cNvPr>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1CE50E6-6931-46BA-B5BA-B69497A5CC38}"/>
              </a:ext>
            </a:extLst>
          </p:cNvPr>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A95D4B6-7D93-41B5-9EFA-90A69D51901D}"/>
              </a:ext>
            </a:extLst>
          </p:cNvPr>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F012D42-707F-4C37-99D5-392DCD6DA6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957F88B-8491-462B-B528-F1ACDC96D1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57593F78-C5B2-4882-8199-1EBC08666A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1B0EBF5B-D5E2-4207-ADF9-11813201D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66CC51-40FB-456C-AA8C-63BD69B6D5AA}"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B197D18-E762-45BD-AD40-2458160DF3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BC46C203-FB79-4D02-B8C4-E64B9F4E49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Flow in most of the cardiovascular system, including the heart and great vessels, is normally laminar and rarely exceeds the maximum velocity</a:t>
            </a:r>
          </a:p>
          <a:p>
            <a:pPr eaLnBrk="1" hangingPunct="1">
              <a:spcBef>
                <a:spcPct val="0"/>
              </a:spcBef>
            </a:pPr>
            <a:r>
              <a:rPr lang="en-US" altLang="en-US"/>
              <a:t>of 1.5 m/sec.</a:t>
            </a:r>
          </a:p>
        </p:txBody>
      </p:sp>
      <p:sp>
        <p:nvSpPr>
          <p:cNvPr id="66564" name="Slide Number Placeholder 3">
            <a:extLst>
              <a:ext uri="{FF2B5EF4-FFF2-40B4-BE49-F238E27FC236}">
                <a16:creationId xmlns:a16="http://schemas.microsoft.com/office/drawing/2014/main" id="{CF28ED69-06B5-4E33-83C6-47A4CCC0B4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BB8D9F-D4C4-4CA5-8B96-8CE5A8156DBB}" type="slidenum">
              <a:rPr lang="en-US" altLang="en-US"/>
              <a:pPr>
                <a:spcBef>
                  <a:spcPct val="0"/>
                </a:spcBef>
              </a:pPr>
              <a:t>41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B6F8B889-318A-483C-A76F-4046C739C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B150EC77-4E5E-4A8B-AC49-1C6F4851AC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a:p>
            <a:pPr eaLnBrk="1" hangingPunct="1">
              <a:spcBef>
                <a:spcPct val="0"/>
              </a:spcBef>
            </a:pPr>
            <a:endParaRPr lang="en-US" altLang="en-US"/>
          </a:p>
          <a:p>
            <a:pPr eaLnBrk="1" hangingPunct="1">
              <a:spcBef>
                <a:spcPct val="0"/>
              </a:spcBef>
            </a:pPr>
            <a:r>
              <a:rPr lang="en-US" altLang="en-US"/>
              <a:t>Now Kim will talk about Bernoulli’s equation and how it relates to pressures and velocities in the heart.</a:t>
            </a:r>
          </a:p>
        </p:txBody>
      </p:sp>
      <p:sp>
        <p:nvSpPr>
          <p:cNvPr id="75780" name="Slide Number Placeholder 3">
            <a:extLst>
              <a:ext uri="{FF2B5EF4-FFF2-40B4-BE49-F238E27FC236}">
                <a16:creationId xmlns:a16="http://schemas.microsoft.com/office/drawing/2014/main" id="{4EB09579-9710-47C5-955D-03F91F83FD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94FF3-D365-46EA-9245-4AD3D11AE02D}" type="slidenum">
              <a:rPr lang="en-US" altLang="en-US"/>
              <a:pPr>
                <a:spcBef>
                  <a:spcPct val="0"/>
                </a:spcBef>
              </a:pPr>
              <a:t>43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F0C67468-47A9-4EC3-85B2-FD57C0BA7B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A7E083B6-1FC6-446E-A617-17B9B587B5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Here’s an example:  the speed at P1 (before a stenosis) is less than the speed at P2 (at the location of the stenosis); however, the pressure at P1 is greater that the pressure at P2 because the speed of blood increased in the stenosis.</a:t>
            </a:r>
          </a:p>
          <a:p>
            <a:r>
              <a:rPr lang="en-US" altLang="en-US"/>
              <a:t>Note in the original formula that energy of location 1, in the 1</a:t>
            </a:r>
            <a:r>
              <a:rPr lang="en-US" altLang="en-US" baseline="30000"/>
              <a:t>st</a:t>
            </a:r>
            <a:r>
              <a:rPr lang="en-US" altLang="en-US"/>
              <a:t> part of the equation, equals the energy of location 2 in the second part of the equation.  </a:t>
            </a:r>
          </a:p>
          <a:p>
            <a:endParaRPr lang="en-US" altLang="en-US"/>
          </a:p>
        </p:txBody>
      </p:sp>
      <p:sp>
        <p:nvSpPr>
          <p:cNvPr id="81924" name="Slide Number Placeholder 3">
            <a:extLst>
              <a:ext uri="{FF2B5EF4-FFF2-40B4-BE49-F238E27FC236}">
                <a16:creationId xmlns:a16="http://schemas.microsoft.com/office/drawing/2014/main" id="{CEA39E29-CCF2-43AD-946F-CDA8AB90C1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474390-E521-4DDB-A434-D7B688749AB8}" type="slidenum">
              <a:rPr lang="en-US" altLang="en-US"/>
              <a:pPr>
                <a:spcBef>
                  <a:spcPct val="0"/>
                </a:spcBef>
              </a:pPr>
              <a:t>46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9464B446-414C-4F14-A33F-BF3AB779A6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B88A7FFF-8E6D-403D-B0CB-7C22797D02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a:extLst>
              <a:ext uri="{FF2B5EF4-FFF2-40B4-BE49-F238E27FC236}">
                <a16:creationId xmlns:a16="http://schemas.microsoft.com/office/drawing/2014/main" id="{EDA17CB0-A662-453F-9A84-CFDDE1C1A2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C85854-27AA-4A00-98A8-56F5A528B907}" type="slidenum">
              <a:rPr lang="en-US" altLang="en-US"/>
              <a:pPr>
                <a:spcBef>
                  <a:spcPct val="0"/>
                </a:spcBef>
              </a:pPr>
              <a:t>47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FC9FC6E2-F7AE-4DB2-9C72-CCFAD66DB5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B209BA0E-76DF-45D5-AD33-6B3D7BB8A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Fortunately for us, Bernoulli’s equation has been simplified for use with Doppler echocardiography.</a:t>
            </a:r>
          </a:p>
          <a:p>
            <a:endParaRPr lang="en-US" altLang="en-US"/>
          </a:p>
          <a:p>
            <a:r>
              <a:rPr lang="en-US" altLang="en-US"/>
              <a:t>Ask class to use 4V2 for Tricuspid regurgitation. Patient has a peak of 4 m/s. 4(4squared)= 4(16)=64m/s. Then add 10MMhg for RAP. 74Mmhg, patient has severe Pulmonary Hypertension!</a:t>
            </a:r>
          </a:p>
          <a:p>
            <a:endParaRPr lang="en-US" altLang="en-US"/>
          </a:p>
          <a:p>
            <a:r>
              <a:rPr lang="en-US" altLang="en-US"/>
              <a:t>The velocity would be plugged into the formula    4(v)²</a:t>
            </a:r>
            <a:r>
              <a:rPr lang="en-US" altLang="en-US" baseline="30000"/>
              <a:t>  </a:t>
            </a:r>
            <a:r>
              <a:rPr lang="en-US" altLang="en-US"/>
              <a:t> If the pressure is outside of normal range, either high or low, that would indicate some sort of disease.</a:t>
            </a:r>
          </a:p>
          <a:p>
            <a:endParaRPr lang="en-US" altLang="en-US"/>
          </a:p>
        </p:txBody>
      </p:sp>
      <p:sp>
        <p:nvSpPr>
          <p:cNvPr id="83972" name="Slide Number Placeholder 3">
            <a:extLst>
              <a:ext uri="{FF2B5EF4-FFF2-40B4-BE49-F238E27FC236}">
                <a16:creationId xmlns:a16="http://schemas.microsoft.com/office/drawing/2014/main" id="{B3F39C19-1244-467C-85C7-1FC128BE99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312543-ADB4-4B26-A9C4-4CF9E4FC21A5}" type="slidenum">
              <a:rPr lang="en-US" altLang="en-US"/>
              <a:pPr>
                <a:spcBef>
                  <a:spcPct val="0"/>
                </a:spcBef>
              </a:pPr>
              <a:t>48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20513E1-FFB9-4FEE-8E57-6C3ED6C624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FB6FCD95-69E6-4771-B8F5-6E3A53BEF4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B4600F7A-A741-496B-8348-49B329CE87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C11916-1344-42DE-97A6-1169C3B6874F}" type="slidenum">
              <a:rPr lang="en-US" altLang="en-US"/>
              <a:pPr>
                <a:spcBef>
                  <a:spcPct val="0"/>
                </a:spcBef>
              </a:pPr>
              <a:t>28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94C4359-6D6E-4094-B5AF-5251A3AFFA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6243B989-086B-4E8D-A9DE-5DCC24873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Our presentation discusses the pressures and velocities in the heart that enable the pumping of blood and Bernoulli’s equation and how it’s used.</a:t>
            </a:r>
          </a:p>
        </p:txBody>
      </p:sp>
      <p:sp>
        <p:nvSpPr>
          <p:cNvPr id="53252" name="Slide Number Placeholder 3">
            <a:extLst>
              <a:ext uri="{FF2B5EF4-FFF2-40B4-BE49-F238E27FC236}">
                <a16:creationId xmlns:a16="http://schemas.microsoft.com/office/drawing/2014/main" id="{CE11D816-FFC5-409E-9D21-9DD70910B1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23F20D-FDAE-4CA7-A033-B342BC20E190}" type="slidenum">
              <a:rPr lang="en-US" altLang="en-US"/>
              <a:pPr>
                <a:spcBef>
                  <a:spcPct val="0"/>
                </a:spcBef>
              </a:pPr>
              <a:t>34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D70E60B-827F-4D23-BEF5-83E4983CA2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30645D30-BCCF-474B-B010-272278821635}"/>
              </a:ext>
            </a:extLst>
          </p:cNvPr>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dirty="0"/>
              <a:t>We know that valves open and close with the pressure gradient; and actually Edelman says in </a:t>
            </a:r>
            <a:r>
              <a:rPr lang="en-US" u="sng" dirty="0"/>
              <a:t>Understanding Ultrasound Physics</a:t>
            </a:r>
            <a:r>
              <a:rPr lang="en-US" dirty="0"/>
              <a:t>, if we think about the conservation of energy, which is what Bernoulli’s equation is based on, we should really call it the energy gradient because pressure is just one form of the energy that blood takes on in our bodies; the other forms are kinetic and gravitational. </a:t>
            </a:r>
          </a:p>
          <a:p>
            <a:pPr eaLnBrk="1" fontAlgn="auto" hangingPunct="1">
              <a:spcBef>
                <a:spcPts val="0"/>
              </a:spcBef>
              <a:spcAft>
                <a:spcPts val="0"/>
              </a:spcAft>
              <a:defRPr/>
            </a:pPr>
            <a:endParaRPr lang="en-US" dirty="0"/>
          </a:p>
          <a:p>
            <a:pPr marL="171450" indent="-171450" eaLnBrk="1" fontAlgn="auto" hangingPunct="1">
              <a:spcBef>
                <a:spcPts val="0"/>
              </a:spcBef>
              <a:spcAft>
                <a:spcPts val="0"/>
              </a:spcAft>
              <a:buFont typeface="Arial" pitchFamily="34" charset="0"/>
              <a:buChar char="•"/>
              <a:defRPr/>
            </a:pPr>
            <a:r>
              <a:rPr lang="en-US" dirty="0"/>
              <a:t>So, what causes the pressure or energy gradient? The change in pressure from one place to another. Example, when Kinetic energy is high, the pressure is low. When kinetic energy is low, pressure is high. Pressure energy is converted into kinetic energy as blood accelerates. </a:t>
            </a:r>
          </a:p>
        </p:txBody>
      </p:sp>
      <p:sp>
        <p:nvSpPr>
          <p:cNvPr id="55300" name="Slide Number Placeholder 3">
            <a:extLst>
              <a:ext uri="{FF2B5EF4-FFF2-40B4-BE49-F238E27FC236}">
                <a16:creationId xmlns:a16="http://schemas.microsoft.com/office/drawing/2014/main" id="{CB691699-4C1B-4195-B7D2-9167FD7C1F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3E825D-DB75-43DB-A92E-676AD4D13472}" type="slidenum">
              <a:rPr lang="en-US" altLang="en-US"/>
              <a:pPr>
                <a:spcBef>
                  <a:spcPct val="0"/>
                </a:spcBef>
              </a:pPr>
              <a:t>35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E498C625-B54C-410A-8062-BE50DE38BA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556B6EB7-51BB-42E5-8F38-5B67DE66D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en-US"/>
              <a:t>Since blood follows the energy gradient, when atrial pressure exceeds ventricular pressure, the AV valves open. </a:t>
            </a:r>
          </a:p>
          <a:p>
            <a:pPr marL="171450" indent="-171450" eaLnBrk="1" hangingPunct="1">
              <a:spcBef>
                <a:spcPct val="0"/>
              </a:spcBef>
              <a:buFontTx/>
              <a:buChar char="•"/>
            </a:pPr>
            <a:endParaRPr lang="en-US" altLang="en-US"/>
          </a:p>
          <a:p>
            <a:pPr marL="171450" indent="-171450" eaLnBrk="1" hangingPunct="1">
              <a:spcBef>
                <a:spcPct val="0"/>
              </a:spcBef>
              <a:buFontTx/>
              <a:buChar char="•"/>
            </a:pPr>
            <a:r>
              <a:rPr lang="en-US" altLang="en-US"/>
              <a:t>During isovolumic relaxation, the pressure in the ventricles drops in preparation for diastole while the pressure in the atria is rising due to the influx of blood, which causes gravitational energy.  When the gravitational energy from the volume of blood exceeds the low pressure in the ventricles, the AV valves open and the ventricles are filled.  </a:t>
            </a:r>
          </a:p>
          <a:p>
            <a:pPr marL="171450" indent="-171450" eaLnBrk="1" hangingPunct="1">
              <a:spcBef>
                <a:spcPct val="0"/>
              </a:spcBef>
              <a:buFontTx/>
              <a:buChar char="•"/>
            </a:pPr>
            <a:endParaRPr lang="en-US" altLang="en-US"/>
          </a:p>
          <a:p>
            <a:pPr marL="171450" indent="-171450" eaLnBrk="1" hangingPunct="1">
              <a:spcBef>
                <a:spcPct val="0"/>
              </a:spcBef>
              <a:buFontTx/>
              <a:buChar char="•"/>
            </a:pPr>
            <a:r>
              <a:rPr lang="en-US" altLang="en-US"/>
              <a:t>The contraction in the atria doesn’t come until the end of diastole, the atrial kick is responsible for the last 15 or so percent of blood filling the ventricles during diastole.</a:t>
            </a:r>
          </a:p>
        </p:txBody>
      </p:sp>
      <p:sp>
        <p:nvSpPr>
          <p:cNvPr id="57348" name="Slide Number Placeholder 3">
            <a:extLst>
              <a:ext uri="{FF2B5EF4-FFF2-40B4-BE49-F238E27FC236}">
                <a16:creationId xmlns:a16="http://schemas.microsoft.com/office/drawing/2014/main" id="{049524E9-CE4A-4C71-82E2-204C97CEE2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5ACC63-FF67-4FCA-8AC1-775D7254A812}" type="slidenum">
              <a:rPr lang="en-US" altLang="en-US"/>
              <a:pPr>
                <a:spcBef>
                  <a:spcPct val="0"/>
                </a:spcBef>
              </a:pPr>
              <a:t>36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90CCDC8A-DC5C-4C71-B106-50C014E63F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230061B-5598-4BF2-8DCB-D02289B8E990}"/>
              </a:ext>
            </a:extLst>
          </p:cNvPr>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dirty="0"/>
              <a:t>In the same way, when ventricular pressure exceeds aortic and pulmonary artery pressure, the semi-lunar valves open.  </a:t>
            </a:r>
          </a:p>
          <a:p>
            <a:pPr eaLnBrk="1" fontAlgn="auto" hangingPunct="1">
              <a:spcBef>
                <a:spcPts val="0"/>
              </a:spcBef>
              <a:spcAft>
                <a:spcPts val="0"/>
              </a:spcAft>
              <a:buFont typeface="Arial" pitchFamily="34" charset="0"/>
              <a:buNone/>
              <a:defRPr/>
            </a:pPr>
            <a:endParaRPr lang="en-US" dirty="0"/>
          </a:p>
          <a:p>
            <a:pPr marL="171450" indent="-171450" eaLnBrk="1" fontAlgn="auto" hangingPunct="1">
              <a:spcBef>
                <a:spcPts val="0"/>
              </a:spcBef>
              <a:spcAft>
                <a:spcPts val="0"/>
              </a:spcAft>
              <a:buFont typeface="Arial" pitchFamily="34" charset="0"/>
              <a:buChar char="•"/>
              <a:defRPr/>
            </a:pPr>
            <a:r>
              <a:rPr lang="en-US" dirty="0"/>
              <a:t>But this pressure is different from the primary pressure in the atria, because it comes from contraction.  Once the AV valves have closed, obviously there’s no more volume being added to the ventricles; however, </a:t>
            </a:r>
            <a:r>
              <a:rPr lang="en-US" dirty="0" err="1"/>
              <a:t>isovolumic</a:t>
            </a:r>
            <a:r>
              <a:rPr lang="en-US" dirty="0"/>
              <a:t> contraction begins and, although the volume remains constant, the pressure increases from the ventricles squeezing and causing the fluid to rise.  Soon the pressure in the ventricles will exceed the pressure in the pulmonary artery and the aorta, and the semi-lunar valves will be forced open.  </a:t>
            </a:r>
          </a:p>
          <a:p>
            <a:pPr eaLnBrk="1" fontAlgn="auto" hangingPunct="1">
              <a:spcBef>
                <a:spcPts val="0"/>
              </a:spcBef>
              <a:spcAft>
                <a:spcPts val="0"/>
              </a:spcAft>
              <a:buFont typeface="Arial" pitchFamily="34" charset="0"/>
              <a:buNone/>
              <a:defRPr/>
            </a:pPr>
            <a:endParaRPr lang="en-US" dirty="0"/>
          </a:p>
          <a:p>
            <a:pPr marL="171450" indent="-171450" eaLnBrk="1" fontAlgn="auto" hangingPunct="1">
              <a:spcBef>
                <a:spcPts val="0"/>
              </a:spcBef>
              <a:spcAft>
                <a:spcPts val="0"/>
              </a:spcAft>
              <a:buFont typeface="Arial" pitchFamily="34" charset="0"/>
              <a:buChar char="•"/>
              <a:defRPr/>
            </a:pPr>
            <a:r>
              <a:rPr lang="en-US" dirty="0"/>
              <a:t>When the blood is being ejected, the arteries dilate, and then once the ejection has completed and pressure drops in the ventricles, the arteries recoil in order to propel the blood, and this causes some blood to try to backflow.  That attempted backflow is what causes the semi-lunar valves to close.  </a:t>
            </a:r>
          </a:p>
          <a:p>
            <a:pPr marL="171450" indent="-171450" eaLnBrk="1" fontAlgn="auto" hangingPunct="1">
              <a:spcBef>
                <a:spcPts val="0"/>
              </a:spcBef>
              <a:spcAft>
                <a:spcPts val="0"/>
              </a:spcAft>
              <a:buFont typeface="Arial" pitchFamily="34" charset="0"/>
              <a:buChar char="•"/>
              <a:defRPr/>
            </a:pPr>
            <a:endParaRPr lang="en-US" dirty="0"/>
          </a:p>
          <a:p>
            <a:pPr marL="171450" indent="-171450" eaLnBrk="1" fontAlgn="auto" hangingPunct="1">
              <a:spcBef>
                <a:spcPts val="0"/>
              </a:spcBef>
              <a:spcAft>
                <a:spcPts val="0"/>
              </a:spcAft>
              <a:buFont typeface="Arial" pitchFamily="34" charset="0"/>
              <a:buChar char="•"/>
              <a:defRPr/>
            </a:pPr>
            <a:endParaRPr lang="en-US" dirty="0"/>
          </a:p>
          <a:p>
            <a:pPr marL="171450" indent="-171450" eaLnBrk="1" fontAlgn="auto" hangingPunct="1">
              <a:spcBef>
                <a:spcPts val="0"/>
              </a:spcBef>
              <a:spcAft>
                <a:spcPts val="0"/>
              </a:spcAft>
              <a:buFont typeface="Arial" pitchFamily="34" charset="0"/>
              <a:buChar char="•"/>
              <a:defRPr/>
            </a:pPr>
            <a:endParaRPr lang="en-US" dirty="0"/>
          </a:p>
          <a:p>
            <a:pPr marL="171450" indent="-171450" eaLnBrk="1" fontAlgn="auto" hangingPunct="1">
              <a:spcBef>
                <a:spcPts val="0"/>
              </a:spcBef>
              <a:spcAft>
                <a:spcPts val="0"/>
              </a:spcAft>
              <a:buFont typeface="Arial" pitchFamily="34" charset="0"/>
              <a:buChar char="•"/>
              <a:defRPr/>
            </a:pPr>
            <a:endParaRPr lang="en-US" dirty="0"/>
          </a:p>
        </p:txBody>
      </p:sp>
      <p:sp>
        <p:nvSpPr>
          <p:cNvPr id="59396" name="Slide Number Placeholder 3">
            <a:extLst>
              <a:ext uri="{FF2B5EF4-FFF2-40B4-BE49-F238E27FC236}">
                <a16:creationId xmlns:a16="http://schemas.microsoft.com/office/drawing/2014/main" id="{799698A8-5BB4-44EF-B187-FDADD1B471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D5386E-6AB8-4E8D-9275-CB15CD3C0CB2}" type="slidenum">
              <a:rPr lang="en-US" altLang="en-US"/>
              <a:pPr>
                <a:spcBef>
                  <a:spcPct val="0"/>
                </a:spcBef>
              </a:pPr>
              <a:t>37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CCD1E12-072C-4616-B3D0-256C139078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6F54F31A-FAA1-41B2-9C8C-56BA55DDB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34041BC2-72B7-470B-A873-A07F95A9E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0ED71-80F2-4D7A-AA3C-9D91D3AD7687}" type="slidenum">
              <a:rPr lang="en-US" altLang="en-US"/>
              <a:pPr>
                <a:spcBef>
                  <a:spcPct val="0"/>
                </a:spcBef>
              </a:pPr>
              <a:t>38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CCD1E12-072C-4616-B3D0-256C139078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6F54F31A-FAA1-41B2-9C8C-56BA55DDB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34041BC2-72B7-470B-A873-A07F95A9E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0ED71-80F2-4D7A-AA3C-9D91D3AD7687}" type="slidenum">
              <a:rPr lang="en-US" altLang="en-US"/>
              <a:pPr>
                <a:spcBef>
                  <a:spcPct val="0"/>
                </a:spcBef>
              </a:pPr>
              <a:t>39</a:t>
            </a:fld>
            <a:endParaRPr lang="en-US" altLang="en-US"/>
          </a:p>
        </p:txBody>
      </p:sp>
    </p:spTree>
    <p:extLst>
      <p:ext uri="{BB962C8B-B14F-4D97-AF65-F5344CB8AC3E}">
        <p14:creationId xmlns:p14="http://schemas.microsoft.com/office/powerpoint/2010/main" val="2272361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E66057F-41AB-426B-B73F-A13A7B36D1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93CFEBE1-F994-43E3-B9D1-F3543AED88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a:extLst>
              <a:ext uri="{FF2B5EF4-FFF2-40B4-BE49-F238E27FC236}">
                <a16:creationId xmlns:a16="http://schemas.microsoft.com/office/drawing/2014/main" id="{CEEC4733-0F22-4090-80FA-9E2681B275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2098E0-6F11-4D02-B60B-B068AAF5277A}" type="slidenum">
              <a:rPr lang="en-US" altLang="en-US"/>
              <a:pPr>
                <a:spcBef>
                  <a:spcPct val="0"/>
                </a:spcBef>
              </a:pPr>
              <a:t>40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742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221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727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BA5998-1786-48ED-A05A-B33610391AE2}"/>
              </a:ext>
            </a:extLst>
          </p:cNvPr>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
        <p:nvSpPr>
          <p:cNvPr id="5" name="Date Placeholder 11">
            <a:extLst>
              <a:ext uri="{FF2B5EF4-FFF2-40B4-BE49-F238E27FC236}">
                <a16:creationId xmlns:a16="http://schemas.microsoft.com/office/drawing/2014/main" id="{4D4FCCF7-C4E3-4D12-B7F2-7FEFA83ED524}"/>
              </a:ext>
            </a:extLst>
          </p:cNvPr>
          <p:cNvSpPr>
            <a:spLocks noGrp="1"/>
          </p:cNvSpPr>
          <p:nvPr>
            <p:ph type="dt" sz="half" idx="14"/>
          </p:nvPr>
        </p:nvSpPr>
        <p:spPr/>
        <p:txBody>
          <a:bodyPr/>
          <a:lstStyle>
            <a:lvl1pPr>
              <a:defRPr/>
            </a:lvl1pPr>
          </a:lstStyle>
          <a:p>
            <a:pPr>
              <a:defRPr/>
            </a:pPr>
            <a:fld id="{FF83940A-2213-4DB0-8AC4-CADEFB7F4F29}" type="datetimeFigureOut">
              <a:rPr lang="en-US"/>
              <a:pPr>
                <a:defRPr/>
              </a:pPr>
              <a:t>11/9/2023</a:t>
            </a:fld>
            <a:endParaRPr lang="en-US"/>
          </a:p>
        </p:txBody>
      </p:sp>
      <p:sp>
        <p:nvSpPr>
          <p:cNvPr id="6" name="Slide Number Placeholder 18">
            <a:extLst>
              <a:ext uri="{FF2B5EF4-FFF2-40B4-BE49-F238E27FC236}">
                <a16:creationId xmlns:a16="http://schemas.microsoft.com/office/drawing/2014/main" id="{88A4ACE7-42F1-4FE8-9DCE-12B7A625AA9E}"/>
              </a:ext>
            </a:extLst>
          </p:cNvPr>
          <p:cNvSpPr>
            <a:spLocks noGrp="1"/>
          </p:cNvSpPr>
          <p:nvPr>
            <p:ph type="sldNum" sz="quarter" idx="15"/>
          </p:nvPr>
        </p:nvSpPr>
        <p:spPr/>
        <p:txBody>
          <a:bodyPr/>
          <a:lstStyle>
            <a:lvl1pPr>
              <a:defRPr/>
            </a:lvl1pPr>
          </a:lstStyle>
          <a:p>
            <a:fld id="{50CBF353-9BE8-4F3E-91B2-A35B925F96C1}" type="slidenum">
              <a:rPr lang="en-US" altLang="en-US"/>
              <a:pPr/>
              <a:t>‹#›</a:t>
            </a:fld>
            <a:endParaRPr lang="en-US" altLang="en-US"/>
          </a:p>
        </p:txBody>
      </p:sp>
      <p:sp>
        <p:nvSpPr>
          <p:cNvPr id="7" name="Footer Placeholder 20">
            <a:extLst>
              <a:ext uri="{FF2B5EF4-FFF2-40B4-BE49-F238E27FC236}">
                <a16:creationId xmlns:a16="http://schemas.microsoft.com/office/drawing/2014/main" id="{991EEFF5-2A11-4500-9A86-0FC0BEF48B2B}"/>
              </a:ext>
            </a:extLst>
          </p:cNvPr>
          <p:cNvSpPr>
            <a:spLocks noGrp="1"/>
          </p:cNvSpPr>
          <p:nvPr>
            <p:ph type="ftr" sz="quarter" idx="16"/>
          </p:nvPr>
        </p:nvSpPr>
        <p:spPr/>
        <p:txBody>
          <a:bodyPr/>
          <a:lstStyle>
            <a:lvl1pPr>
              <a:defRPr/>
            </a:lvl1pPr>
          </a:lstStyle>
          <a:p>
            <a:pPr>
              <a:defRPr/>
            </a:pPr>
            <a:endParaRPr lang="en-US"/>
          </a:p>
        </p:txBody>
      </p:sp>
    </p:spTree>
    <p:extLst>
      <p:ext uri="{BB962C8B-B14F-4D97-AF65-F5344CB8AC3E}">
        <p14:creationId xmlns:p14="http://schemas.microsoft.com/office/powerpoint/2010/main" val="267004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808C57-9860-4F67-B4BB-1D84E508E7B8}"/>
              </a:ext>
            </a:extLst>
          </p:cNvPr>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7977EFA-6250-462B-BD2D-8A837A84FEB6}"/>
              </a:ext>
            </a:extLst>
          </p:cNvPr>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FF5AB524-4C13-44AE-B3D8-AF4C6049C919}"/>
              </a:ext>
            </a:extLst>
          </p:cNvPr>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2">
            <a:extLst>
              <a:ext uri="{FF2B5EF4-FFF2-40B4-BE49-F238E27FC236}">
                <a16:creationId xmlns:a16="http://schemas.microsoft.com/office/drawing/2014/main" id="{BC2EEDE5-6D70-42CA-95FE-85FBB3283271}"/>
              </a:ext>
            </a:extLst>
          </p:cNvPr>
          <p:cNvSpPr>
            <a:spLocks noGrp="1"/>
          </p:cNvSpPr>
          <p:nvPr>
            <p:ph type="dt" sz="half" idx="15"/>
          </p:nvPr>
        </p:nvSpPr>
        <p:spPr/>
        <p:txBody>
          <a:bodyPr/>
          <a:lstStyle>
            <a:lvl1pPr>
              <a:defRPr/>
            </a:lvl1pPr>
          </a:lstStyle>
          <a:p>
            <a:pPr>
              <a:defRPr/>
            </a:pPr>
            <a:fld id="{22558B4E-FEE1-46E3-B640-A39D5A504DE1}" type="datetimeFigureOut">
              <a:rPr lang="en-US"/>
              <a:pPr>
                <a:defRPr/>
              </a:pPr>
              <a:t>11/9/2023</a:t>
            </a:fld>
            <a:endParaRPr lang="en-US"/>
          </a:p>
        </p:txBody>
      </p:sp>
      <p:sp>
        <p:nvSpPr>
          <p:cNvPr id="9" name="Slide Number Placeholder 17">
            <a:extLst>
              <a:ext uri="{FF2B5EF4-FFF2-40B4-BE49-F238E27FC236}">
                <a16:creationId xmlns:a16="http://schemas.microsoft.com/office/drawing/2014/main" id="{CE927C96-B014-4E91-BE10-75F2EFF98EC7}"/>
              </a:ext>
            </a:extLst>
          </p:cNvPr>
          <p:cNvSpPr>
            <a:spLocks noGrp="1"/>
          </p:cNvSpPr>
          <p:nvPr>
            <p:ph type="sldNum" sz="quarter" idx="16"/>
          </p:nvPr>
        </p:nvSpPr>
        <p:spPr/>
        <p:txBody>
          <a:bodyPr/>
          <a:lstStyle>
            <a:lvl1pPr>
              <a:defRPr/>
            </a:lvl1pPr>
          </a:lstStyle>
          <a:p>
            <a:fld id="{40E74E1C-5861-4B71-9EB5-DC73488A6C58}" type="slidenum">
              <a:rPr lang="en-US" altLang="en-US"/>
              <a:pPr/>
              <a:t>‹#›</a:t>
            </a:fld>
            <a:endParaRPr lang="en-US" altLang="en-US"/>
          </a:p>
        </p:txBody>
      </p:sp>
      <p:sp>
        <p:nvSpPr>
          <p:cNvPr id="10" name="Footer Placeholder 19">
            <a:extLst>
              <a:ext uri="{FF2B5EF4-FFF2-40B4-BE49-F238E27FC236}">
                <a16:creationId xmlns:a16="http://schemas.microsoft.com/office/drawing/2014/main" id="{F863AD86-B25C-401D-AA45-529317329025}"/>
              </a:ext>
            </a:extLst>
          </p:cNvPr>
          <p:cNvSpPr>
            <a:spLocks noGrp="1"/>
          </p:cNvSpPr>
          <p:nvPr>
            <p:ph type="ftr" sz="quarter" idx="17"/>
          </p:nvPr>
        </p:nvSpPr>
        <p:spPr/>
        <p:txBody>
          <a:bodyPr/>
          <a:lstStyle>
            <a:lvl1pPr>
              <a:defRPr/>
            </a:lvl1pPr>
          </a:lstStyle>
          <a:p>
            <a:pPr>
              <a:defRPr/>
            </a:pPr>
            <a:endParaRPr lang="en-US"/>
          </a:p>
        </p:txBody>
      </p:sp>
    </p:spTree>
    <p:extLst>
      <p:ext uri="{BB962C8B-B14F-4D97-AF65-F5344CB8AC3E}">
        <p14:creationId xmlns:p14="http://schemas.microsoft.com/office/powerpoint/2010/main" val="670378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8BF64B-FE72-4DEE-A66C-B1DD1AD10809}"/>
              </a:ext>
            </a:extLst>
          </p:cNvPr>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ontent Placeholder 11"/>
          <p:cNvSpPr>
            <a:spLocks noGrp="1"/>
          </p:cNvSpPr>
          <p:nvPr>
            <p:ph sz="quarter" idx="14"/>
          </p:nvPr>
        </p:nvSpPr>
        <p:spPr>
          <a:xfrm>
            <a:off x="4901184" y="1463040"/>
            <a:ext cx="3886200" cy="4288536"/>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6" name="Date Placeholder 19">
            <a:extLst>
              <a:ext uri="{FF2B5EF4-FFF2-40B4-BE49-F238E27FC236}">
                <a16:creationId xmlns:a16="http://schemas.microsoft.com/office/drawing/2014/main" id="{9469EEA2-011E-40DD-B4E9-A7E79911D0A2}"/>
              </a:ext>
            </a:extLst>
          </p:cNvPr>
          <p:cNvSpPr>
            <a:spLocks noGrp="1"/>
          </p:cNvSpPr>
          <p:nvPr>
            <p:ph type="dt" sz="half" idx="15"/>
          </p:nvPr>
        </p:nvSpPr>
        <p:spPr/>
        <p:txBody>
          <a:bodyPr/>
          <a:lstStyle>
            <a:lvl1pPr>
              <a:defRPr/>
            </a:lvl1pPr>
          </a:lstStyle>
          <a:p>
            <a:pPr>
              <a:defRPr/>
            </a:pPr>
            <a:fld id="{AE85BB0F-A69C-4D8D-9BD2-AEA2560920D5}" type="datetimeFigureOut">
              <a:rPr lang="en-US"/>
              <a:pPr>
                <a:defRPr/>
              </a:pPr>
              <a:t>11/9/2023</a:t>
            </a:fld>
            <a:endParaRPr lang="en-US"/>
          </a:p>
        </p:txBody>
      </p:sp>
      <p:sp>
        <p:nvSpPr>
          <p:cNvPr id="7" name="Slide Number Placeholder 24">
            <a:extLst>
              <a:ext uri="{FF2B5EF4-FFF2-40B4-BE49-F238E27FC236}">
                <a16:creationId xmlns:a16="http://schemas.microsoft.com/office/drawing/2014/main" id="{E2EE03D5-3276-445A-9860-821052BD7E69}"/>
              </a:ext>
            </a:extLst>
          </p:cNvPr>
          <p:cNvSpPr>
            <a:spLocks noGrp="1"/>
          </p:cNvSpPr>
          <p:nvPr>
            <p:ph type="sldNum" sz="quarter" idx="16"/>
          </p:nvPr>
        </p:nvSpPr>
        <p:spPr/>
        <p:txBody>
          <a:bodyPr/>
          <a:lstStyle>
            <a:lvl1pPr>
              <a:defRPr/>
            </a:lvl1pPr>
          </a:lstStyle>
          <a:p>
            <a:fld id="{28F9E1A6-0431-45F0-947D-913279EC46F6}" type="slidenum">
              <a:rPr lang="en-US" altLang="en-US"/>
              <a:pPr/>
              <a:t>‹#›</a:t>
            </a:fld>
            <a:endParaRPr lang="en-US" altLang="en-US"/>
          </a:p>
        </p:txBody>
      </p:sp>
      <p:sp>
        <p:nvSpPr>
          <p:cNvPr id="8" name="Footer Placeholder 25">
            <a:extLst>
              <a:ext uri="{FF2B5EF4-FFF2-40B4-BE49-F238E27FC236}">
                <a16:creationId xmlns:a16="http://schemas.microsoft.com/office/drawing/2014/main" id="{53D08BBD-9BE8-4500-94E2-B3C88319C7EF}"/>
              </a:ext>
            </a:extLst>
          </p:cNvPr>
          <p:cNvSpPr>
            <a:spLocks noGrp="1"/>
          </p:cNvSpPr>
          <p:nvPr>
            <p:ph type="ftr" sz="quarter" idx="17"/>
          </p:nvPr>
        </p:nvSpPr>
        <p:spPr/>
        <p:txBody>
          <a:bodyPr/>
          <a:lstStyle>
            <a:lvl1pPr>
              <a:defRPr/>
            </a:lvl1pPr>
          </a:lstStyle>
          <a:p>
            <a:pPr>
              <a:defRPr/>
            </a:pPr>
            <a:endParaRPr lang="en-US"/>
          </a:p>
        </p:txBody>
      </p:sp>
    </p:spTree>
    <p:extLst>
      <p:ext uri="{BB962C8B-B14F-4D97-AF65-F5344CB8AC3E}">
        <p14:creationId xmlns:p14="http://schemas.microsoft.com/office/powerpoint/2010/main" val="210816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70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20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192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167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12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17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21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72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5367572"/>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D66A9-44F8-4EEF-A88A-5406725AF79F}"/>
              </a:ext>
            </a:extLst>
          </p:cNvPr>
          <p:cNvSpPr>
            <a:spLocks noGrp="1"/>
          </p:cNvSpPr>
          <p:nvPr>
            <p:ph type="ctrTitle"/>
          </p:nvPr>
        </p:nvSpPr>
        <p:spPr>
          <a:xfrm>
            <a:off x="3337470" y="1507414"/>
            <a:ext cx="5471630" cy="3703320"/>
          </a:xfrm>
        </p:spPr>
        <p:txBody>
          <a:bodyPr rtlCol="0" anchor="ctr">
            <a:normAutofit/>
          </a:bodyPr>
          <a:lstStyle/>
          <a:p>
            <a:pPr eaLnBrk="1" fontAlgn="auto" hangingPunct="1">
              <a:spcAft>
                <a:spcPts val="0"/>
              </a:spcAft>
              <a:defRPr/>
            </a:pPr>
            <a:r>
              <a:rPr lang="en-US" sz="4200">
                <a:solidFill>
                  <a:schemeClr val="tx2"/>
                </a:solidFill>
              </a:rPr>
              <a:t>Venous Return, Stroke Volume and Cardiac Output </a:t>
            </a:r>
          </a:p>
        </p:txBody>
      </p:sp>
      <p:sp>
        <p:nvSpPr>
          <p:cNvPr id="3" name="Subtitle 2">
            <a:extLst>
              <a:ext uri="{FF2B5EF4-FFF2-40B4-BE49-F238E27FC236}">
                <a16:creationId xmlns:a16="http://schemas.microsoft.com/office/drawing/2014/main" id="{77D9085C-1CA5-4F9D-B61E-4863212A633C}"/>
              </a:ext>
            </a:extLst>
          </p:cNvPr>
          <p:cNvSpPr>
            <a:spLocks noGrp="1"/>
          </p:cNvSpPr>
          <p:nvPr>
            <p:ph type="subTitle" idx="1"/>
          </p:nvPr>
        </p:nvSpPr>
        <p:spPr>
          <a:xfrm>
            <a:off x="333256" y="1507414"/>
            <a:ext cx="2498086" cy="3703320"/>
          </a:xfrm>
          <a:ln w="57150">
            <a:noFill/>
          </a:ln>
        </p:spPr>
        <p:txBody>
          <a:bodyPr anchor="ctr">
            <a:normAutofit/>
          </a:bodyPr>
          <a:lstStyle/>
          <a:p>
            <a:pPr algn="r">
              <a:spcAft>
                <a:spcPts val="0"/>
              </a:spcAft>
              <a:buClr>
                <a:schemeClr val="accent5"/>
              </a:buClr>
              <a:defRPr/>
            </a:pPr>
            <a:r>
              <a:rPr lang="en-US" sz="1700" dirty="0">
                <a:solidFill>
                  <a:schemeClr val="tx2"/>
                </a:solidFill>
              </a:rPr>
              <a:t> Week 13</a:t>
            </a:r>
          </a:p>
        </p:txBody>
      </p:sp>
      <p:sp>
        <p:nvSpPr>
          <p:cNvPr id="32" name="Rectangle 31">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8B6CA-5668-473A-829B-6488E979C81D}"/>
              </a:ext>
            </a:extLst>
          </p:cNvPr>
          <p:cNvSpPr>
            <a:spLocks noGrp="1"/>
          </p:cNvSpPr>
          <p:nvPr>
            <p:ph type="ctrTitle"/>
          </p:nvPr>
        </p:nvSpPr>
        <p:spPr>
          <a:xfrm>
            <a:off x="719367" y="1113764"/>
            <a:ext cx="2452312" cy="4624327"/>
          </a:xfrm>
        </p:spPr>
        <p:txBody>
          <a:bodyPr vert="horz" lIns="91440" tIns="45720" rIns="91440" bIns="45720" rtlCol="0" anchor="ctr">
            <a:normAutofit/>
          </a:bodyPr>
          <a:lstStyle/>
          <a:p>
            <a:pPr>
              <a:defRPr/>
            </a:pPr>
            <a:r>
              <a:rPr lang="en-US" sz="2800" dirty="0">
                <a:solidFill>
                  <a:srgbClr val="FFFFFF"/>
                </a:solidFill>
              </a:rPr>
              <a:t>Venous </a:t>
            </a:r>
            <a:r>
              <a:rPr lang="en-US" sz="2800">
                <a:solidFill>
                  <a:srgbClr val="FFFFFF"/>
                </a:solidFill>
              </a:rPr>
              <a:t>Return:</a:t>
            </a:r>
            <a:br>
              <a:rPr lang="en-US" sz="2800" dirty="0">
                <a:solidFill>
                  <a:srgbClr val="FFFFFF"/>
                </a:solidFill>
              </a:rPr>
            </a:br>
            <a:r>
              <a:rPr lang="en-US" sz="2800">
                <a:solidFill>
                  <a:srgbClr val="FFFFFF"/>
                </a:solidFill>
              </a:rPr>
              <a:t>Inspiration </a:t>
            </a:r>
            <a:r>
              <a:rPr lang="en-US" sz="2800" dirty="0">
                <a:solidFill>
                  <a:srgbClr val="FFFFFF"/>
                </a:solidFill>
              </a:rPr>
              <a:t>and Expiration </a:t>
            </a:r>
          </a:p>
        </p:txBody>
      </p:sp>
      <p:sp>
        <p:nvSpPr>
          <p:cNvPr id="7" name="Subtitle 6">
            <a:extLst>
              <a:ext uri="{FF2B5EF4-FFF2-40B4-BE49-F238E27FC236}">
                <a16:creationId xmlns:a16="http://schemas.microsoft.com/office/drawing/2014/main" id="{98874A31-A4CB-4D10-B1DC-AB503F378503}"/>
              </a:ext>
            </a:extLst>
          </p:cNvPr>
          <p:cNvSpPr>
            <a:spLocks noGrp="1"/>
          </p:cNvSpPr>
          <p:nvPr>
            <p:ph type="subTitle" idx="1"/>
          </p:nvPr>
        </p:nvSpPr>
        <p:spPr>
          <a:xfrm>
            <a:off x="3866928" y="1113764"/>
            <a:ext cx="4581135" cy="4624327"/>
          </a:xfrm>
        </p:spPr>
        <p:txBody>
          <a:bodyPr vert="horz" lIns="91440" tIns="45720" rIns="91440" bIns="45720" rtlCol="0" anchor="ctr">
            <a:normAutofit/>
          </a:bodyPr>
          <a:lstStyle/>
          <a:p>
            <a:pPr fontAlgn="auto">
              <a:buFont typeface="Wingdings 2" panose="05020102010507070707" pitchFamily="18" charset="2"/>
              <a:buChar char=""/>
              <a:defRPr/>
            </a:pPr>
            <a:r>
              <a:rPr lang="en-US">
                <a:solidFill>
                  <a:schemeClr val="tx2"/>
                </a:solidFill>
              </a:rPr>
              <a:t>Venous flow in the legs correlates with movement of the diaphragm.</a:t>
            </a:r>
          </a:p>
          <a:p>
            <a:pPr marL="342900" indent="-342900" fontAlgn="auto">
              <a:buFont typeface="Wingdings 2" panose="05020102010507070707" pitchFamily="18" charset="2"/>
              <a:buChar char=""/>
              <a:defRPr/>
            </a:pPr>
            <a:r>
              <a:rPr lang="en-US">
                <a:solidFill>
                  <a:schemeClr val="tx2"/>
                </a:solidFill>
              </a:rPr>
              <a:t>Downward movement of the diaphragm (inspiration) decreases venous flow in the legs (downward – decreases)</a:t>
            </a:r>
          </a:p>
          <a:p>
            <a:pPr marL="342900" indent="-342900" fontAlgn="auto">
              <a:buFont typeface="Wingdings 2" panose="05020102010507070707" pitchFamily="18" charset="2"/>
              <a:buChar char=""/>
              <a:defRPr/>
            </a:pPr>
            <a:r>
              <a:rPr lang="en-US">
                <a:solidFill>
                  <a:schemeClr val="tx2"/>
                </a:solidFill>
              </a:rPr>
              <a:t>Upward movement of the diaphragm (expiration) increases venous flow in the legs (upward-increases)</a:t>
            </a:r>
          </a:p>
          <a:p>
            <a:pPr marL="342900" indent="-342900">
              <a:buFont typeface="Wingdings 2" panose="05020102010507070707" pitchFamily="18" charset="2"/>
              <a:buChar char=""/>
              <a:defRPr/>
            </a:pPr>
            <a:r>
              <a:rPr lang="en-US" dirty="0">
                <a:solidFill>
                  <a:schemeClr val="tx2"/>
                </a:solidFill>
              </a:rPr>
              <a:t>When venous flow in the leg decreases, venous return to </a:t>
            </a:r>
            <a:r>
              <a:rPr lang="en-US">
                <a:solidFill>
                  <a:schemeClr val="tx2"/>
                </a:solidFill>
              </a:rPr>
              <a:t>the heart</a:t>
            </a:r>
            <a:r>
              <a:rPr lang="en-US" dirty="0">
                <a:solidFill>
                  <a:schemeClr val="tx2"/>
                </a:solidFill>
              </a:rPr>
              <a:t> increases</a:t>
            </a:r>
          </a:p>
          <a:p>
            <a:pPr marL="342900" indent="-342900" fontAlgn="auto">
              <a:buFont typeface="Wingdings 2" panose="05020102010507070707" pitchFamily="18" charset="2"/>
              <a:buChar char=""/>
              <a:defRPr/>
            </a:pPr>
            <a:r>
              <a:rPr lang="en-US">
                <a:solidFill>
                  <a:schemeClr val="tx2"/>
                </a:solidFill>
              </a:rPr>
              <a:t>When venous flow in the leg increases, venous return to the heart decreases.  </a:t>
            </a:r>
          </a:p>
          <a:p>
            <a:pPr marL="342900" indent="-342900" fontAlgn="auto">
              <a:buFont typeface="Wingdings 2" panose="05020102010507070707" pitchFamily="18" charset="2"/>
              <a:buChar char=""/>
              <a:defRPr/>
            </a:pPr>
            <a:endParaRPr lang="en-US">
              <a:solidFill>
                <a:schemeClr val="tx2"/>
              </a:solidFill>
            </a:endParaRPr>
          </a:p>
          <a:p>
            <a:pPr fontAlgn="auto">
              <a:buFont typeface="Wingdings 2" panose="05020102010507070707" pitchFamily="18" charset="2"/>
              <a:buChar char=""/>
              <a:defRPr/>
            </a:pPr>
            <a:endParaRPr lang="en-US">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B0AC996-A525-4893-B0E0-E3112578E27B}"/>
              </a:ext>
            </a:extLst>
          </p:cNvPr>
          <p:cNvSpPr>
            <a:spLocks noGrp="1"/>
          </p:cNvSpPr>
          <p:nvPr>
            <p:ph type="title"/>
          </p:nvPr>
        </p:nvSpPr>
        <p:spPr>
          <a:xfrm>
            <a:off x="559671" y="1073231"/>
            <a:ext cx="2290568" cy="4711539"/>
          </a:xfrm>
        </p:spPr>
        <p:txBody>
          <a:bodyPr rtlCol="0" anchor="ctr">
            <a:normAutofit/>
          </a:bodyPr>
          <a:lstStyle/>
          <a:p>
            <a:pPr eaLnBrk="1" fontAlgn="auto" hangingPunct="1">
              <a:spcAft>
                <a:spcPts val="0"/>
              </a:spcAft>
              <a:defRPr/>
            </a:pPr>
            <a:r>
              <a:rPr lang="en-US">
                <a:solidFill>
                  <a:schemeClr val="accent1"/>
                </a:solidFill>
              </a:rPr>
              <a:t>Stroke Volume -Inspiration and Expiration</a:t>
            </a:r>
          </a:p>
        </p:txBody>
      </p:sp>
      <p:sp>
        <p:nvSpPr>
          <p:cNvPr id="23" name="Rectangle 22">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F932F996-A23A-43A6-BABA-7C9D8A413330}"/>
              </a:ext>
            </a:extLst>
          </p:cNvPr>
          <p:cNvSpPr>
            <a:spLocks noGrp="1"/>
          </p:cNvSpPr>
          <p:nvPr>
            <p:ph sz="quarter" idx="13"/>
          </p:nvPr>
        </p:nvSpPr>
        <p:spPr>
          <a:xfrm>
            <a:off x="3526971" y="1073231"/>
            <a:ext cx="4949687" cy="4711539"/>
          </a:xfrm>
        </p:spPr>
        <p:txBody>
          <a:bodyPr>
            <a:normAutofit/>
          </a:bodyPr>
          <a:lstStyle/>
          <a:p>
            <a:pPr marL="285750" indent="-285750">
              <a:spcAft>
                <a:spcPts val="0"/>
              </a:spcAft>
              <a:buClr>
                <a:schemeClr val="accent5"/>
              </a:buClr>
              <a:buFont typeface="Wingdings" pitchFamily="2" charset="2"/>
              <a:buChar char="v"/>
              <a:defRPr/>
            </a:pPr>
            <a:r>
              <a:rPr lang="en-US" sz="1700">
                <a:solidFill>
                  <a:srgbClr val="FFFFFF"/>
                </a:solidFill>
              </a:rPr>
              <a:t>When a person breaths in, the lungs expand which results in: </a:t>
            </a:r>
          </a:p>
          <a:p>
            <a:pPr marL="285750" indent="-285750">
              <a:spcAft>
                <a:spcPts val="0"/>
              </a:spcAft>
              <a:buClr>
                <a:schemeClr val="accent5"/>
              </a:buClr>
              <a:buFont typeface="Wingdings" pitchFamily="2" charset="2"/>
              <a:buChar char="v"/>
              <a:defRPr/>
            </a:pPr>
            <a:endParaRPr lang="en-US" sz="1700" dirty="0">
              <a:solidFill>
                <a:srgbClr val="FFFFFF"/>
              </a:solidFill>
            </a:endParaRPr>
          </a:p>
          <a:p>
            <a:pPr marL="631825" lvl="4" indent="-285750" eaLnBrk="1" fontAlgn="auto" hangingPunct="1">
              <a:spcAft>
                <a:spcPts val="0"/>
              </a:spcAft>
              <a:buClr>
                <a:schemeClr val="accent5"/>
              </a:buClr>
              <a:buFont typeface="Wingdings" pitchFamily="2" charset="2"/>
              <a:buChar char="v"/>
              <a:defRPr/>
            </a:pPr>
            <a:r>
              <a:rPr lang="en-US" sz="1700">
                <a:solidFill>
                  <a:srgbClr val="FFFFFF"/>
                </a:solidFill>
              </a:rPr>
              <a:t>More blood being pumped to the heart</a:t>
            </a:r>
          </a:p>
          <a:p>
            <a:pPr marL="631825" lvl="4" indent="-285750" eaLnBrk="1" fontAlgn="auto" hangingPunct="1">
              <a:spcAft>
                <a:spcPts val="0"/>
              </a:spcAft>
              <a:buClr>
                <a:schemeClr val="accent5"/>
              </a:buClr>
              <a:buFont typeface="Wingdings" pitchFamily="2" charset="2"/>
              <a:buChar char="v"/>
              <a:defRPr/>
            </a:pPr>
            <a:r>
              <a:rPr lang="en-US" sz="1700">
                <a:solidFill>
                  <a:srgbClr val="FFFFFF"/>
                </a:solidFill>
              </a:rPr>
              <a:t>Increase in venous return</a:t>
            </a:r>
          </a:p>
          <a:p>
            <a:pPr marL="631825" lvl="4" indent="-285750" eaLnBrk="1" fontAlgn="auto" hangingPunct="1">
              <a:spcAft>
                <a:spcPts val="0"/>
              </a:spcAft>
              <a:buClr>
                <a:schemeClr val="accent5"/>
              </a:buClr>
              <a:buFont typeface="Wingdings" pitchFamily="2" charset="2"/>
              <a:buChar char="v"/>
              <a:defRPr/>
            </a:pPr>
            <a:r>
              <a:rPr lang="en-US" sz="1700">
                <a:solidFill>
                  <a:srgbClr val="FFFFFF"/>
                </a:solidFill>
              </a:rPr>
              <a:t>Increase in stroke volume</a:t>
            </a:r>
          </a:p>
          <a:p>
            <a:pPr marL="631825" lvl="4" indent="-285750">
              <a:spcAft>
                <a:spcPts val="0"/>
              </a:spcAft>
              <a:buClr>
                <a:schemeClr val="accent5"/>
              </a:buClr>
              <a:buFont typeface="Wingdings" pitchFamily="2" charset="2"/>
              <a:buChar char="v"/>
              <a:defRPr/>
            </a:pPr>
            <a:endParaRPr lang="en-US" sz="1700" dirty="0">
              <a:solidFill>
                <a:srgbClr val="FFFFFF"/>
              </a:solidFill>
            </a:endParaRPr>
          </a:p>
          <a:p>
            <a:pPr marL="0" indent="0" eaLnBrk="1" fontAlgn="auto" hangingPunct="1">
              <a:spcAft>
                <a:spcPts val="0"/>
              </a:spcAft>
              <a:buClr>
                <a:schemeClr val="accent5"/>
              </a:buClr>
              <a:defRPr/>
            </a:pPr>
            <a:r>
              <a:rPr lang="en-US" sz="1700">
                <a:solidFill>
                  <a:srgbClr val="FFFFFF"/>
                </a:solidFill>
              </a:rPr>
              <a:t>	Expiration has the opposite affect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237E04B-3332-4A55-A5F3-36F52C701A85}"/>
              </a:ext>
            </a:extLst>
          </p:cNvPr>
          <p:cNvSpPr>
            <a:spLocks noGrp="1"/>
          </p:cNvSpPr>
          <p:nvPr>
            <p:ph type="title"/>
          </p:nvPr>
        </p:nvSpPr>
        <p:spPr>
          <a:xfrm>
            <a:off x="719367" y="1113764"/>
            <a:ext cx="2452312" cy="4624327"/>
          </a:xfrm>
        </p:spPr>
        <p:txBody>
          <a:bodyPr rtlCol="0" anchor="ctr">
            <a:normAutofit/>
          </a:bodyPr>
          <a:lstStyle/>
          <a:p>
            <a:pPr eaLnBrk="1" fontAlgn="auto" hangingPunct="1">
              <a:spcAft>
                <a:spcPts val="0"/>
              </a:spcAft>
              <a:defRPr/>
            </a:pPr>
            <a:r>
              <a:rPr lang="en-US">
                <a:solidFill>
                  <a:srgbClr val="FFFFFF"/>
                </a:solidFill>
              </a:rPr>
              <a:t>Cardiac output –Inspiration and Expiration</a:t>
            </a:r>
          </a:p>
        </p:txBody>
      </p:sp>
      <p:sp>
        <p:nvSpPr>
          <p:cNvPr id="2" name="Content Placeholder 1">
            <a:extLst>
              <a:ext uri="{FF2B5EF4-FFF2-40B4-BE49-F238E27FC236}">
                <a16:creationId xmlns:a16="http://schemas.microsoft.com/office/drawing/2014/main" id="{93C704A3-9870-4BA4-B2C1-7CE21C3D0865}"/>
              </a:ext>
            </a:extLst>
          </p:cNvPr>
          <p:cNvSpPr>
            <a:spLocks noGrp="1"/>
          </p:cNvSpPr>
          <p:nvPr>
            <p:ph sz="quarter" idx="13"/>
          </p:nvPr>
        </p:nvSpPr>
        <p:spPr>
          <a:xfrm>
            <a:off x="3866928" y="1113764"/>
            <a:ext cx="4800210" cy="4624327"/>
          </a:xfrm>
        </p:spPr>
        <p:txBody>
          <a:bodyPr anchor="ctr">
            <a:normAutofit/>
          </a:bodyPr>
          <a:lstStyle/>
          <a:p>
            <a:pPr marL="0" indent="0" eaLnBrk="1" fontAlgn="auto" hangingPunct="1">
              <a:spcAft>
                <a:spcPts val="0"/>
              </a:spcAft>
              <a:buClr>
                <a:schemeClr val="accent5"/>
              </a:buClr>
              <a:defRPr/>
            </a:pPr>
            <a:r>
              <a:rPr lang="en-US" dirty="0"/>
              <a:t>Since CO = SV X HR we can determine the results….</a:t>
            </a:r>
          </a:p>
          <a:p>
            <a:pPr marL="0" indent="0" eaLnBrk="1" fontAlgn="auto" hangingPunct="1">
              <a:spcAft>
                <a:spcPts val="0"/>
              </a:spcAft>
              <a:buClr>
                <a:schemeClr val="accent5"/>
              </a:buClr>
              <a:defRPr/>
            </a:pPr>
            <a:endParaRPr lang="en-US" dirty="0"/>
          </a:p>
          <a:p>
            <a:pPr marL="0" indent="0">
              <a:spcAft>
                <a:spcPts val="0"/>
              </a:spcAft>
              <a:buClr>
                <a:schemeClr val="accent5"/>
              </a:buClr>
              <a:defRPr/>
            </a:pPr>
            <a:r>
              <a:rPr lang="en-US" dirty="0"/>
              <a:t>If CO goes up, SV and HR respond inversely</a:t>
            </a:r>
          </a:p>
          <a:p>
            <a:pPr marL="0" indent="0">
              <a:spcAft>
                <a:spcPts val="0"/>
              </a:spcAft>
              <a:buClr>
                <a:schemeClr val="accent5"/>
              </a:buClr>
              <a:defRPr/>
            </a:pPr>
            <a:r>
              <a:rPr lang="en-US" dirty="0"/>
              <a:t>If SV goes up, HR goes down and CO goes up </a:t>
            </a:r>
          </a:p>
          <a:p>
            <a:pPr marL="0" indent="0">
              <a:spcAft>
                <a:spcPts val="0"/>
              </a:spcAft>
              <a:buClr>
                <a:schemeClr val="accent5"/>
              </a:buClr>
              <a:defRPr/>
            </a:pPr>
            <a:r>
              <a:rPr lang="en-US" dirty="0"/>
              <a:t>If HR goes up, CO goes up and SV goes down</a:t>
            </a:r>
          </a:p>
          <a:p>
            <a:pPr marL="0" indent="0" eaLnBrk="1" fontAlgn="auto" hangingPunct="1">
              <a:spcAft>
                <a:spcPts val="0"/>
              </a:spcAft>
              <a:buClr>
                <a:schemeClr val="accent5"/>
              </a:buClr>
              <a:defRPr/>
            </a:pPr>
            <a:endParaRPr lang="en-US" dirty="0"/>
          </a:p>
          <a:p>
            <a:pPr marL="0" indent="0">
              <a:spcAft>
                <a:spcPts val="0"/>
              </a:spcAft>
              <a:buClr>
                <a:schemeClr val="accent5"/>
              </a:buClr>
              <a:defRPr/>
            </a:pPr>
            <a:r>
              <a:rPr lang="en-US" dirty="0"/>
              <a:t> Correlates with the Frank Starling Law-</a:t>
            </a:r>
          </a:p>
          <a:p>
            <a:pPr marL="324485" lvl="1" indent="-305435">
              <a:spcAft>
                <a:spcPts val="0"/>
              </a:spcAft>
              <a:buClr>
                <a:schemeClr val="accent5"/>
              </a:buClr>
              <a:defRPr/>
            </a:pPr>
            <a:r>
              <a:rPr lang="en-US" dirty="0"/>
              <a:t>The more blood that fills into the ventricle, the more blood will be pumped!</a:t>
            </a:r>
          </a:p>
          <a:p>
            <a:pPr marL="0" indent="0" eaLnBrk="1" fontAlgn="auto" hangingPunct="1">
              <a:spcAft>
                <a:spcPts val="0"/>
              </a:spcAft>
              <a:buClr>
                <a:schemeClr val="accent5"/>
              </a:buCl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Title 2">
            <a:extLst>
              <a:ext uri="{FF2B5EF4-FFF2-40B4-BE49-F238E27FC236}">
                <a16:creationId xmlns:a16="http://schemas.microsoft.com/office/drawing/2014/main" id="{422DF8C1-D032-499F-BB40-13E0FCE3BC2C}"/>
              </a:ext>
            </a:extLst>
          </p:cNvPr>
          <p:cNvSpPr>
            <a:spLocks noGrp="1"/>
          </p:cNvSpPr>
          <p:nvPr>
            <p:ph type="title"/>
          </p:nvPr>
        </p:nvSpPr>
        <p:spPr>
          <a:xfrm>
            <a:off x="340547" y="1073231"/>
            <a:ext cx="2509692" cy="4711539"/>
          </a:xfrm>
        </p:spPr>
        <p:txBody>
          <a:bodyPr anchor="ctr">
            <a:normAutofit/>
          </a:bodyPr>
          <a:lstStyle/>
          <a:p>
            <a:r>
              <a:rPr lang="en-US" altLang="en-US">
                <a:solidFill>
                  <a:schemeClr val="accent1"/>
                </a:solidFill>
                <a:cs typeface="Tunga"/>
              </a:rPr>
              <a:t>Origin of the Valsalva </a:t>
            </a:r>
            <a:r>
              <a:rPr lang="en-US" altLang="en-US" dirty="0">
                <a:solidFill>
                  <a:schemeClr val="accent1"/>
                </a:solidFill>
                <a:cs typeface="Tunga"/>
              </a:rPr>
              <a:t>Maneuver</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6982C8BB-6C05-488E-9049-511481090F4C}"/>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Antonia Maria </a:t>
            </a:r>
            <a:r>
              <a:rPr lang="en-US" sz="1700" err="1">
                <a:solidFill>
                  <a:srgbClr val="FFFFFF"/>
                </a:solidFill>
              </a:rPr>
              <a:t>Valsalva</a:t>
            </a:r>
            <a:r>
              <a:rPr lang="en-US" sz="1700">
                <a:solidFill>
                  <a:srgbClr val="FFFFFF"/>
                </a:solidFill>
              </a:rPr>
              <a:t>, was a 17</a:t>
            </a:r>
            <a:r>
              <a:rPr lang="en-US" sz="1700" baseline="30000">
                <a:solidFill>
                  <a:srgbClr val="FFFFFF"/>
                </a:solidFill>
              </a:rPr>
              <a:t>th</a:t>
            </a:r>
            <a:r>
              <a:rPr lang="en-US" sz="1700">
                <a:solidFill>
                  <a:srgbClr val="FFFFFF"/>
                </a:solidFill>
              </a:rPr>
              <a:t> century Italian anatomist. His research focused primarily on the anatomy of the inner ear.  </a:t>
            </a:r>
            <a:endParaRPr lang="en-US"/>
          </a:p>
          <a:p>
            <a:pPr marL="0" indent="0">
              <a:spcAft>
                <a:spcPts val="0"/>
              </a:spcAft>
              <a:buClr>
                <a:schemeClr val="accent5"/>
              </a:buClr>
              <a:buNone/>
              <a:defRPr/>
            </a:pPr>
            <a:endParaRPr lang="en-US" sz="1700" dirty="0">
              <a:solidFill>
                <a:srgbClr val="FFFFFF"/>
              </a:solidFill>
            </a:endParaRPr>
          </a:p>
          <a:p>
            <a:pPr marL="0" indent="0">
              <a:spcAft>
                <a:spcPts val="0"/>
              </a:spcAft>
              <a:buClr>
                <a:schemeClr val="accent5"/>
              </a:buClr>
              <a:defRPr/>
            </a:pPr>
            <a:r>
              <a:rPr lang="en-US" sz="1700">
                <a:solidFill>
                  <a:srgbClr val="FFFFFF"/>
                </a:solidFill>
              </a:rPr>
              <a:t>He discovered the aortic sinus and </a:t>
            </a:r>
            <a:r>
              <a:rPr lang="en-US" sz="1700" err="1">
                <a:solidFill>
                  <a:srgbClr val="FFFFFF"/>
                </a:solidFill>
              </a:rPr>
              <a:t>Valsalva</a:t>
            </a:r>
            <a:r>
              <a:rPr lang="en-US" sz="1700" dirty="0">
                <a:solidFill>
                  <a:srgbClr val="FFFFFF"/>
                </a:solidFill>
              </a:rPr>
              <a:t> </a:t>
            </a:r>
            <a:r>
              <a:rPr lang="en-US" sz="1700">
                <a:solidFill>
                  <a:srgbClr val="FFFFFF"/>
                </a:solidFill>
              </a:rPr>
              <a:t>maneuver which is used to test the circulatory system.  </a:t>
            </a:r>
            <a:endParaRPr lang="en-US"/>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Title 2">
            <a:extLst>
              <a:ext uri="{FF2B5EF4-FFF2-40B4-BE49-F238E27FC236}">
                <a16:creationId xmlns:a16="http://schemas.microsoft.com/office/drawing/2014/main" id="{8B464C9A-2E38-4481-AC52-0774A21DE796}"/>
              </a:ext>
            </a:extLst>
          </p:cNvPr>
          <p:cNvSpPr>
            <a:spLocks noGrp="1"/>
          </p:cNvSpPr>
          <p:nvPr>
            <p:ph type="title"/>
          </p:nvPr>
        </p:nvSpPr>
        <p:spPr>
          <a:xfrm>
            <a:off x="719367" y="1113764"/>
            <a:ext cx="2452312" cy="4624327"/>
          </a:xfrm>
        </p:spPr>
        <p:txBody>
          <a:bodyPr anchor="ctr">
            <a:normAutofit/>
          </a:bodyPr>
          <a:lstStyle/>
          <a:p>
            <a:pPr eaLnBrk="1" hangingPunct="1"/>
            <a:r>
              <a:rPr lang="en-US" altLang="en-US">
                <a:solidFill>
                  <a:srgbClr val="FFFFFF"/>
                </a:solidFill>
                <a:cs typeface="Tunga" panose="020B0502040204020203" pitchFamily="34" charset="0"/>
              </a:rPr>
              <a:t>Valsalva Maneuver </a:t>
            </a:r>
          </a:p>
        </p:txBody>
      </p:sp>
      <p:sp>
        <p:nvSpPr>
          <p:cNvPr id="2" name="Content Placeholder 1">
            <a:extLst>
              <a:ext uri="{FF2B5EF4-FFF2-40B4-BE49-F238E27FC236}">
                <a16:creationId xmlns:a16="http://schemas.microsoft.com/office/drawing/2014/main" id="{B0242798-E8D6-4083-8202-873822CE1DCD}"/>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r>
              <a:rPr lang="en-US" b="1" err="1"/>
              <a:t>Valsalva</a:t>
            </a:r>
            <a:r>
              <a:rPr lang="en-US" b="1"/>
              <a:t> maneuver </a:t>
            </a:r>
            <a:r>
              <a:rPr lang="en-US"/>
              <a:t>is a forced exhalation against closed airway.</a:t>
            </a:r>
          </a:p>
          <a:p>
            <a:pPr marL="0" indent="0">
              <a:spcAft>
                <a:spcPts val="0"/>
              </a:spcAft>
              <a:buClr>
                <a:schemeClr val="accent5"/>
              </a:buClr>
              <a:defRPr/>
            </a:pPr>
            <a:endParaRPr lang="en-US"/>
          </a:p>
          <a:p>
            <a:pPr marL="0" indent="0">
              <a:spcAft>
                <a:spcPts val="0"/>
              </a:spcAft>
              <a:buClr>
                <a:schemeClr val="accent5"/>
              </a:buClr>
              <a:defRPr/>
            </a:pPr>
            <a:r>
              <a:rPr lang="en-US"/>
              <a:t>By attempting to forcibly exhale while closing your mouth and nose. It is similar to having a bowel movement or bearing down, as in childbirth. </a:t>
            </a:r>
          </a:p>
          <a:p>
            <a:pPr marL="0" indent="0" eaLnBrk="1" fontAlgn="auto" hangingPunct="1">
              <a:spcAft>
                <a:spcPts val="0"/>
              </a:spcAft>
              <a:buClr>
                <a:schemeClr val="accent5"/>
              </a:buClr>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5" name="Title 2">
            <a:extLst>
              <a:ext uri="{FF2B5EF4-FFF2-40B4-BE49-F238E27FC236}">
                <a16:creationId xmlns:a16="http://schemas.microsoft.com/office/drawing/2014/main" id="{15D2A4E8-3134-43F6-889A-EAC6AEEB0828}"/>
              </a:ext>
            </a:extLst>
          </p:cNvPr>
          <p:cNvSpPr>
            <a:spLocks noGrp="1"/>
          </p:cNvSpPr>
          <p:nvPr>
            <p:ph type="title"/>
          </p:nvPr>
        </p:nvSpPr>
        <p:spPr>
          <a:xfrm>
            <a:off x="559671" y="1073231"/>
            <a:ext cx="2290568" cy="4711539"/>
          </a:xfrm>
        </p:spPr>
        <p:txBody>
          <a:bodyPr anchor="ctr">
            <a:normAutofit/>
          </a:bodyPr>
          <a:lstStyle/>
          <a:p>
            <a:pPr eaLnBrk="1" hangingPunct="1"/>
            <a:r>
              <a:rPr lang="en-US" altLang="en-US">
                <a:solidFill>
                  <a:schemeClr val="accent1"/>
                </a:solidFill>
                <a:cs typeface="Tunga" panose="020B0502040204020203" pitchFamily="34" charset="0"/>
              </a:rPr>
              <a:t>Purpose of Valsalva Maneuver</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6F93618F-8350-4ACB-A4F2-238B73CD3B9B}"/>
              </a:ext>
            </a:extLst>
          </p:cNvPr>
          <p:cNvSpPr>
            <a:spLocks noGrp="1"/>
          </p:cNvSpPr>
          <p:nvPr>
            <p:ph sz="quarter" idx="13"/>
          </p:nvPr>
        </p:nvSpPr>
        <p:spPr>
          <a:xfrm>
            <a:off x="3526971" y="1073231"/>
            <a:ext cx="4949687" cy="4711539"/>
          </a:xfrm>
        </p:spPr>
        <p:txBody>
          <a:bodyPr>
            <a:normAutofit/>
          </a:bodyPr>
          <a:lstStyle/>
          <a:p>
            <a:pPr marL="0" indent="0" eaLnBrk="1" fontAlgn="auto" hangingPunct="1">
              <a:spcAft>
                <a:spcPts val="0"/>
              </a:spcAft>
              <a:buClr>
                <a:schemeClr val="accent5"/>
              </a:buClr>
              <a:defRPr/>
            </a:pPr>
            <a:r>
              <a:rPr lang="en-US" sz="1700">
                <a:solidFill>
                  <a:srgbClr val="FFFFFF"/>
                </a:solidFill>
              </a:rPr>
              <a:t>It is used with patients that have questionable heart abnormalities. Often combined with </a:t>
            </a:r>
            <a:r>
              <a:rPr lang="en-US" sz="1700" b="1">
                <a:solidFill>
                  <a:srgbClr val="FFFFFF"/>
                </a:solidFill>
              </a:rPr>
              <a:t>echocardiography</a:t>
            </a:r>
            <a:r>
              <a:rPr lang="en-US" sz="1700">
                <a:solidFill>
                  <a:srgbClr val="FFFFFF"/>
                </a:solidFill>
              </a:rPr>
              <a:t>.</a:t>
            </a:r>
          </a:p>
          <a:p>
            <a:pPr marL="0" indent="0">
              <a:spcAft>
                <a:spcPts val="0"/>
              </a:spcAft>
              <a:buClr>
                <a:schemeClr val="accent5"/>
              </a:buClr>
              <a:buNone/>
              <a:defRPr/>
            </a:pPr>
            <a:endParaRPr lang="en-US" sz="1700" dirty="0">
              <a:solidFill>
                <a:srgbClr val="FFFFFF"/>
              </a:solidFill>
            </a:endParaRPr>
          </a:p>
          <a:p>
            <a:pPr marL="0" indent="0" eaLnBrk="1" fontAlgn="auto" hangingPunct="1">
              <a:spcAft>
                <a:spcPts val="0"/>
              </a:spcAft>
              <a:buClr>
                <a:schemeClr val="accent5"/>
              </a:buClr>
              <a:defRPr/>
            </a:pPr>
            <a:r>
              <a:rPr lang="en-US" sz="1700">
                <a:solidFill>
                  <a:srgbClr val="FFFFFF"/>
                </a:solidFill>
              </a:rPr>
              <a:t>The maneuver is based on specific changes that occur in </a:t>
            </a:r>
            <a:r>
              <a:rPr lang="en-US" sz="1700" b="1">
                <a:solidFill>
                  <a:srgbClr val="FFFFFF"/>
                </a:solidFill>
              </a:rPr>
              <a:t>BP</a:t>
            </a:r>
            <a:r>
              <a:rPr lang="en-US" sz="1700">
                <a:solidFill>
                  <a:srgbClr val="FFFFFF"/>
                </a:solidFill>
              </a:rPr>
              <a:t>, </a:t>
            </a:r>
            <a:r>
              <a:rPr lang="en-US" sz="1700" b="1">
                <a:solidFill>
                  <a:srgbClr val="FFFFFF"/>
                </a:solidFill>
              </a:rPr>
              <a:t>HR</a:t>
            </a:r>
            <a:r>
              <a:rPr lang="en-US" sz="1700">
                <a:solidFill>
                  <a:srgbClr val="FFFFFF"/>
                </a:solidFill>
              </a:rPr>
              <a:t>, and </a:t>
            </a:r>
            <a:r>
              <a:rPr lang="en-US" sz="1700" b="1">
                <a:solidFill>
                  <a:srgbClr val="FFFFFF"/>
                </a:solidFill>
              </a:rPr>
              <a:t>venous return</a:t>
            </a:r>
            <a:r>
              <a:rPr lang="en-US" sz="1700">
                <a:solidFill>
                  <a:srgbClr val="FFFFFF"/>
                </a:solidFill>
              </a:rPr>
              <a:t> (blood returning to the heart).  </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Title 2">
            <a:extLst>
              <a:ext uri="{FF2B5EF4-FFF2-40B4-BE49-F238E27FC236}">
                <a16:creationId xmlns:a16="http://schemas.microsoft.com/office/drawing/2014/main" id="{16C7A4FF-7A47-4C1E-B4D2-E977C8E9B108}"/>
              </a:ext>
            </a:extLst>
          </p:cNvPr>
          <p:cNvSpPr>
            <a:spLocks noGrp="1"/>
          </p:cNvSpPr>
          <p:nvPr>
            <p:ph type="title"/>
          </p:nvPr>
        </p:nvSpPr>
        <p:spPr>
          <a:xfrm>
            <a:off x="719367" y="1113764"/>
            <a:ext cx="2452312" cy="4624327"/>
          </a:xfrm>
        </p:spPr>
        <p:txBody>
          <a:bodyPr anchor="ctr">
            <a:normAutofit/>
          </a:bodyPr>
          <a:lstStyle/>
          <a:p>
            <a:pPr eaLnBrk="1" hangingPunct="1"/>
            <a:r>
              <a:rPr lang="en-US" altLang="en-US">
                <a:solidFill>
                  <a:srgbClr val="FFFFFF"/>
                </a:solidFill>
                <a:cs typeface="Tunga" panose="020B0502040204020203" pitchFamily="34" charset="0"/>
              </a:rPr>
              <a:t>Purpose of Valsalva Maneuver</a:t>
            </a:r>
          </a:p>
        </p:txBody>
      </p:sp>
      <p:sp>
        <p:nvSpPr>
          <p:cNvPr id="2" name="Content Placeholder 1">
            <a:extLst>
              <a:ext uri="{FF2B5EF4-FFF2-40B4-BE49-F238E27FC236}">
                <a16:creationId xmlns:a16="http://schemas.microsoft.com/office/drawing/2014/main" id="{C752C5C8-8D8E-47B6-812E-C5F6CCBAE3F5}"/>
              </a:ext>
            </a:extLst>
          </p:cNvPr>
          <p:cNvSpPr>
            <a:spLocks noGrp="1"/>
          </p:cNvSpPr>
          <p:nvPr>
            <p:ph sz="quarter" idx="13"/>
          </p:nvPr>
        </p:nvSpPr>
        <p:spPr>
          <a:xfrm>
            <a:off x="3866928" y="1113764"/>
            <a:ext cx="4581135" cy="4624327"/>
          </a:xfrm>
        </p:spPr>
        <p:txBody>
          <a:bodyPr anchor="ctr">
            <a:normAutofit/>
          </a:bodyPr>
          <a:lstStyle/>
          <a:p>
            <a:pPr marL="0" indent="0">
              <a:spcAft>
                <a:spcPts val="0"/>
              </a:spcAft>
              <a:buClr>
                <a:schemeClr val="accent5"/>
              </a:buClr>
              <a:defRPr/>
            </a:pPr>
            <a:r>
              <a:rPr lang="en-US"/>
              <a:t>In a cardiac setting , doctors will monitor an </a:t>
            </a:r>
            <a:r>
              <a:rPr lang="en-US" b="1"/>
              <a:t>ECG</a:t>
            </a:r>
            <a:r>
              <a:rPr lang="en-US"/>
              <a:t> and listen to your heart with stethoscope, during and after the maneuver. </a:t>
            </a:r>
          </a:p>
          <a:p>
            <a:pPr marL="0" indent="0">
              <a:spcAft>
                <a:spcPts val="0"/>
              </a:spcAft>
              <a:buClr>
                <a:schemeClr val="accent5"/>
              </a:buClr>
              <a:buNone/>
              <a:defRPr/>
            </a:pPr>
            <a:endParaRPr lang="en-US" dirty="0"/>
          </a:p>
          <a:p>
            <a:pPr marL="0" indent="0">
              <a:spcAft>
                <a:spcPts val="0"/>
              </a:spcAft>
              <a:buClr>
                <a:schemeClr val="accent5"/>
              </a:buClr>
              <a:defRPr/>
            </a:pPr>
            <a:r>
              <a:rPr lang="en-US"/>
              <a:t>It’s used to treat or correct abnormal heart rhythms or relieve chest pain.</a:t>
            </a:r>
          </a:p>
          <a:p>
            <a:pPr marL="0" indent="0" eaLnBrk="1" fontAlgn="auto" hangingPunct="1">
              <a:spcAft>
                <a:spcPts val="0"/>
              </a:spcAft>
              <a:buClr>
                <a:schemeClr val="accent5"/>
              </a:buCl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7" name="Title 2">
            <a:extLst>
              <a:ext uri="{FF2B5EF4-FFF2-40B4-BE49-F238E27FC236}">
                <a16:creationId xmlns:a16="http://schemas.microsoft.com/office/drawing/2014/main" id="{582DAE01-F0BD-4B64-AA63-E3B712F19917}"/>
              </a:ext>
            </a:extLst>
          </p:cNvPr>
          <p:cNvSpPr>
            <a:spLocks noGrp="1"/>
          </p:cNvSpPr>
          <p:nvPr>
            <p:ph type="title"/>
          </p:nvPr>
        </p:nvSpPr>
        <p:spPr>
          <a:xfrm>
            <a:off x="559671" y="1073231"/>
            <a:ext cx="2290568" cy="4711539"/>
          </a:xfrm>
        </p:spPr>
        <p:txBody>
          <a:bodyPr anchor="ctr">
            <a:normAutofit/>
          </a:bodyPr>
          <a:lstStyle/>
          <a:p>
            <a:pPr eaLnBrk="1" hangingPunct="1"/>
            <a:r>
              <a:rPr lang="en-US" altLang="en-US" sz="1800" b="1">
                <a:solidFill>
                  <a:schemeClr val="accent1"/>
                </a:solidFill>
                <a:cs typeface="Tunga" panose="020B0502040204020203" pitchFamily="34" charset="0"/>
              </a:rPr>
              <a:t>Physiological Responses</a:t>
            </a:r>
            <a:endParaRPr lang="en-US" altLang="en-US" sz="1800">
              <a:solidFill>
                <a:schemeClr val="accent1"/>
              </a:solidFill>
              <a:cs typeface="Tunga" panose="020B0502040204020203" pitchFamily="34" charset="0"/>
            </a:endParaRPr>
          </a:p>
        </p:txBody>
      </p:sp>
      <p:sp>
        <p:nvSpPr>
          <p:cNvPr id="138" name="Rectangle 137">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C357EE8F-B966-4D8F-8AF8-6641337E749E}"/>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b="1">
                <a:solidFill>
                  <a:srgbClr val="FFFFFF"/>
                </a:solidFill>
              </a:rPr>
              <a:t>Four phases :</a:t>
            </a:r>
          </a:p>
          <a:p>
            <a:pPr marL="0" indent="0">
              <a:spcAft>
                <a:spcPts val="0"/>
              </a:spcAft>
              <a:buClr>
                <a:schemeClr val="accent5"/>
              </a:buClr>
              <a:buNone/>
              <a:defRPr/>
            </a:pPr>
            <a:endParaRPr lang="en-US" sz="1700" b="1" dirty="0">
              <a:solidFill>
                <a:srgbClr val="FFFFFF"/>
              </a:solidFill>
            </a:endParaRPr>
          </a:p>
          <a:p>
            <a:pPr marL="324485" lvl="1" indent="-305435" eaLnBrk="1" fontAlgn="auto" hangingPunct="1">
              <a:spcAft>
                <a:spcPts val="0"/>
              </a:spcAft>
              <a:buClr>
                <a:schemeClr val="accent5"/>
              </a:buClr>
              <a:defRPr/>
            </a:pPr>
            <a:r>
              <a:rPr lang="en-US" sz="1700">
                <a:solidFill>
                  <a:srgbClr val="FFFFFF"/>
                </a:solidFill>
              </a:rPr>
              <a:t>Initial pressure rise</a:t>
            </a:r>
          </a:p>
          <a:p>
            <a:pPr marL="324485" lvl="1" indent="-305435" eaLnBrk="1" fontAlgn="auto" hangingPunct="1">
              <a:spcAft>
                <a:spcPts val="0"/>
              </a:spcAft>
              <a:buClr>
                <a:schemeClr val="accent5"/>
              </a:buClr>
              <a:defRPr/>
            </a:pPr>
            <a:r>
              <a:rPr lang="en-US" sz="1700">
                <a:solidFill>
                  <a:srgbClr val="FFFFFF"/>
                </a:solidFill>
              </a:rPr>
              <a:t>Reduced venous return and compensation</a:t>
            </a:r>
          </a:p>
          <a:p>
            <a:pPr marL="324485" lvl="1" indent="-305435" eaLnBrk="1" fontAlgn="auto" hangingPunct="1">
              <a:spcAft>
                <a:spcPts val="0"/>
              </a:spcAft>
              <a:buClr>
                <a:schemeClr val="accent5"/>
              </a:buClr>
              <a:defRPr/>
            </a:pPr>
            <a:r>
              <a:rPr lang="en-US" sz="1700">
                <a:solidFill>
                  <a:srgbClr val="FFFFFF"/>
                </a:solidFill>
              </a:rPr>
              <a:t>Pressure release</a:t>
            </a:r>
          </a:p>
          <a:p>
            <a:pPr marL="324485" lvl="1" indent="-305435" eaLnBrk="1" fontAlgn="auto" hangingPunct="1">
              <a:spcAft>
                <a:spcPts val="0"/>
              </a:spcAft>
              <a:buClr>
                <a:schemeClr val="accent5"/>
              </a:buClr>
              <a:defRPr/>
            </a:pPr>
            <a:r>
              <a:rPr lang="en-US" sz="1700">
                <a:solidFill>
                  <a:srgbClr val="FFFFFF"/>
                </a:solidFill>
              </a:rPr>
              <a:t>Return of cardiac output.</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1" name="Title 2">
            <a:extLst>
              <a:ext uri="{FF2B5EF4-FFF2-40B4-BE49-F238E27FC236}">
                <a16:creationId xmlns:a16="http://schemas.microsoft.com/office/drawing/2014/main" id="{B8F3DB89-4EDA-45BD-AD76-9FED94AA4AC1}"/>
              </a:ext>
            </a:extLst>
          </p:cNvPr>
          <p:cNvSpPr>
            <a:spLocks noGrp="1"/>
          </p:cNvSpPr>
          <p:nvPr>
            <p:ph type="title"/>
          </p:nvPr>
        </p:nvSpPr>
        <p:spPr>
          <a:xfrm>
            <a:off x="719367" y="1113764"/>
            <a:ext cx="2728357" cy="4624327"/>
          </a:xfrm>
        </p:spPr>
        <p:txBody>
          <a:bodyPr anchor="ctr">
            <a:normAutofit/>
          </a:bodyPr>
          <a:lstStyle/>
          <a:p>
            <a:r>
              <a:rPr lang="en-US" altLang="en-US">
                <a:solidFill>
                  <a:srgbClr val="FFFFFF"/>
                </a:solidFill>
                <a:cs typeface="Tunga"/>
              </a:rPr>
              <a:t>Phase I</a:t>
            </a:r>
            <a:br>
              <a:rPr lang="en-US" altLang="en-US" dirty="0">
                <a:solidFill>
                  <a:srgbClr val="FFFFFF"/>
                </a:solidFill>
                <a:cs typeface="Tunga"/>
              </a:rPr>
            </a:br>
            <a:r>
              <a:rPr lang="en-US" altLang="en-US" dirty="0">
                <a:solidFill>
                  <a:srgbClr val="FFFFFF"/>
                </a:solidFill>
                <a:cs typeface="Tunga"/>
              </a:rPr>
              <a:t> </a:t>
            </a:r>
            <a:br>
              <a:rPr lang="en-US" altLang="en-US" dirty="0">
                <a:solidFill>
                  <a:srgbClr val="FFFFFF"/>
                </a:solidFill>
                <a:cs typeface="Tunga"/>
              </a:rPr>
            </a:br>
            <a:r>
              <a:rPr lang="en-US" altLang="en-US">
                <a:solidFill>
                  <a:srgbClr val="FFFFFF"/>
                </a:solidFill>
                <a:cs typeface="Tunga"/>
              </a:rPr>
              <a:t>Initial pressure rise</a:t>
            </a:r>
            <a:endParaRPr lang="en-US" altLang="en-US">
              <a:solidFill>
                <a:srgbClr val="FFFFFF"/>
              </a:solidFill>
              <a:cs typeface="Tunga" panose="020B0502040204020203" pitchFamily="34" charset="0"/>
            </a:endParaRPr>
          </a:p>
        </p:txBody>
      </p:sp>
      <p:sp>
        <p:nvSpPr>
          <p:cNvPr id="2" name="Content Placeholder 1">
            <a:extLst>
              <a:ext uri="{FF2B5EF4-FFF2-40B4-BE49-F238E27FC236}">
                <a16:creationId xmlns:a16="http://schemas.microsoft.com/office/drawing/2014/main" id="{4FE2E147-C607-4D42-A433-96B0C8AF8A09}"/>
              </a:ext>
            </a:extLst>
          </p:cNvPr>
          <p:cNvSpPr>
            <a:spLocks noGrp="1"/>
          </p:cNvSpPr>
          <p:nvPr>
            <p:ph sz="quarter" idx="13"/>
          </p:nvPr>
        </p:nvSpPr>
        <p:spPr>
          <a:xfrm>
            <a:off x="3866928" y="1113764"/>
            <a:ext cx="4581135" cy="4624327"/>
          </a:xfrm>
        </p:spPr>
        <p:txBody>
          <a:bodyPr anchor="ctr">
            <a:normAutofit/>
          </a:bodyPr>
          <a:lstStyle/>
          <a:p>
            <a:pPr marL="0" indent="0">
              <a:spcAft>
                <a:spcPts val="0"/>
              </a:spcAft>
              <a:buClr>
                <a:schemeClr val="accent5"/>
              </a:buClr>
              <a:defRPr/>
            </a:pPr>
            <a:r>
              <a:rPr lang="en-US"/>
              <a:t>At the beginning of the movement, pressure in the chest cavity increases due to the pushing of air.  </a:t>
            </a:r>
          </a:p>
          <a:p>
            <a:pPr marL="0" indent="0">
              <a:spcAft>
                <a:spcPts val="0"/>
              </a:spcAft>
              <a:buClr>
                <a:schemeClr val="accent5"/>
              </a:buClr>
              <a:buNone/>
              <a:defRPr/>
            </a:pPr>
            <a:endParaRPr lang="en-US" dirty="0"/>
          </a:p>
          <a:p>
            <a:pPr marL="0" indent="0">
              <a:spcAft>
                <a:spcPts val="0"/>
              </a:spcAft>
              <a:buClr>
                <a:schemeClr val="accent5"/>
              </a:buClr>
              <a:defRPr/>
            </a:pPr>
            <a:r>
              <a:rPr lang="en-US"/>
              <a:t>This forces blood out of the pulmonary circulation into the left atrium. </a:t>
            </a:r>
          </a:p>
          <a:p>
            <a:pPr marL="0" indent="0">
              <a:spcAft>
                <a:spcPts val="0"/>
              </a:spcAft>
              <a:buClr>
                <a:schemeClr val="accent5"/>
              </a:buClr>
              <a:buNone/>
              <a:defRPr/>
            </a:pPr>
            <a:endParaRPr lang="en-US" dirty="0"/>
          </a:p>
          <a:p>
            <a:pPr marL="0" indent="0">
              <a:spcAft>
                <a:spcPts val="0"/>
              </a:spcAft>
              <a:buClr>
                <a:schemeClr val="accent5"/>
              </a:buClr>
              <a:defRPr/>
            </a:pPr>
            <a:r>
              <a:rPr lang="en-US"/>
              <a:t>As this occurs it causes a mild rise in </a:t>
            </a:r>
            <a:r>
              <a:rPr lang="en-US" b="1"/>
              <a:t>SV</a:t>
            </a:r>
            <a:r>
              <a:rPr lang="en-US"/>
              <a:t>.</a:t>
            </a:r>
          </a:p>
          <a:p>
            <a:pPr marL="0" indent="0" eaLnBrk="1" fontAlgn="auto" hangingPunct="1">
              <a:spcAft>
                <a:spcPts val="0"/>
              </a:spcAft>
              <a:buClr>
                <a:schemeClr val="accent5"/>
              </a:buCl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5" name="Title 2">
            <a:extLst>
              <a:ext uri="{FF2B5EF4-FFF2-40B4-BE49-F238E27FC236}">
                <a16:creationId xmlns:a16="http://schemas.microsoft.com/office/drawing/2014/main" id="{2C5DEADD-3B18-4708-B1A1-3B1C800F1D03}"/>
              </a:ext>
            </a:extLst>
          </p:cNvPr>
          <p:cNvSpPr>
            <a:spLocks noGrp="1"/>
          </p:cNvSpPr>
          <p:nvPr>
            <p:ph type="title"/>
          </p:nvPr>
        </p:nvSpPr>
        <p:spPr>
          <a:xfrm>
            <a:off x="300880" y="1073231"/>
            <a:ext cx="2790898" cy="4711539"/>
          </a:xfrm>
        </p:spPr>
        <p:txBody>
          <a:bodyPr anchor="ctr">
            <a:normAutofit/>
          </a:bodyPr>
          <a:lstStyle/>
          <a:p>
            <a:r>
              <a:rPr lang="en-US" altLang="en-US" sz="2200">
                <a:solidFill>
                  <a:schemeClr val="accent1"/>
                </a:solidFill>
                <a:cs typeface="Tunga"/>
              </a:rPr>
              <a:t>Phase II</a:t>
            </a:r>
            <a:br>
              <a:rPr lang="en-US" altLang="en-US" sz="2200" dirty="0">
                <a:solidFill>
                  <a:schemeClr val="accent1"/>
                </a:solidFill>
                <a:cs typeface="Tunga"/>
              </a:rPr>
            </a:br>
            <a:br>
              <a:rPr lang="en-US" altLang="en-US" sz="2200" dirty="0">
                <a:cs typeface="Tunga"/>
              </a:rPr>
            </a:br>
            <a:r>
              <a:rPr lang="en-US" altLang="en-US" sz="2200">
                <a:solidFill>
                  <a:schemeClr val="accent1"/>
                </a:solidFill>
                <a:cs typeface="Tunga"/>
              </a:rPr>
              <a:t>reduced</a:t>
            </a:r>
            <a:br>
              <a:rPr lang="en-US" altLang="en-US" sz="2200" dirty="0">
                <a:solidFill>
                  <a:schemeClr val="accent1"/>
                </a:solidFill>
                <a:cs typeface="Tunga"/>
              </a:rPr>
            </a:br>
            <a:r>
              <a:rPr lang="en-US" altLang="en-US" sz="2200">
                <a:solidFill>
                  <a:schemeClr val="accent1"/>
                </a:solidFill>
                <a:cs typeface="Tunga"/>
              </a:rPr>
              <a:t>venous return </a:t>
            </a:r>
            <a:r>
              <a:rPr lang="en-US" altLang="en-US" sz="2200" dirty="0">
                <a:solidFill>
                  <a:schemeClr val="accent1"/>
                </a:solidFill>
                <a:cs typeface="Tunga"/>
              </a:rPr>
              <a:t>&amp; compensation</a:t>
            </a:r>
            <a:endParaRPr lang="en-US" altLang="en-US" sz="2200" dirty="0">
              <a:solidFill>
                <a:schemeClr val="accent1"/>
              </a:solidFill>
              <a:cs typeface="Tunga" panose="020B0502040204020203" pitchFamily="34" charset="0"/>
            </a:endParaRP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041C1939-9CCA-46B2-A38F-90557099CC5C}"/>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Return of systemic blood to the heart (</a:t>
            </a:r>
            <a:r>
              <a:rPr lang="en-US" sz="1700" b="1">
                <a:solidFill>
                  <a:srgbClr val="FFFFFF"/>
                </a:solidFill>
              </a:rPr>
              <a:t>venous</a:t>
            </a:r>
            <a:r>
              <a:rPr lang="en-US" sz="1700" dirty="0">
                <a:solidFill>
                  <a:srgbClr val="FFFFFF"/>
                </a:solidFill>
              </a:rPr>
              <a:t> </a:t>
            </a:r>
            <a:r>
              <a:rPr lang="en-US" sz="1700" b="1">
                <a:solidFill>
                  <a:srgbClr val="FFFFFF"/>
                </a:solidFill>
              </a:rPr>
              <a:t>return</a:t>
            </a:r>
            <a:r>
              <a:rPr lang="en-US" sz="1700">
                <a:solidFill>
                  <a:srgbClr val="FFFFFF"/>
                </a:solidFill>
              </a:rPr>
              <a:t>) is impeded by the pressure inside the chest cavity. </a:t>
            </a:r>
            <a:endParaRPr lang="en-US"/>
          </a:p>
          <a:p>
            <a:pPr marL="0" indent="0">
              <a:spcAft>
                <a:spcPts val="0"/>
              </a:spcAft>
              <a:buClr>
                <a:schemeClr val="accent5"/>
              </a:buClr>
              <a:buNone/>
              <a:defRPr/>
            </a:pPr>
            <a:endParaRPr lang="en-US" sz="1700" dirty="0">
              <a:solidFill>
                <a:srgbClr val="FFFFFF"/>
              </a:solidFill>
            </a:endParaRPr>
          </a:p>
          <a:p>
            <a:pPr marL="0" indent="0">
              <a:spcAft>
                <a:spcPts val="0"/>
              </a:spcAft>
              <a:buClr>
                <a:schemeClr val="accent5"/>
              </a:buClr>
              <a:defRPr/>
            </a:pPr>
            <a:r>
              <a:rPr lang="en-US" sz="1700">
                <a:solidFill>
                  <a:srgbClr val="FFFFFF"/>
                </a:solidFill>
              </a:rPr>
              <a:t>The output of the heart is reduced and</a:t>
            </a:r>
            <a:r>
              <a:rPr lang="en-US" sz="1700" b="1">
                <a:solidFill>
                  <a:srgbClr val="FFFFFF"/>
                </a:solidFill>
              </a:rPr>
              <a:t> SV </a:t>
            </a:r>
            <a:r>
              <a:rPr lang="en-US" sz="1700">
                <a:solidFill>
                  <a:srgbClr val="FFFFFF"/>
                </a:solidFill>
              </a:rPr>
              <a:t>decreases. </a:t>
            </a:r>
            <a:endParaRPr lang="en-US">
              <a:solidFill>
                <a:srgbClr val="3D3D3D"/>
              </a:solidFill>
            </a:endParaRPr>
          </a:p>
          <a:p>
            <a:pPr marL="0" indent="0">
              <a:spcAft>
                <a:spcPts val="0"/>
              </a:spcAft>
              <a:buClr>
                <a:schemeClr val="accent5"/>
              </a:buClr>
              <a:defRPr/>
            </a:pPr>
            <a:endParaRPr lang="en-US">
              <a:solidFill>
                <a:srgbClr val="3D3D3D"/>
              </a:solidFill>
            </a:endParaRPr>
          </a:p>
          <a:p>
            <a:pPr marL="0" indent="0">
              <a:spcAft>
                <a:spcPts val="0"/>
              </a:spcAft>
              <a:buClr>
                <a:schemeClr val="accent5"/>
              </a:buClr>
              <a:defRPr/>
            </a:pPr>
            <a:r>
              <a:rPr lang="en-US" sz="1700">
                <a:solidFill>
                  <a:srgbClr val="FFFFFF"/>
                </a:solidFill>
              </a:rPr>
              <a:t>The decrease in </a:t>
            </a:r>
            <a:r>
              <a:rPr lang="en-US" sz="1700" b="1">
                <a:solidFill>
                  <a:srgbClr val="FFFFFF"/>
                </a:solidFill>
              </a:rPr>
              <a:t>SV</a:t>
            </a:r>
            <a:r>
              <a:rPr lang="en-US" sz="1700">
                <a:solidFill>
                  <a:srgbClr val="FFFFFF"/>
                </a:solidFill>
              </a:rPr>
              <a:t> causes blood vessels to constrict with some rise in pressure, (15 to 20 seconds).  But </a:t>
            </a:r>
            <a:r>
              <a:rPr lang="en-US" sz="1700" b="1">
                <a:solidFill>
                  <a:srgbClr val="FFFFFF"/>
                </a:solidFill>
              </a:rPr>
              <a:t>CO</a:t>
            </a:r>
            <a:r>
              <a:rPr lang="en-US" sz="1700">
                <a:solidFill>
                  <a:srgbClr val="FFFFFF"/>
                </a:solidFill>
              </a:rPr>
              <a:t> and blood flow to the body remains low. </a:t>
            </a:r>
            <a:endParaRPr lang="en-US">
              <a:solidFill>
                <a:srgbClr val="3D3D3D"/>
              </a:solidFill>
            </a:endParaRPr>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a:solidFill>
                  <a:srgbClr val="FFFFFF"/>
                </a:solidFill>
              </a:rPr>
              <a:t>During this time the </a:t>
            </a:r>
            <a:r>
              <a:rPr lang="en-US" sz="1700" b="1">
                <a:solidFill>
                  <a:srgbClr val="FFFFFF"/>
                </a:solidFill>
              </a:rPr>
              <a:t>HR</a:t>
            </a:r>
            <a:r>
              <a:rPr lang="en-US" sz="1700">
                <a:solidFill>
                  <a:srgbClr val="FFFFFF"/>
                </a:solidFill>
              </a:rPr>
              <a:t> increases causing compensatory tachycardia.</a:t>
            </a:r>
            <a:endParaRPr lang="en-US"/>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Title 2">
            <a:extLst>
              <a:ext uri="{FF2B5EF4-FFF2-40B4-BE49-F238E27FC236}">
                <a16:creationId xmlns:a16="http://schemas.microsoft.com/office/drawing/2014/main" id="{1A778DEF-5991-4405-A6BF-95D01FB238CB}"/>
              </a:ext>
            </a:extLst>
          </p:cNvPr>
          <p:cNvSpPr>
            <a:spLocks noGrp="1"/>
          </p:cNvSpPr>
          <p:nvPr>
            <p:ph type="title"/>
          </p:nvPr>
        </p:nvSpPr>
        <p:spPr>
          <a:xfrm>
            <a:off x="719367" y="1113764"/>
            <a:ext cx="2452312" cy="4624327"/>
          </a:xfrm>
        </p:spPr>
        <p:txBody>
          <a:bodyPr anchor="ctr">
            <a:normAutofit/>
          </a:bodyPr>
          <a:lstStyle/>
          <a:p>
            <a:pPr eaLnBrk="1" hangingPunct="1"/>
            <a:r>
              <a:rPr lang="en-US" altLang="en-US" b="1">
                <a:solidFill>
                  <a:srgbClr val="FFFFFF"/>
                </a:solidFill>
                <a:cs typeface="Tunga" panose="020B0502040204020203" pitchFamily="34" charset="0"/>
              </a:rPr>
              <a:t>Cardiac Output</a:t>
            </a:r>
            <a:endParaRPr lang="en-US" altLang="en-US">
              <a:solidFill>
                <a:srgbClr val="FFFFFF"/>
              </a:solidFill>
              <a:cs typeface="Tunga" panose="020B0502040204020203" pitchFamily="34" charset="0"/>
            </a:endParaRPr>
          </a:p>
        </p:txBody>
      </p:sp>
      <p:sp>
        <p:nvSpPr>
          <p:cNvPr id="2" name="Content Placeholder 1">
            <a:extLst>
              <a:ext uri="{FF2B5EF4-FFF2-40B4-BE49-F238E27FC236}">
                <a16:creationId xmlns:a16="http://schemas.microsoft.com/office/drawing/2014/main" id="{FF71BCFB-BBB4-49CB-8079-B31110975611}"/>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r>
              <a:rPr lang="en-US" dirty="0"/>
              <a:t>The volume of blood pumped by the right and left ventricles of the heart in one minute.</a:t>
            </a:r>
          </a:p>
          <a:p>
            <a:pPr marL="0" indent="0">
              <a:spcAft>
                <a:spcPts val="0"/>
              </a:spcAft>
              <a:buClr>
                <a:schemeClr val="accent5"/>
              </a:buClr>
              <a:buNone/>
              <a:defRPr/>
            </a:pPr>
            <a:endParaRPr lang="en-US" dirty="0"/>
          </a:p>
          <a:p>
            <a:pPr marL="0" indent="0">
              <a:spcAft>
                <a:spcPts val="0"/>
              </a:spcAft>
              <a:buClr>
                <a:schemeClr val="accent5"/>
              </a:buClr>
              <a:defRPr/>
            </a:pPr>
            <a:r>
              <a:rPr lang="en-US" dirty="0"/>
              <a:t>Equals heart rate multiplied by stroke volume CO = SV X HR</a:t>
            </a:r>
            <a:endParaRPr lang="en-US" b="1" dirty="0"/>
          </a:p>
          <a:p>
            <a:pPr marL="0" indent="0">
              <a:spcAft>
                <a:spcPts val="0"/>
              </a:spcAft>
              <a:buClr>
                <a:schemeClr val="accent5"/>
              </a:buClr>
              <a:buNone/>
              <a:defRPr/>
            </a:pPr>
            <a:endParaRPr lang="en-US" dirty="0"/>
          </a:p>
          <a:p>
            <a:pPr marL="0" indent="0" eaLnBrk="1" fontAlgn="auto" hangingPunct="1">
              <a:spcAft>
                <a:spcPts val="0"/>
              </a:spcAft>
              <a:buClr>
                <a:schemeClr val="accent5"/>
              </a:buClr>
              <a:defRPr/>
            </a:pPr>
            <a:r>
              <a:rPr lang="en-US" dirty="0"/>
              <a:t>Average resting adult (CO) is about 4-8 L/min.</a:t>
            </a:r>
          </a:p>
          <a:p>
            <a:pPr marL="0" indent="0" eaLnBrk="1" fontAlgn="auto" hangingPunct="1">
              <a:spcAft>
                <a:spcPts val="0"/>
              </a:spcAft>
              <a:buClr>
                <a:schemeClr val="accent5"/>
              </a:buClr>
              <a:defRPr/>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9" name="Title 2">
            <a:extLst>
              <a:ext uri="{FF2B5EF4-FFF2-40B4-BE49-F238E27FC236}">
                <a16:creationId xmlns:a16="http://schemas.microsoft.com/office/drawing/2014/main" id="{4CB9EEFD-7B72-4737-837E-54F094678838}"/>
              </a:ext>
            </a:extLst>
          </p:cNvPr>
          <p:cNvSpPr>
            <a:spLocks noGrp="1"/>
          </p:cNvSpPr>
          <p:nvPr>
            <p:ph type="title"/>
          </p:nvPr>
        </p:nvSpPr>
        <p:spPr>
          <a:xfrm>
            <a:off x="559671" y="1073231"/>
            <a:ext cx="2290568" cy="4711539"/>
          </a:xfrm>
        </p:spPr>
        <p:txBody>
          <a:bodyPr anchor="ctr">
            <a:normAutofit/>
          </a:bodyPr>
          <a:lstStyle/>
          <a:p>
            <a:r>
              <a:rPr lang="en-US" altLang="en-US" dirty="0">
                <a:solidFill>
                  <a:schemeClr val="accent1"/>
                </a:solidFill>
                <a:cs typeface="Tunga"/>
              </a:rPr>
              <a:t>Phase </a:t>
            </a:r>
            <a:r>
              <a:rPr lang="en-US" altLang="en-US">
                <a:solidFill>
                  <a:schemeClr val="accent1"/>
                </a:solidFill>
                <a:cs typeface="Tunga"/>
              </a:rPr>
              <a:t>II (CONT'D)</a:t>
            </a:r>
            <a:endParaRPr lang="en-US" altLang="en-US">
              <a:solidFill>
                <a:schemeClr val="accent1"/>
              </a:solidFill>
              <a:cs typeface="Tunga" panose="020B0502040204020203" pitchFamily="34" charset="0"/>
            </a:endParaRP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1E7260F7-AB3D-48A5-B6B8-EBD86B708BBF}"/>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Phase II can be used to distinguish fixed left ventricular outflow obstruction (aortic stenosis) from dynamic obstruction. </a:t>
            </a:r>
            <a:endParaRPr lang="en-US"/>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a:solidFill>
                  <a:srgbClr val="FFFFFF"/>
                </a:solidFill>
              </a:rPr>
              <a:t>During phase II the murmurs of hypertrophic obstructive cardiomyopathy (HOCM) and mitral valve prolapsed (MVP) may increase as a result of the decreased stroke volume. </a:t>
            </a:r>
            <a:endParaRPr lang="en-US"/>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Title 2">
            <a:extLst>
              <a:ext uri="{FF2B5EF4-FFF2-40B4-BE49-F238E27FC236}">
                <a16:creationId xmlns:a16="http://schemas.microsoft.com/office/drawing/2014/main" id="{5672D19E-A506-4BA4-AE49-CE8CFDCD5F10}"/>
              </a:ext>
            </a:extLst>
          </p:cNvPr>
          <p:cNvSpPr>
            <a:spLocks noGrp="1"/>
          </p:cNvSpPr>
          <p:nvPr>
            <p:ph type="title"/>
          </p:nvPr>
        </p:nvSpPr>
        <p:spPr>
          <a:xfrm>
            <a:off x="719367" y="1113764"/>
            <a:ext cx="2452312" cy="4624327"/>
          </a:xfrm>
        </p:spPr>
        <p:txBody>
          <a:bodyPr anchor="ctr">
            <a:normAutofit/>
          </a:bodyPr>
          <a:lstStyle/>
          <a:p>
            <a:r>
              <a:rPr lang="en-US" altLang="en-US">
                <a:solidFill>
                  <a:srgbClr val="FFFFFF"/>
                </a:solidFill>
                <a:cs typeface="Tunga"/>
              </a:rPr>
              <a:t>Phase III</a:t>
            </a:r>
            <a:br>
              <a:rPr lang="en-US" altLang="en-US" dirty="0">
                <a:solidFill>
                  <a:srgbClr val="FFFFFF"/>
                </a:solidFill>
                <a:cs typeface="Tunga"/>
              </a:rPr>
            </a:br>
            <a:br>
              <a:rPr lang="en-US" altLang="en-US" dirty="0">
                <a:cs typeface="Tunga" panose="020B0502040204020203" pitchFamily="34" charset="0"/>
              </a:rPr>
            </a:br>
            <a:r>
              <a:rPr lang="en-US" altLang="en-US">
                <a:solidFill>
                  <a:srgbClr val="FFFFFF"/>
                </a:solidFill>
                <a:cs typeface="Tunga"/>
              </a:rPr>
              <a:t>pressure release</a:t>
            </a:r>
            <a:endParaRPr lang="en-US" altLang="en-US">
              <a:solidFill>
                <a:srgbClr val="FFFFFF"/>
              </a:solidFill>
              <a:cs typeface="Tunga" panose="020B0502040204020203" pitchFamily="34" charset="0"/>
            </a:endParaRPr>
          </a:p>
        </p:txBody>
      </p:sp>
      <p:sp>
        <p:nvSpPr>
          <p:cNvPr id="2" name="Content Placeholder 1">
            <a:extLst>
              <a:ext uri="{FF2B5EF4-FFF2-40B4-BE49-F238E27FC236}">
                <a16:creationId xmlns:a16="http://schemas.microsoft.com/office/drawing/2014/main" id="{EFE6BB2A-6173-46F4-B921-6DF788C16AE0}"/>
              </a:ext>
            </a:extLst>
          </p:cNvPr>
          <p:cNvSpPr>
            <a:spLocks noGrp="1"/>
          </p:cNvSpPr>
          <p:nvPr>
            <p:ph sz="quarter" idx="13"/>
          </p:nvPr>
        </p:nvSpPr>
        <p:spPr>
          <a:xfrm>
            <a:off x="3866928" y="1113764"/>
            <a:ext cx="4581135" cy="4624327"/>
          </a:xfrm>
        </p:spPr>
        <p:txBody>
          <a:bodyPr anchor="ctr">
            <a:normAutofit/>
          </a:bodyPr>
          <a:lstStyle/>
          <a:p>
            <a:pPr marL="0" indent="0">
              <a:spcAft>
                <a:spcPts val="0"/>
              </a:spcAft>
              <a:buClr>
                <a:schemeClr val="accent5"/>
              </a:buClr>
              <a:defRPr/>
            </a:pPr>
            <a:r>
              <a:rPr lang="en-US" dirty="0"/>
              <a:t> As breath is released, this allows the pulmonary vessels and the aorta to re-expand causing a slight fall in </a:t>
            </a:r>
            <a:r>
              <a:rPr lang="en-US" b="1" dirty="0"/>
              <a:t>SV</a:t>
            </a:r>
            <a:r>
              <a:rPr lang="en-US" dirty="0"/>
              <a:t> (20 to 23 seconds) due to decreased left ventricular return and increased aortic volume. </a:t>
            </a:r>
            <a:endParaRPr lang="en-US"/>
          </a:p>
          <a:p>
            <a:pPr marL="0" indent="0">
              <a:spcAft>
                <a:spcPts val="0"/>
              </a:spcAft>
              <a:buClr>
                <a:schemeClr val="accent5"/>
              </a:buClr>
              <a:defRPr/>
            </a:pPr>
            <a:endParaRPr lang="en-US" dirty="0"/>
          </a:p>
          <a:p>
            <a:pPr marL="0" indent="0">
              <a:spcAft>
                <a:spcPts val="0"/>
              </a:spcAft>
              <a:buClr>
                <a:schemeClr val="accent5"/>
              </a:buClr>
              <a:defRPr/>
            </a:pPr>
            <a:r>
              <a:rPr lang="en-US" dirty="0"/>
              <a:t> Venous blood can once more enter the chest and the heart, </a:t>
            </a:r>
            <a:r>
              <a:rPr lang="en-US" b="1" dirty="0"/>
              <a:t>CO</a:t>
            </a:r>
            <a:r>
              <a:rPr lang="en-US" dirty="0"/>
              <a:t> begins to increase.</a:t>
            </a:r>
          </a:p>
          <a:p>
            <a:pPr marL="0" indent="0" eaLnBrk="1" fontAlgn="auto" hangingPunct="1">
              <a:spcAft>
                <a:spcPts val="0"/>
              </a:spcAft>
              <a:buClr>
                <a:schemeClr val="accent5"/>
              </a:buCl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7" name="Title 2">
            <a:extLst>
              <a:ext uri="{FF2B5EF4-FFF2-40B4-BE49-F238E27FC236}">
                <a16:creationId xmlns:a16="http://schemas.microsoft.com/office/drawing/2014/main" id="{DADE3587-D624-4050-8E6A-5C760290950D}"/>
              </a:ext>
            </a:extLst>
          </p:cNvPr>
          <p:cNvSpPr>
            <a:spLocks noGrp="1"/>
          </p:cNvSpPr>
          <p:nvPr>
            <p:ph type="title"/>
          </p:nvPr>
        </p:nvSpPr>
        <p:spPr>
          <a:xfrm>
            <a:off x="559671" y="1073231"/>
            <a:ext cx="2290568" cy="4711539"/>
          </a:xfrm>
        </p:spPr>
        <p:txBody>
          <a:bodyPr anchor="ctr">
            <a:normAutofit/>
          </a:bodyPr>
          <a:lstStyle/>
          <a:p>
            <a:r>
              <a:rPr lang="en-US" altLang="en-US" dirty="0">
                <a:solidFill>
                  <a:schemeClr val="accent1"/>
                </a:solidFill>
                <a:cs typeface="Tunga"/>
              </a:rPr>
              <a:t>Phase IV</a:t>
            </a:r>
            <a:br>
              <a:rPr lang="en-US" altLang="en-US" dirty="0">
                <a:solidFill>
                  <a:schemeClr val="accent1"/>
                </a:solidFill>
                <a:cs typeface="Tunga"/>
              </a:rPr>
            </a:br>
            <a:br>
              <a:rPr lang="en-US" altLang="en-US" dirty="0">
                <a:cs typeface="Tunga" panose="020B0502040204020203" pitchFamily="34" charset="0"/>
              </a:rPr>
            </a:br>
            <a:r>
              <a:rPr lang="en-US" altLang="en-US" dirty="0">
                <a:solidFill>
                  <a:schemeClr val="accent1"/>
                </a:solidFill>
                <a:cs typeface="Tunga"/>
              </a:rPr>
              <a:t>return of cardiac </a:t>
            </a:r>
            <a:r>
              <a:rPr lang="en-US" altLang="en-US">
                <a:solidFill>
                  <a:schemeClr val="accent1"/>
                </a:solidFill>
                <a:cs typeface="Tunga"/>
              </a:rPr>
              <a:t>output</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0091C569-29DF-462C-BCC6-B9486B5CC1DD}"/>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Blood return to the heart is increased by the effect of entry of blood which had been dammed back, causing a rapid increase in </a:t>
            </a:r>
            <a:r>
              <a:rPr lang="en-US" sz="1700" b="1">
                <a:solidFill>
                  <a:srgbClr val="FFFFFF"/>
                </a:solidFill>
              </a:rPr>
              <a:t>CO </a:t>
            </a:r>
            <a:r>
              <a:rPr lang="en-US" sz="1700">
                <a:solidFill>
                  <a:srgbClr val="FFFFFF"/>
                </a:solidFill>
              </a:rPr>
              <a:t>(24 seconds on). </a:t>
            </a:r>
            <a:endParaRPr lang="en-US"/>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a:solidFill>
                  <a:srgbClr val="FFFFFF"/>
                </a:solidFill>
              </a:rPr>
              <a:t>The </a:t>
            </a:r>
            <a:r>
              <a:rPr lang="en-US" sz="1700" b="1">
                <a:solidFill>
                  <a:srgbClr val="FFFFFF"/>
                </a:solidFill>
              </a:rPr>
              <a:t>SV</a:t>
            </a:r>
            <a:r>
              <a:rPr lang="en-US" sz="1700">
                <a:solidFill>
                  <a:srgbClr val="FFFFFF"/>
                </a:solidFill>
              </a:rPr>
              <a:t> usually rises above normal before returning to a normal level. </a:t>
            </a:r>
            <a:endParaRPr lang="en-US">
              <a:solidFill>
                <a:srgbClr val="3D3D3D"/>
              </a:solidFill>
            </a:endParaRPr>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a:solidFill>
                  <a:srgbClr val="FFFFFF"/>
                </a:solidFill>
              </a:rPr>
              <a:t>With return of blood pressure, the </a:t>
            </a:r>
            <a:r>
              <a:rPr lang="en-US" sz="1700" b="1">
                <a:solidFill>
                  <a:srgbClr val="FFFFFF"/>
                </a:solidFill>
              </a:rPr>
              <a:t>HR</a:t>
            </a:r>
            <a:r>
              <a:rPr lang="en-US" sz="1700" dirty="0">
                <a:solidFill>
                  <a:srgbClr val="FFFFFF"/>
                </a:solidFill>
              </a:rPr>
              <a:t> </a:t>
            </a:r>
            <a:r>
              <a:rPr lang="en-US" sz="1700">
                <a:solidFill>
                  <a:srgbClr val="FFFFFF"/>
                </a:solidFill>
              </a:rPr>
              <a:t>returns to a normal baseline.</a:t>
            </a:r>
            <a:endParaRPr lang="en-US"/>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1" name="Title 2">
            <a:extLst>
              <a:ext uri="{FF2B5EF4-FFF2-40B4-BE49-F238E27FC236}">
                <a16:creationId xmlns:a16="http://schemas.microsoft.com/office/drawing/2014/main" id="{6F0C2896-4D65-457F-BC70-DB4C5F94BAD3}"/>
              </a:ext>
            </a:extLst>
          </p:cNvPr>
          <p:cNvSpPr>
            <a:spLocks noGrp="1"/>
          </p:cNvSpPr>
          <p:nvPr>
            <p:ph type="title"/>
          </p:nvPr>
        </p:nvSpPr>
        <p:spPr>
          <a:xfrm>
            <a:off x="559671" y="1073231"/>
            <a:ext cx="2290568" cy="4711539"/>
          </a:xfrm>
        </p:spPr>
        <p:txBody>
          <a:bodyPr anchor="ctr">
            <a:normAutofit/>
          </a:bodyPr>
          <a:lstStyle/>
          <a:p>
            <a:r>
              <a:rPr lang="en-US" altLang="en-US">
                <a:solidFill>
                  <a:schemeClr val="accent1"/>
                </a:solidFill>
                <a:cs typeface="Tunga"/>
              </a:rPr>
              <a:t>PHASE IV (CONT'D)</a:t>
            </a:r>
            <a:endParaRPr lang="en-US" altLang="en-US">
              <a:solidFill>
                <a:schemeClr val="accent1"/>
              </a:solidFill>
              <a:cs typeface="Tunga" panose="020B0502040204020203" pitchFamily="34" charset="0"/>
            </a:endParaRP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C8C5E7C5-26A9-454A-A124-14C139D3925F}"/>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Phase IV auscultation is useful in diagnosing left-sided from right-sided murmurs. </a:t>
            </a:r>
            <a:endParaRPr lang="en-US"/>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b="1">
                <a:solidFill>
                  <a:srgbClr val="FFFFFF"/>
                </a:solidFill>
              </a:rPr>
              <a:t>Right-sided murmurs</a:t>
            </a:r>
            <a:r>
              <a:rPr lang="en-US" sz="1700">
                <a:solidFill>
                  <a:srgbClr val="FFFFFF"/>
                </a:solidFill>
              </a:rPr>
              <a:t> (such as pulmonic stenosis) that decrease in intensity during phase II will return to baseline intensity after </a:t>
            </a:r>
            <a:r>
              <a:rPr lang="en-US" sz="1700" err="1">
                <a:solidFill>
                  <a:srgbClr val="FFFFFF"/>
                </a:solidFill>
              </a:rPr>
              <a:t>Valsalva</a:t>
            </a:r>
            <a:r>
              <a:rPr lang="en-US" sz="1700" dirty="0">
                <a:solidFill>
                  <a:srgbClr val="FFFFFF"/>
                </a:solidFill>
              </a:rPr>
              <a:t> </a:t>
            </a:r>
            <a:r>
              <a:rPr lang="en-US" sz="1700">
                <a:solidFill>
                  <a:srgbClr val="FFFFFF"/>
                </a:solidFill>
              </a:rPr>
              <a:t>release. </a:t>
            </a:r>
            <a:endParaRPr lang="en-US">
              <a:solidFill>
                <a:srgbClr val="3D3D3D"/>
              </a:solidFill>
            </a:endParaRPr>
          </a:p>
          <a:p>
            <a:pPr marL="0" indent="0">
              <a:spcAft>
                <a:spcPts val="0"/>
              </a:spcAft>
              <a:buClr>
                <a:schemeClr val="accent5"/>
              </a:buClr>
              <a:defRPr/>
            </a:pPr>
            <a:endParaRPr lang="en-US" sz="1700" dirty="0">
              <a:solidFill>
                <a:srgbClr val="FFFFFF"/>
              </a:solidFill>
            </a:endParaRPr>
          </a:p>
          <a:p>
            <a:pPr marL="0" indent="0">
              <a:spcAft>
                <a:spcPts val="0"/>
              </a:spcAft>
              <a:buClr>
                <a:schemeClr val="accent5"/>
              </a:buClr>
              <a:defRPr/>
            </a:pPr>
            <a:r>
              <a:rPr lang="en-US" sz="1700" b="1">
                <a:solidFill>
                  <a:srgbClr val="FFFFFF"/>
                </a:solidFill>
              </a:rPr>
              <a:t>Left-sided murmurs</a:t>
            </a:r>
            <a:r>
              <a:rPr lang="en-US" sz="1700">
                <a:solidFill>
                  <a:srgbClr val="FFFFFF"/>
                </a:solidFill>
              </a:rPr>
              <a:t> (such as aortic stenosis) require more cardiac cycles to return to baseline.</a:t>
            </a:r>
            <a:endParaRPr lang="en-US"/>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E508D66-53B3-421D-A92F-B5E0909BCBF3}"/>
              </a:ext>
            </a:extLst>
          </p:cNvPr>
          <p:cNvSpPr>
            <a:spLocks noGrp="1"/>
          </p:cNvSpPr>
          <p:nvPr>
            <p:ph type="title"/>
          </p:nvPr>
        </p:nvSpPr>
        <p:spPr>
          <a:xfrm>
            <a:off x="3337470" y="1507414"/>
            <a:ext cx="5471630" cy="3703320"/>
          </a:xfrm>
        </p:spPr>
        <p:txBody>
          <a:bodyPr vert="horz" lIns="91440" tIns="45720" rIns="91440" bIns="45720" rtlCol="0" anchor="ctr">
            <a:normAutofit/>
          </a:bodyPr>
          <a:lstStyle/>
          <a:p>
            <a:pPr>
              <a:lnSpc>
                <a:spcPct val="90000"/>
              </a:lnSpc>
              <a:defRPr/>
            </a:pPr>
            <a:r>
              <a:rPr lang="en-US" sz="4200">
                <a:solidFill>
                  <a:schemeClr val="tx2"/>
                </a:solidFill>
              </a:rPr>
              <a:t>HOW DOES STANDING, SQUATTING AND THE DRUG AMYL NITRITE AFFECT SV, VR AND CO? </a:t>
            </a:r>
          </a:p>
        </p:txBody>
      </p:sp>
      <p:sp>
        <p:nvSpPr>
          <p:cNvPr id="46" name="Rectangle 45">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C8E3FED-0AAF-46D2-81CB-6DDD26E2A137}"/>
              </a:ext>
            </a:extLst>
          </p:cNvPr>
          <p:cNvSpPr>
            <a:spLocks noGrp="1"/>
          </p:cNvSpPr>
          <p:nvPr>
            <p:ph type="title"/>
          </p:nvPr>
        </p:nvSpPr>
        <p:spPr>
          <a:xfrm>
            <a:off x="719367" y="1113764"/>
            <a:ext cx="2452312" cy="4624327"/>
          </a:xfrm>
        </p:spPr>
        <p:txBody>
          <a:bodyPr rtlCol="0" anchor="ctr">
            <a:normAutofit/>
          </a:bodyPr>
          <a:lstStyle/>
          <a:p>
            <a:pPr eaLnBrk="1" fontAlgn="auto" hangingPunct="1">
              <a:spcAft>
                <a:spcPts val="0"/>
              </a:spcAft>
              <a:defRPr/>
            </a:pPr>
            <a:r>
              <a:rPr lang="en-US">
                <a:solidFill>
                  <a:srgbClr val="FFFFFF"/>
                </a:solidFill>
              </a:rPr>
              <a:t>CO and VR while Standing vs. Squatting</a:t>
            </a:r>
          </a:p>
        </p:txBody>
      </p:sp>
      <p:sp>
        <p:nvSpPr>
          <p:cNvPr id="2" name="Content Placeholder 1">
            <a:extLst>
              <a:ext uri="{FF2B5EF4-FFF2-40B4-BE49-F238E27FC236}">
                <a16:creationId xmlns:a16="http://schemas.microsoft.com/office/drawing/2014/main" id="{57D08282-8756-415B-942A-C2AE848DFCBF}"/>
              </a:ext>
            </a:extLst>
          </p:cNvPr>
          <p:cNvSpPr>
            <a:spLocks noGrp="1"/>
          </p:cNvSpPr>
          <p:nvPr>
            <p:ph sz="quarter" idx="13"/>
          </p:nvPr>
        </p:nvSpPr>
        <p:spPr>
          <a:xfrm>
            <a:off x="3866928" y="1113764"/>
            <a:ext cx="4581135" cy="4624327"/>
          </a:xfrm>
        </p:spPr>
        <p:txBody>
          <a:bodyPr anchor="ctr">
            <a:normAutofit/>
          </a:bodyPr>
          <a:lstStyle/>
          <a:p>
            <a:pPr marL="285750" indent="-285750" eaLnBrk="1" fontAlgn="auto" hangingPunct="1">
              <a:lnSpc>
                <a:spcPct val="90000"/>
              </a:lnSpc>
              <a:spcAft>
                <a:spcPts val="0"/>
              </a:spcAft>
              <a:buClr>
                <a:schemeClr val="accent5"/>
              </a:buClr>
              <a:buFont typeface="Arial" panose="020B0604020202020204" pitchFamily="34" charset="0"/>
              <a:buChar char="•"/>
              <a:defRPr/>
            </a:pPr>
            <a:r>
              <a:rPr lang="en-US" dirty="0"/>
              <a:t>Gravitational forces can greatly affect venous return, cardiac output, and blood pressure.</a:t>
            </a:r>
            <a:endParaRPr lang="en-US"/>
          </a:p>
          <a:p>
            <a:pPr marL="285750" indent="-285750" eaLnBrk="1" fontAlgn="auto" hangingPunct="1">
              <a:lnSpc>
                <a:spcPct val="90000"/>
              </a:lnSpc>
              <a:spcAft>
                <a:spcPts val="0"/>
              </a:spcAft>
              <a:buClr>
                <a:schemeClr val="accent5"/>
              </a:buClr>
              <a:buFont typeface="Arial" panose="020B0604020202020204" pitchFamily="34" charset="0"/>
              <a:buChar char="•"/>
              <a:defRPr/>
            </a:pPr>
            <a:r>
              <a:rPr lang="en-US" dirty="0"/>
              <a:t>A person who is squatting down and suddenly stands up has gravity act on their vascular volume, so blood accumulates in their lower extremities. This shifts blood volume away from the heart leading to a decline in stroke volume, and thus a decline in cardiac output.</a:t>
            </a:r>
            <a:endParaRPr lang="en-US"/>
          </a:p>
          <a:p>
            <a:pPr marL="285750" indent="-285750" eaLnBrk="1" fontAlgn="auto" hangingPunct="1">
              <a:lnSpc>
                <a:spcPct val="90000"/>
              </a:lnSpc>
              <a:spcAft>
                <a:spcPts val="0"/>
              </a:spcAft>
              <a:buClr>
                <a:schemeClr val="accent5"/>
              </a:buClr>
              <a:buFont typeface="Arial" panose="020B0604020202020204" pitchFamily="34" charset="0"/>
              <a:buChar char="•"/>
              <a:defRPr/>
            </a:pPr>
            <a:r>
              <a:rPr lang="en-US" dirty="0"/>
              <a:t>When the cardiac output and arterial blood pressure fall appreciably upon standing from a squat or lying, it’s called </a:t>
            </a:r>
            <a:r>
              <a:rPr lang="en-US" b="1" dirty="0"/>
              <a:t>orthostatic hypotension.</a:t>
            </a:r>
          </a:p>
          <a:p>
            <a:pPr marL="285750" indent="-285750" eaLnBrk="1" fontAlgn="auto" hangingPunct="1">
              <a:lnSpc>
                <a:spcPct val="90000"/>
              </a:lnSpc>
              <a:spcAft>
                <a:spcPts val="0"/>
              </a:spcAft>
              <a:buClr>
                <a:schemeClr val="accent5"/>
              </a:buClr>
              <a:buFont typeface="Arial" panose="020B0604020202020204" pitchFamily="34" charset="0"/>
              <a:buChar char="•"/>
              <a:defRPr/>
            </a:pPr>
            <a:r>
              <a:rPr lang="en-US" dirty="0"/>
              <a:t>This can reduce cerebral blood flow to the point of fainting.</a:t>
            </a:r>
            <a:endParaRPr lang="en-US"/>
          </a:p>
          <a:p>
            <a:pPr marL="0" indent="0" eaLnBrk="1" fontAlgn="auto" hangingPunct="1">
              <a:lnSpc>
                <a:spcPct val="90000"/>
              </a:lnSpc>
              <a:spcAft>
                <a:spcPts val="0"/>
              </a:spcAft>
              <a:buClr>
                <a:schemeClr val="accent5"/>
              </a:buCl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5007"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7" name="Title 2">
            <a:extLst>
              <a:ext uri="{FF2B5EF4-FFF2-40B4-BE49-F238E27FC236}">
                <a16:creationId xmlns:a16="http://schemas.microsoft.com/office/drawing/2014/main" id="{2AF5A54C-420B-4A1F-8E4E-EBE5663D2228}"/>
              </a:ext>
            </a:extLst>
          </p:cNvPr>
          <p:cNvSpPr>
            <a:spLocks noGrp="1"/>
          </p:cNvSpPr>
          <p:nvPr>
            <p:ph type="title"/>
          </p:nvPr>
        </p:nvSpPr>
        <p:spPr>
          <a:xfrm>
            <a:off x="5972320" y="1113764"/>
            <a:ext cx="2452312" cy="4624327"/>
          </a:xfrm>
        </p:spPr>
        <p:txBody>
          <a:bodyPr anchor="ctr">
            <a:normAutofit/>
          </a:bodyPr>
          <a:lstStyle/>
          <a:p>
            <a:pPr eaLnBrk="1" hangingPunct="1"/>
            <a:r>
              <a:rPr lang="en-US" altLang="en-US" sz="2600">
                <a:solidFill>
                  <a:srgbClr val="FFFFFF"/>
                </a:solidFill>
                <a:cs typeface="Tunga" panose="020B0502040204020203" pitchFamily="34" charset="0"/>
              </a:rPr>
              <a:t>Orthostatic Hypotension defined</a:t>
            </a:r>
          </a:p>
        </p:txBody>
      </p:sp>
      <p:sp>
        <p:nvSpPr>
          <p:cNvPr id="2" name="Content Placeholder 1">
            <a:extLst>
              <a:ext uri="{FF2B5EF4-FFF2-40B4-BE49-F238E27FC236}">
                <a16:creationId xmlns:a16="http://schemas.microsoft.com/office/drawing/2014/main" id="{08117A75-5CD8-4EBC-926C-49C2401471DC}"/>
              </a:ext>
            </a:extLst>
          </p:cNvPr>
          <p:cNvSpPr>
            <a:spLocks noGrp="1"/>
          </p:cNvSpPr>
          <p:nvPr>
            <p:ph sz="quarter" idx="13"/>
          </p:nvPr>
        </p:nvSpPr>
        <p:spPr>
          <a:xfrm>
            <a:off x="695937" y="1113764"/>
            <a:ext cx="4581134" cy="4624327"/>
          </a:xfrm>
        </p:spPr>
        <p:txBody>
          <a:bodyPr anchor="ctr">
            <a:normAutofit/>
          </a:bodyPr>
          <a:lstStyle/>
          <a:p>
            <a:pPr marL="0" indent="0" eaLnBrk="1" fontAlgn="auto" hangingPunct="1">
              <a:spcAft>
                <a:spcPts val="0"/>
              </a:spcAft>
              <a:buClr>
                <a:schemeClr val="accent5"/>
              </a:buClr>
              <a:defRPr/>
            </a:pPr>
            <a:r>
              <a:rPr lang="en-US" dirty="0"/>
              <a:t>Orthostatic hypotension is a physical finding defined by the American Autonomic Society as a systolic blood pressure decrease of at least 20mmHg or a diastolic blood pressure decrease of at least 10mmHg within three minutes of standing.</a:t>
            </a:r>
          </a:p>
          <a:p>
            <a:pPr marL="0" indent="0">
              <a:spcAft>
                <a:spcPts val="0"/>
              </a:spcAft>
              <a:buClr>
                <a:schemeClr val="accent5"/>
              </a:buClr>
              <a:defRPr/>
            </a:pPr>
            <a:endParaRPr lang="en-US" dirty="0"/>
          </a:p>
          <a:p>
            <a:pPr marL="0" indent="0">
              <a:spcAft>
                <a:spcPts val="0"/>
              </a:spcAft>
              <a:buClr>
                <a:schemeClr val="accent5"/>
              </a:buClr>
              <a:defRPr/>
            </a:pPr>
            <a:r>
              <a:rPr lang="en-US" dirty="0"/>
              <a:t>In healthy people, muscle contraction increases venous return of blood to the heart through one-way valves that prevent blood from pooling in dependent parts of the body. </a:t>
            </a:r>
          </a:p>
          <a:p>
            <a:pPr marL="0" indent="0">
              <a:spcAft>
                <a:spcPts val="0"/>
              </a:spcAft>
              <a:buClr>
                <a:schemeClr val="accent5"/>
              </a:buClr>
              <a:defRPr/>
            </a:pPr>
            <a:endParaRPr lang="en-US"/>
          </a:p>
          <a:p>
            <a:pPr marL="0" indent="0">
              <a:spcAft>
                <a:spcPts val="0"/>
              </a:spcAft>
              <a:buClr>
                <a:schemeClr val="accent5"/>
              </a:buClr>
              <a:defRPr/>
            </a:pPr>
            <a:r>
              <a:rPr lang="en-US" dirty="0"/>
              <a:t>When this mechanism is faulty orthostatic hypotension may occur.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BCF3380-F3AD-4851-91FA-E9F433CC7177}"/>
              </a:ext>
            </a:extLst>
          </p:cNvPr>
          <p:cNvSpPr>
            <a:spLocks noGrp="1"/>
          </p:cNvSpPr>
          <p:nvPr>
            <p:ph type="title"/>
          </p:nvPr>
        </p:nvSpPr>
        <p:spPr>
          <a:xfrm>
            <a:off x="559671" y="1073231"/>
            <a:ext cx="2290568" cy="4711539"/>
          </a:xfrm>
        </p:spPr>
        <p:txBody>
          <a:bodyPr rtlCol="0" anchor="ctr">
            <a:normAutofit/>
          </a:bodyPr>
          <a:lstStyle/>
          <a:p>
            <a:pPr eaLnBrk="1" fontAlgn="auto" hangingPunct="1">
              <a:spcAft>
                <a:spcPts val="0"/>
              </a:spcAft>
              <a:defRPr/>
            </a:pPr>
            <a:r>
              <a:rPr lang="en-US" sz="2600">
                <a:solidFill>
                  <a:schemeClr val="accent1"/>
                </a:solidFill>
              </a:rPr>
              <a:t>Standing and Squatting Cardiac Physiology</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D73DC5FB-F41F-4B38-8B94-3E0C2FA0034E}"/>
              </a:ext>
            </a:extLst>
          </p:cNvPr>
          <p:cNvSpPr>
            <a:spLocks noGrp="1"/>
          </p:cNvSpPr>
          <p:nvPr>
            <p:ph sz="quarter" idx="13"/>
          </p:nvPr>
        </p:nvSpPr>
        <p:spPr>
          <a:xfrm>
            <a:off x="3526971" y="1073231"/>
            <a:ext cx="4949687" cy="4711539"/>
          </a:xfrm>
        </p:spPr>
        <p:txBody>
          <a:bodyPr>
            <a:normAutofit/>
          </a:bodyPr>
          <a:lstStyle/>
          <a:p>
            <a:pPr marL="285750" indent="-285750">
              <a:spcAft>
                <a:spcPts val="0"/>
              </a:spcAft>
              <a:buClr>
                <a:schemeClr val="accent5"/>
              </a:buClr>
              <a:buFont typeface="Arial" panose="020B0604020202020204" pitchFamily="34" charset="0"/>
              <a:buChar char="•"/>
              <a:defRPr/>
            </a:pPr>
            <a:r>
              <a:rPr lang="en-US" sz="1700">
                <a:solidFill>
                  <a:srgbClr val="FFFFFF"/>
                </a:solidFill>
              </a:rPr>
              <a:t>When a person stands up from a squat or lying down, their baroreceptors activate to restore arterial pressure. This helps to ensure that the pressure drop is not more than a few mmHg.</a:t>
            </a:r>
          </a:p>
          <a:p>
            <a:pPr marL="0" indent="0">
              <a:spcAft>
                <a:spcPts val="0"/>
              </a:spcAft>
              <a:buClr>
                <a:schemeClr val="accent5"/>
              </a:buClr>
              <a:buNone/>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In order to maintain this normal blood pressure, the now standing person must have increased systemic vascular resistance, decreased venous return, decreased stroke volume, increased heart rate, and thus increased cardiac output.</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7" name="Title 2">
            <a:extLst>
              <a:ext uri="{FF2B5EF4-FFF2-40B4-BE49-F238E27FC236}">
                <a16:creationId xmlns:a16="http://schemas.microsoft.com/office/drawing/2014/main" id="{1C5C9F88-2290-448A-A1C5-71A38F1CDA10}"/>
              </a:ext>
            </a:extLst>
          </p:cNvPr>
          <p:cNvSpPr>
            <a:spLocks noGrp="1"/>
          </p:cNvSpPr>
          <p:nvPr>
            <p:ph type="title"/>
          </p:nvPr>
        </p:nvSpPr>
        <p:spPr>
          <a:xfrm>
            <a:off x="719367" y="1113764"/>
            <a:ext cx="2452312" cy="4624327"/>
          </a:xfrm>
        </p:spPr>
        <p:txBody>
          <a:bodyPr anchor="ctr">
            <a:normAutofit/>
          </a:bodyPr>
          <a:lstStyle/>
          <a:p>
            <a:pPr eaLnBrk="1" hangingPunct="1"/>
            <a:r>
              <a:rPr lang="en-US" altLang="en-US">
                <a:solidFill>
                  <a:srgbClr val="FFFFFF"/>
                </a:solidFill>
                <a:cs typeface="Tunga" panose="020B0502040204020203" pitchFamily="34" charset="0"/>
              </a:rPr>
              <a:t>Amyl Nitrite, What is it?</a:t>
            </a:r>
          </a:p>
        </p:txBody>
      </p:sp>
      <p:sp>
        <p:nvSpPr>
          <p:cNvPr id="2" name="Content Placeholder 1">
            <a:extLst>
              <a:ext uri="{FF2B5EF4-FFF2-40B4-BE49-F238E27FC236}">
                <a16:creationId xmlns:a16="http://schemas.microsoft.com/office/drawing/2014/main" id="{5447E781-31C3-412F-825F-919F7FFB602D}"/>
              </a:ext>
            </a:extLst>
          </p:cNvPr>
          <p:cNvSpPr>
            <a:spLocks noGrp="1"/>
          </p:cNvSpPr>
          <p:nvPr>
            <p:ph sz="quarter" idx="13"/>
          </p:nvPr>
        </p:nvSpPr>
        <p:spPr>
          <a:xfrm>
            <a:off x="3866928" y="1113764"/>
            <a:ext cx="4581135" cy="4624327"/>
          </a:xfrm>
        </p:spPr>
        <p:txBody>
          <a:bodyPr anchor="ctr">
            <a:normAutofit/>
          </a:bodyPr>
          <a:lstStyle/>
          <a:p>
            <a:pPr marL="457200" indent="-457200" eaLnBrk="1" fontAlgn="auto" hangingPunct="1">
              <a:spcAft>
                <a:spcPts val="0"/>
              </a:spcAft>
              <a:buClr>
                <a:schemeClr val="accent5"/>
              </a:buClr>
              <a:buFont typeface="Arial" panose="020B0604020202020204" pitchFamily="34" charset="0"/>
              <a:buChar char="•"/>
              <a:defRPr/>
            </a:pPr>
            <a:r>
              <a:rPr lang="en-US"/>
              <a:t>Amyl Nitrite is a potent vasodilator that functions as a source of nitric oxide which signals for relaxation of the involuntary muscles.</a:t>
            </a:r>
          </a:p>
          <a:p>
            <a:pPr marL="457200" indent="-457200">
              <a:spcAft>
                <a:spcPts val="0"/>
              </a:spcAft>
              <a:buClr>
                <a:schemeClr val="accent5"/>
              </a:buClr>
              <a:buFont typeface="Arial" panose="020B0604020202020204" pitchFamily="34" charset="0"/>
              <a:buChar char="•"/>
              <a:defRPr/>
            </a:pPr>
            <a:endParaRPr lang="en-US" dirty="0"/>
          </a:p>
          <a:p>
            <a:pPr marL="457200" indent="-457200" eaLnBrk="1" fontAlgn="auto" hangingPunct="1">
              <a:spcAft>
                <a:spcPts val="0"/>
              </a:spcAft>
              <a:buClr>
                <a:schemeClr val="accent5"/>
              </a:buClr>
              <a:buFont typeface="Arial" panose="020B0604020202020204" pitchFamily="34" charset="0"/>
              <a:buChar char="•"/>
              <a:defRPr/>
            </a:pPr>
            <a:r>
              <a:rPr lang="en-US"/>
              <a:t>It causes an increase in venous return</a:t>
            </a:r>
          </a:p>
          <a:p>
            <a:pPr marL="457200" indent="-457200">
              <a:spcAft>
                <a:spcPts val="0"/>
              </a:spcAft>
              <a:buClr>
                <a:schemeClr val="accent5"/>
              </a:buClr>
              <a:buFont typeface="Arial" panose="020B0604020202020204" pitchFamily="34" charset="0"/>
              <a:buChar char="•"/>
              <a:defRPr/>
            </a:pPr>
            <a:endParaRPr lang="en-US" dirty="0"/>
          </a:p>
          <a:p>
            <a:pPr marL="457200" indent="-457200">
              <a:spcAft>
                <a:spcPts val="0"/>
              </a:spcAft>
              <a:buClr>
                <a:schemeClr val="accent5"/>
              </a:buClr>
              <a:buFont typeface="Arial" panose="020B0604020202020204" pitchFamily="34" charset="0"/>
              <a:buChar char="•"/>
              <a:defRPr/>
            </a:pPr>
            <a:r>
              <a:rPr lang="en-US"/>
              <a:t>Decreases peripheral resistance </a:t>
            </a:r>
          </a:p>
          <a:p>
            <a:pPr marL="0" indent="0" eaLnBrk="1" fontAlgn="auto" hangingPunct="1">
              <a:spcAft>
                <a:spcPts val="0"/>
              </a:spcAft>
              <a:buClr>
                <a:schemeClr val="accent5"/>
              </a:buCl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5" name="Title 2">
            <a:extLst>
              <a:ext uri="{FF2B5EF4-FFF2-40B4-BE49-F238E27FC236}">
                <a16:creationId xmlns:a16="http://schemas.microsoft.com/office/drawing/2014/main" id="{411E25A3-B9D0-4CD6-B3FF-101694A984AB}"/>
              </a:ext>
            </a:extLst>
          </p:cNvPr>
          <p:cNvSpPr>
            <a:spLocks noGrp="1"/>
          </p:cNvSpPr>
          <p:nvPr>
            <p:ph type="title"/>
          </p:nvPr>
        </p:nvSpPr>
        <p:spPr>
          <a:xfrm>
            <a:off x="559671" y="1073231"/>
            <a:ext cx="2290568" cy="4711539"/>
          </a:xfrm>
        </p:spPr>
        <p:txBody>
          <a:bodyPr anchor="ctr">
            <a:normAutofit/>
          </a:bodyPr>
          <a:lstStyle/>
          <a:p>
            <a:pPr eaLnBrk="1" hangingPunct="1"/>
            <a:r>
              <a:rPr lang="en-US" altLang="en-US">
                <a:solidFill>
                  <a:schemeClr val="accent1"/>
                </a:solidFill>
                <a:cs typeface="Tunga" panose="020B0502040204020203" pitchFamily="34" charset="0"/>
              </a:rPr>
              <a:t>Amyl Nitrite, What is it used for?</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41C302D0-AC65-497E-81B5-D12DAAA22258}"/>
              </a:ext>
            </a:extLst>
          </p:cNvPr>
          <p:cNvSpPr>
            <a:spLocks noGrp="1"/>
          </p:cNvSpPr>
          <p:nvPr>
            <p:ph sz="quarter" idx="13"/>
          </p:nvPr>
        </p:nvSpPr>
        <p:spPr>
          <a:xfrm>
            <a:off x="3526971" y="1073231"/>
            <a:ext cx="4949687" cy="4711539"/>
          </a:xfrm>
        </p:spPr>
        <p:txBody>
          <a:bodyPr>
            <a:normAutofit/>
          </a:bodyPr>
          <a:lstStyle/>
          <a:p>
            <a:pPr marL="285750" indent="-285750">
              <a:spcAft>
                <a:spcPts val="0"/>
              </a:spcAft>
              <a:buClr>
                <a:schemeClr val="accent5"/>
              </a:buClr>
              <a:buFont typeface="Arial" panose="020B0604020202020204" pitchFamily="34" charset="0"/>
              <a:buChar char="•"/>
              <a:defRPr/>
            </a:pPr>
            <a:r>
              <a:rPr lang="en-US" sz="1700">
                <a:solidFill>
                  <a:srgbClr val="FFFFFF"/>
                </a:solidFill>
              </a:rPr>
              <a:t>Used in the detection of heart murmurs in conjunction with a squatting vs. standing maneuver. (4</a:t>
            </a:r>
            <a:r>
              <a:rPr lang="en-US" sz="1700" baseline="30000">
                <a:solidFill>
                  <a:srgbClr val="FFFFFF"/>
                </a:solidFill>
              </a:rPr>
              <a:t>TH</a:t>
            </a:r>
            <a:r>
              <a:rPr lang="en-US" sz="1700">
                <a:solidFill>
                  <a:srgbClr val="FFFFFF"/>
                </a:solidFill>
              </a:rPr>
              <a:t>  Heart Sound</a:t>
            </a:r>
            <a:r>
              <a:rPr lang="en-US" sz="1700" dirty="0">
                <a:solidFill>
                  <a:srgbClr val="FFFFFF"/>
                </a:solidFill>
              </a:rPr>
              <a:t>)</a:t>
            </a:r>
          </a:p>
          <a:p>
            <a:pPr marL="285750" indent="-285750">
              <a:spcAft>
                <a:spcPts val="0"/>
              </a:spcAft>
              <a:buClr>
                <a:schemeClr val="accent5"/>
              </a:buClr>
              <a:buFont typeface="Arial" panose="020B0604020202020204" pitchFamily="34" charset="0"/>
              <a:buChar char="•"/>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Used to help diagnose Hypertrophic Obstructive Cardiomyopathy.</a:t>
            </a:r>
          </a:p>
          <a:p>
            <a:pPr marL="285750" indent="-285750">
              <a:spcAft>
                <a:spcPts val="0"/>
              </a:spcAft>
              <a:buClr>
                <a:schemeClr val="accent5"/>
              </a:buClr>
              <a:buFont typeface="Arial" panose="020B0604020202020204" pitchFamily="34" charset="0"/>
              <a:buChar char="•"/>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Used to treat Angina.</a:t>
            </a:r>
          </a:p>
          <a:p>
            <a:pPr marL="285750" indent="-285750">
              <a:spcAft>
                <a:spcPts val="0"/>
              </a:spcAft>
              <a:buClr>
                <a:schemeClr val="accent5"/>
              </a:buClr>
              <a:buFont typeface="Arial" panose="020B0604020202020204" pitchFamily="34" charset="0"/>
              <a:buChar char="•"/>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Used with Doppler Echo during inhalation.</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5" name="Title 2">
            <a:extLst>
              <a:ext uri="{FF2B5EF4-FFF2-40B4-BE49-F238E27FC236}">
                <a16:creationId xmlns:a16="http://schemas.microsoft.com/office/drawing/2014/main" id="{8AF06640-01BD-4D45-B338-4B7753987AD2}"/>
              </a:ext>
            </a:extLst>
          </p:cNvPr>
          <p:cNvSpPr>
            <a:spLocks noGrp="1"/>
          </p:cNvSpPr>
          <p:nvPr>
            <p:ph type="title"/>
          </p:nvPr>
        </p:nvSpPr>
        <p:spPr>
          <a:xfrm>
            <a:off x="719367" y="1113764"/>
            <a:ext cx="2452312" cy="4624327"/>
          </a:xfrm>
        </p:spPr>
        <p:txBody>
          <a:bodyPr anchor="ctr">
            <a:normAutofit/>
          </a:bodyPr>
          <a:lstStyle/>
          <a:p>
            <a:pPr eaLnBrk="1" hangingPunct="1"/>
            <a:r>
              <a:rPr lang="en-US" altLang="en-US">
                <a:solidFill>
                  <a:srgbClr val="FFFFFF"/>
                </a:solidFill>
                <a:cs typeface="Tunga" panose="020B0502040204020203" pitchFamily="34" charset="0"/>
              </a:rPr>
              <a:t>Stroke Volume is…</a:t>
            </a:r>
          </a:p>
        </p:txBody>
      </p:sp>
      <p:sp>
        <p:nvSpPr>
          <p:cNvPr id="2" name="Content Placeholder 1">
            <a:extLst>
              <a:ext uri="{FF2B5EF4-FFF2-40B4-BE49-F238E27FC236}">
                <a16:creationId xmlns:a16="http://schemas.microsoft.com/office/drawing/2014/main" id="{E7EBF8F2-3D4A-415E-8EB8-C4E48CBB19AB}"/>
              </a:ext>
            </a:extLst>
          </p:cNvPr>
          <p:cNvSpPr>
            <a:spLocks noGrp="1"/>
          </p:cNvSpPr>
          <p:nvPr>
            <p:ph sz="quarter" idx="13"/>
          </p:nvPr>
        </p:nvSpPr>
        <p:spPr>
          <a:xfrm>
            <a:off x="3849161" y="1350655"/>
            <a:ext cx="4581135" cy="4624327"/>
          </a:xfrm>
        </p:spPr>
        <p:txBody>
          <a:bodyPr anchor="ctr">
            <a:normAutofit fontScale="92500" lnSpcReduction="10000"/>
          </a:bodyPr>
          <a:lstStyle/>
          <a:p>
            <a:pPr marL="0" indent="0">
              <a:spcAft>
                <a:spcPts val="0"/>
              </a:spcAft>
              <a:buClr>
                <a:schemeClr val="accent5"/>
              </a:buClr>
              <a:defRPr/>
            </a:pPr>
            <a:r>
              <a:rPr lang="en-US" dirty="0"/>
              <a:t>The amount of blood pumped by the ventricle in one beat and correlates with:</a:t>
            </a:r>
          </a:p>
          <a:p>
            <a:pPr marL="0" indent="0">
              <a:spcAft>
                <a:spcPts val="0"/>
              </a:spcAft>
              <a:buClr>
                <a:schemeClr val="accent5"/>
              </a:buClr>
              <a:buNone/>
              <a:defRPr/>
            </a:pPr>
            <a:endParaRPr lang="en-US" dirty="0"/>
          </a:p>
          <a:p>
            <a:pPr marL="285750" indent="-285750" eaLnBrk="1" fontAlgn="auto" hangingPunct="1">
              <a:spcAft>
                <a:spcPts val="0"/>
              </a:spcAft>
              <a:buClr>
                <a:schemeClr val="accent5"/>
              </a:buClr>
              <a:buFont typeface="Wingdings" pitchFamily="2" charset="2"/>
              <a:buChar char="v"/>
              <a:defRPr/>
            </a:pPr>
            <a:r>
              <a:rPr lang="en-US" b="1" i="1" dirty="0"/>
              <a:t>Preload</a:t>
            </a:r>
            <a:r>
              <a:rPr lang="en-US" dirty="0"/>
              <a:t>-The greater the EDV, the greater the amount pumped (SV). According to the Frank Starling Law, the more blood that fills into the ventricle, the more blood will be pumped!</a:t>
            </a:r>
          </a:p>
          <a:p>
            <a:pPr marL="285750" indent="-285750">
              <a:spcAft>
                <a:spcPts val="0"/>
              </a:spcAft>
              <a:buClr>
                <a:schemeClr val="accent5"/>
              </a:buClr>
              <a:buFont typeface="Wingdings" pitchFamily="2" charset="2"/>
              <a:buChar char="v"/>
              <a:defRPr/>
            </a:pPr>
            <a:r>
              <a:rPr lang="en-US" dirty="0"/>
              <a:t>Contractility of cardiac muscle (increased force of contraction) - the harder the heart pumps, the greater the stroke volume and less the ESV</a:t>
            </a:r>
          </a:p>
          <a:p>
            <a:pPr marL="0" indent="0">
              <a:spcAft>
                <a:spcPts val="0"/>
              </a:spcAft>
              <a:buClr>
                <a:schemeClr val="accent5"/>
              </a:buClr>
              <a:buNone/>
              <a:defRPr/>
            </a:pPr>
            <a:endParaRPr lang="en-US" dirty="0"/>
          </a:p>
          <a:p>
            <a:pPr marL="285750" indent="-285750" eaLnBrk="1" fontAlgn="auto" hangingPunct="1">
              <a:spcAft>
                <a:spcPts val="0"/>
              </a:spcAft>
              <a:buClr>
                <a:schemeClr val="accent5"/>
              </a:buClr>
              <a:buFont typeface="Wingdings" pitchFamily="2" charset="2"/>
              <a:buChar char="v"/>
              <a:defRPr/>
            </a:pPr>
            <a:r>
              <a:rPr lang="en-US" b="1" i="1" dirty="0"/>
              <a:t>Afterload</a:t>
            </a:r>
            <a:r>
              <a:rPr lang="en-US" dirty="0"/>
              <a:t>-the pressure in the ventricle leaving the heart.  </a:t>
            </a:r>
          </a:p>
          <a:p>
            <a:pPr marL="285750" indent="-285750" eaLnBrk="1" fontAlgn="auto" hangingPunct="1">
              <a:spcAft>
                <a:spcPts val="0"/>
              </a:spcAft>
              <a:buClr>
                <a:schemeClr val="accent5"/>
              </a:buClr>
              <a:buFont typeface="Wingdings" pitchFamily="2" charset="2"/>
              <a:buChar char="v"/>
              <a:defRPr/>
            </a:pPr>
            <a:endParaRPr lang="en-US" dirty="0"/>
          </a:p>
          <a:p>
            <a:pPr marL="1601470" lvl="4" indent="0" eaLnBrk="1" fontAlgn="auto" hangingPunct="1">
              <a:spcAft>
                <a:spcPts val="0"/>
              </a:spcAft>
              <a:buFont typeface="Arial" panose="020B0604020202020204" pitchFamily="34" charset="0"/>
              <a:buNone/>
              <a:defRPr/>
            </a:pPr>
            <a:endParaRPr lang="en-US" dirty="0"/>
          </a:p>
          <a:p>
            <a:pPr marL="1601470" lvl="4" indent="0" eaLnBrk="1" fontAlgn="auto" hangingPunct="1">
              <a:spcAft>
                <a:spcPts val="0"/>
              </a:spcAft>
              <a:buFont typeface="Arial" panose="020B0604020202020204" pitchFamily="34" charset="0"/>
              <a:buNone/>
              <a:defRPr/>
            </a:pPr>
            <a:r>
              <a:rPr lang="en-US" dirty="0"/>
              <a:t>.</a:t>
            </a:r>
          </a:p>
          <a:p>
            <a:pPr marL="1601470" lvl="4" indent="0" eaLnBrk="1" fontAlgn="auto" hangingPunct="1">
              <a:spcAft>
                <a:spcPts val="0"/>
              </a:spcAft>
              <a:buFont typeface="Arial" panose="020B0604020202020204" pitchFamily="34" charset="0"/>
              <a:buNone/>
              <a:defRPr/>
            </a:pPr>
            <a:endParaRPr lang="en-US" dirty="0"/>
          </a:p>
          <a:p>
            <a:pPr marL="1601470" lvl="4" indent="0" eaLnBrk="1" fontAlgn="auto" hangingPunct="1">
              <a:spcAft>
                <a:spcPts val="0"/>
              </a:spcAft>
              <a:buFont typeface="Arial" panose="020B0604020202020204" pitchFamily="34" charset="0"/>
              <a:buNone/>
              <a:defRPr/>
            </a:pPr>
            <a:endParaRPr lang="en-US" dirty="0"/>
          </a:p>
          <a:p>
            <a:pPr marL="1693545" lvl="8" indent="-285750">
              <a:buFont typeface="Wingdings" pitchFamily="2" charset="2"/>
              <a:buChar char="v"/>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9" name="Title 2">
            <a:extLst>
              <a:ext uri="{FF2B5EF4-FFF2-40B4-BE49-F238E27FC236}">
                <a16:creationId xmlns:a16="http://schemas.microsoft.com/office/drawing/2014/main" id="{ADD4208C-61E4-4DE0-988F-57FBD9072B33}"/>
              </a:ext>
            </a:extLst>
          </p:cNvPr>
          <p:cNvSpPr>
            <a:spLocks noGrp="1"/>
          </p:cNvSpPr>
          <p:nvPr>
            <p:ph type="title"/>
          </p:nvPr>
        </p:nvSpPr>
        <p:spPr>
          <a:xfrm>
            <a:off x="719367" y="1113764"/>
            <a:ext cx="2452312" cy="4624327"/>
          </a:xfrm>
        </p:spPr>
        <p:txBody>
          <a:bodyPr anchor="ctr">
            <a:normAutofit/>
          </a:bodyPr>
          <a:lstStyle/>
          <a:p>
            <a:pPr eaLnBrk="1" hangingPunct="1"/>
            <a:r>
              <a:rPr lang="en-US" altLang="en-US" sz="2600">
                <a:solidFill>
                  <a:srgbClr val="FFFFFF"/>
                </a:solidFill>
                <a:cs typeface="Tunga" panose="020B0502040204020203" pitchFamily="34" charset="0"/>
              </a:rPr>
              <a:t>Amyl Nitrite, Controlled Substance</a:t>
            </a:r>
          </a:p>
        </p:txBody>
      </p:sp>
      <p:sp>
        <p:nvSpPr>
          <p:cNvPr id="2" name="Content Placeholder 1">
            <a:extLst>
              <a:ext uri="{FF2B5EF4-FFF2-40B4-BE49-F238E27FC236}">
                <a16:creationId xmlns:a16="http://schemas.microsoft.com/office/drawing/2014/main" id="{8CF8FF03-3D4E-4084-8CEB-04483E95B921}"/>
              </a:ext>
            </a:extLst>
          </p:cNvPr>
          <p:cNvSpPr>
            <a:spLocks noGrp="1"/>
          </p:cNvSpPr>
          <p:nvPr>
            <p:ph sz="quarter" idx="13"/>
          </p:nvPr>
        </p:nvSpPr>
        <p:spPr>
          <a:xfrm>
            <a:off x="3866928" y="1113764"/>
            <a:ext cx="4581135" cy="4624327"/>
          </a:xfrm>
        </p:spPr>
        <p:txBody>
          <a:bodyPr anchor="ctr">
            <a:normAutofit/>
          </a:bodyPr>
          <a:lstStyle/>
          <a:p>
            <a:pPr marL="285750" indent="-285750" eaLnBrk="1" fontAlgn="auto" hangingPunct="1">
              <a:spcAft>
                <a:spcPts val="0"/>
              </a:spcAft>
              <a:buClr>
                <a:schemeClr val="accent5"/>
              </a:buClr>
              <a:buFont typeface="Arial" panose="020B0604020202020204" pitchFamily="34" charset="0"/>
              <a:buChar char="•"/>
              <a:defRPr/>
            </a:pPr>
            <a:r>
              <a:rPr lang="en-US"/>
              <a:t>Has been used as a recreational drug.</a:t>
            </a:r>
          </a:p>
          <a:p>
            <a:pPr marL="285750" indent="-285750">
              <a:spcAft>
                <a:spcPts val="0"/>
              </a:spcAft>
              <a:buClr>
                <a:schemeClr val="accent5"/>
              </a:buClr>
              <a:buFont typeface="Arial" panose="020B0604020202020204" pitchFamily="34" charset="0"/>
              <a:buChar char="•"/>
              <a:defRPr/>
            </a:pPr>
            <a:endParaRPr lang="en-US" dirty="0"/>
          </a:p>
          <a:p>
            <a:pPr marL="285750" indent="-285750" eaLnBrk="1" fontAlgn="auto" hangingPunct="1">
              <a:spcAft>
                <a:spcPts val="0"/>
              </a:spcAft>
              <a:buClr>
                <a:schemeClr val="accent5"/>
              </a:buClr>
              <a:buFont typeface="Arial" panose="020B0604020202020204" pitchFamily="34" charset="0"/>
              <a:buChar char="•"/>
              <a:defRPr/>
            </a:pPr>
            <a:r>
              <a:rPr lang="en-US"/>
              <a:t>Often combined with other drugs like cocaine.</a:t>
            </a:r>
          </a:p>
          <a:p>
            <a:pPr marL="285750" indent="-285750">
              <a:spcAft>
                <a:spcPts val="0"/>
              </a:spcAft>
              <a:buClr>
                <a:schemeClr val="accent5"/>
              </a:buClr>
              <a:buFont typeface="Arial" panose="020B0604020202020204" pitchFamily="34" charset="0"/>
              <a:buChar char="•"/>
              <a:defRPr/>
            </a:pPr>
            <a:endParaRPr lang="en-US" dirty="0"/>
          </a:p>
          <a:p>
            <a:pPr marL="285750" indent="-285750" eaLnBrk="1" fontAlgn="auto" hangingPunct="1">
              <a:spcAft>
                <a:spcPts val="0"/>
              </a:spcAft>
              <a:buClr>
                <a:schemeClr val="accent5"/>
              </a:buClr>
              <a:buFont typeface="Arial" panose="020B0604020202020204" pitchFamily="34" charset="0"/>
              <a:buChar char="•"/>
              <a:defRPr/>
            </a:pPr>
            <a:r>
              <a:rPr lang="en-US"/>
              <a:t>Amyl Nitrite is kept in the echo lab (not all labs), so make sure it is accounted for.</a:t>
            </a:r>
          </a:p>
          <a:p>
            <a:pPr marL="0" indent="0" eaLnBrk="1" fontAlgn="auto" hangingPunct="1">
              <a:spcAft>
                <a:spcPts val="0"/>
              </a:spcAft>
              <a:buClr>
                <a:schemeClr val="accent5"/>
              </a:buCl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3" name="Title 2">
            <a:extLst>
              <a:ext uri="{FF2B5EF4-FFF2-40B4-BE49-F238E27FC236}">
                <a16:creationId xmlns:a16="http://schemas.microsoft.com/office/drawing/2014/main" id="{8EBE6DFD-87DB-4A41-8858-7D744783FD00}"/>
              </a:ext>
            </a:extLst>
          </p:cNvPr>
          <p:cNvSpPr>
            <a:spLocks noGrp="1"/>
          </p:cNvSpPr>
          <p:nvPr>
            <p:ph type="title"/>
          </p:nvPr>
        </p:nvSpPr>
        <p:spPr>
          <a:xfrm>
            <a:off x="559671" y="1073231"/>
            <a:ext cx="2290568" cy="4711539"/>
          </a:xfrm>
        </p:spPr>
        <p:txBody>
          <a:bodyPr anchor="ctr">
            <a:normAutofit/>
          </a:bodyPr>
          <a:lstStyle/>
          <a:p>
            <a:pPr eaLnBrk="1" hangingPunct="1"/>
            <a:r>
              <a:rPr lang="en-US" altLang="en-US">
                <a:solidFill>
                  <a:schemeClr val="accent1"/>
                </a:solidFill>
                <a:cs typeface="Tunga" panose="020B0502040204020203" pitchFamily="34" charset="0"/>
              </a:rPr>
              <a:t>Maneuvers affecting Venous Return </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7B29D457-BE09-48CD-B9E4-CD3996B7190F}"/>
              </a:ext>
            </a:extLst>
          </p:cNvPr>
          <p:cNvSpPr>
            <a:spLocks noGrp="1"/>
          </p:cNvSpPr>
          <p:nvPr>
            <p:ph sz="quarter" idx="13"/>
          </p:nvPr>
        </p:nvSpPr>
        <p:spPr>
          <a:xfrm>
            <a:off x="3526971" y="1073231"/>
            <a:ext cx="4949687" cy="4711539"/>
          </a:xfrm>
        </p:spPr>
        <p:txBody>
          <a:bodyPr>
            <a:normAutofit/>
          </a:bodyPr>
          <a:lstStyle/>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Venous return is decreased from squatting-to-standing.</a:t>
            </a:r>
          </a:p>
          <a:p>
            <a:pPr marL="0" indent="0">
              <a:spcAft>
                <a:spcPts val="0"/>
              </a:spcAft>
              <a:buClr>
                <a:schemeClr val="accent5"/>
              </a:buClr>
              <a:buNone/>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Venous return is increased from standing-to-squatting.</a:t>
            </a:r>
          </a:p>
          <a:p>
            <a:pPr marL="0" indent="0">
              <a:spcAft>
                <a:spcPts val="0"/>
              </a:spcAft>
              <a:buClr>
                <a:schemeClr val="accent5"/>
              </a:buClr>
              <a:buNone/>
              <a:defRPr/>
            </a:pPr>
            <a:endParaRPr lang="en-US" sz="1700" dirty="0">
              <a:solidFill>
                <a:srgbClr val="FFFFFF"/>
              </a:solidFill>
            </a:endParaRPr>
          </a:p>
          <a:p>
            <a:pPr marL="285750" indent="-285750" eaLnBrk="1" fontAlgn="auto" hangingPunct="1">
              <a:spcAft>
                <a:spcPts val="0"/>
              </a:spcAft>
              <a:buClr>
                <a:schemeClr val="accent5"/>
              </a:buClr>
              <a:buFont typeface="Arial" panose="020B0604020202020204" pitchFamily="34" charset="0"/>
              <a:buChar char="•"/>
              <a:defRPr/>
            </a:pPr>
            <a:r>
              <a:rPr lang="en-US" sz="1700">
                <a:solidFill>
                  <a:srgbClr val="FFFFFF"/>
                </a:solidFill>
              </a:rPr>
              <a:t>Some people lack the proper function of the compensatory mechanisms in their baroreceptors, they may suffer from Orthostatic hypotension or edema of the feet.  </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8F07B9-70DE-404C-83CB-04FA7B74C88B}"/>
              </a:ext>
            </a:extLst>
          </p:cNvPr>
          <p:cNvSpPr>
            <a:spLocks noGrp="1"/>
          </p:cNvSpPr>
          <p:nvPr>
            <p:ph type="title"/>
          </p:nvPr>
        </p:nvSpPr>
        <p:spPr>
          <a:xfrm>
            <a:off x="435894" y="641653"/>
            <a:ext cx="8272212" cy="1095560"/>
          </a:xfrm>
        </p:spPr>
        <p:txBody>
          <a:bodyPr rtlCol="0" anchor="t">
            <a:normAutofit/>
          </a:bodyPr>
          <a:lstStyle/>
          <a:p>
            <a:pPr eaLnBrk="1" fontAlgn="auto" hangingPunct="1">
              <a:spcAft>
                <a:spcPts val="0"/>
              </a:spcAft>
              <a:defRPr/>
            </a:pPr>
            <a:r>
              <a:rPr lang="en-US">
                <a:solidFill>
                  <a:schemeClr val="accent2"/>
                </a:solidFill>
              </a:rPr>
              <a:t>Are you smarter than a cardiovascular student????</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457201"/>
            <a:ext cx="84742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2BE75437-16C3-4235-95B9-4DF67E0E6201}"/>
              </a:ext>
            </a:extLst>
          </p:cNvPr>
          <p:cNvSpPr>
            <a:spLocks noGrp="1"/>
          </p:cNvSpPr>
          <p:nvPr>
            <p:ph sz="quarter" idx="13"/>
          </p:nvPr>
        </p:nvSpPr>
        <p:spPr>
          <a:xfrm>
            <a:off x="435894" y="1879600"/>
            <a:ext cx="8272211" cy="3979200"/>
          </a:xfrm>
        </p:spPr>
        <p:txBody>
          <a:bodyPr>
            <a:normAutofit/>
          </a:bodyPr>
          <a:lstStyle/>
          <a:p>
            <a:pPr marL="171450" lvl="1" indent="0">
              <a:lnSpc>
                <a:spcPct val="90000"/>
              </a:lnSpc>
              <a:spcAft>
                <a:spcPts val="0"/>
              </a:spcAft>
              <a:buClr>
                <a:schemeClr val="accent5"/>
              </a:buClr>
              <a:buNone/>
              <a:defRPr/>
            </a:pPr>
            <a:r>
              <a:rPr lang="en-US" sz="1300" dirty="0">
                <a:solidFill>
                  <a:schemeClr val="accent2">
                    <a:lumMod val="50000"/>
                  </a:schemeClr>
                </a:solidFill>
              </a:rPr>
              <a:t>   </a:t>
            </a:r>
            <a:r>
              <a:rPr lang="en-US" sz="1300">
                <a:solidFill>
                  <a:schemeClr val="accent2">
                    <a:lumMod val="50000"/>
                  </a:schemeClr>
                </a:solidFill>
                <a:ea typeface="+mn-lt"/>
                <a:cs typeface="+mn-lt"/>
              </a:rPr>
              <a:t>1. Normally, what happens to venous flow in the legs during inspiration? </a:t>
            </a:r>
          </a:p>
          <a:p>
            <a:pPr marL="687070" lvl="2" indent="-342900">
              <a:lnSpc>
                <a:spcPct val="90000"/>
              </a:lnSpc>
              <a:spcAft>
                <a:spcPts val="0"/>
              </a:spcAft>
              <a:buClr>
                <a:schemeClr val="accent5"/>
              </a:buClr>
              <a:buAutoNum type="alphaLcParenR"/>
              <a:defRPr/>
            </a:pPr>
            <a:r>
              <a:rPr lang="en-US" sz="1300">
                <a:solidFill>
                  <a:schemeClr val="accent2">
                    <a:lumMod val="50000"/>
                  </a:schemeClr>
                </a:solidFill>
                <a:ea typeface="+mn-lt"/>
                <a:cs typeface="+mn-lt"/>
              </a:rPr>
              <a:t>Increases</a:t>
            </a:r>
            <a:endParaRPr lang="en-US" sz="1300">
              <a:ea typeface="+mn-lt"/>
              <a:cs typeface="+mn-lt"/>
            </a:endParaRPr>
          </a:p>
          <a:p>
            <a:pPr marL="687070" lvl="2" indent="-342900">
              <a:lnSpc>
                <a:spcPct val="90000"/>
              </a:lnSpc>
              <a:spcAft>
                <a:spcPts val="0"/>
              </a:spcAft>
              <a:buClr>
                <a:schemeClr val="accent5"/>
              </a:buClr>
              <a:buAutoNum type="alphaLcParenR"/>
              <a:defRPr/>
            </a:pPr>
            <a:r>
              <a:rPr lang="en-US" sz="1300">
                <a:solidFill>
                  <a:schemeClr val="accent2">
                    <a:lumMod val="50000"/>
                  </a:schemeClr>
                </a:solidFill>
                <a:ea typeface="+mn-lt"/>
                <a:cs typeface="+mn-lt"/>
              </a:rPr>
              <a:t>Decreases</a:t>
            </a:r>
            <a:endParaRPr lang="en-US" sz="1300">
              <a:ea typeface="+mn-lt"/>
              <a:cs typeface="+mn-lt"/>
            </a:endParaRPr>
          </a:p>
          <a:p>
            <a:pPr marL="687070" lvl="2" indent="-342900">
              <a:lnSpc>
                <a:spcPct val="90000"/>
              </a:lnSpc>
              <a:spcAft>
                <a:spcPts val="0"/>
              </a:spcAft>
              <a:buClr>
                <a:schemeClr val="accent5"/>
              </a:buClr>
              <a:buAutoNum type="alphaLcParenR"/>
              <a:defRPr/>
            </a:pPr>
            <a:r>
              <a:rPr lang="en-US" sz="1300">
                <a:solidFill>
                  <a:schemeClr val="accent2">
                    <a:lumMod val="50000"/>
                  </a:schemeClr>
                </a:solidFill>
                <a:ea typeface="+mn-lt"/>
                <a:cs typeface="+mn-lt"/>
              </a:rPr>
              <a:t>No changes</a:t>
            </a:r>
          </a:p>
          <a:p>
            <a:pPr marL="344170" lvl="2" indent="0">
              <a:lnSpc>
                <a:spcPct val="90000"/>
              </a:lnSpc>
              <a:spcAft>
                <a:spcPts val="0"/>
              </a:spcAft>
              <a:buClr>
                <a:schemeClr val="accent5"/>
              </a:buClr>
              <a:buNone/>
              <a:defRPr/>
            </a:pPr>
            <a:endParaRPr lang="en-US" sz="1300" dirty="0">
              <a:solidFill>
                <a:schemeClr val="accent2">
                  <a:lumMod val="50000"/>
                </a:schemeClr>
              </a:solidFill>
            </a:endParaRPr>
          </a:p>
          <a:p>
            <a:pPr marL="0" indent="0">
              <a:lnSpc>
                <a:spcPct val="90000"/>
              </a:lnSpc>
              <a:spcAft>
                <a:spcPts val="0"/>
              </a:spcAft>
              <a:buNone/>
              <a:defRPr/>
            </a:pPr>
            <a:r>
              <a:rPr lang="en-US" sz="1300" dirty="0">
                <a:solidFill>
                  <a:schemeClr val="accent2">
                    <a:lumMod val="50000"/>
                  </a:schemeClr>
                </a:solidFill>
              </a:rPr>
              <a:t>       2</a:t>
            </a:r>
            <a:r>
              <a:rPr lang="en-US" sz="1300">
                <a:solidFill>
                  <a:schemeClr val="accent2">
                    <a:lumMod val="50000"/>
                  </a:schemeClr>
                </a:solidFill>
                <a:ea typeface="+mn-lt"/>
                <a:cs typeface="+mn-lt"/>
              </a:rPr>
              <a:t>. All of the following occur during expiration EXCEPT:</a:t>
            </a:r>
          </a:p>
          <a:p>
            <a:pPr marL="687070" lvl="2" indent="-342900">
              <a:lnSpc>
                <a:spcPct val="90000"/>
              </a:lnSpc>
              <a:spcAft>
                <a:spcPts val="0"/>
              </a:spcAft>
              <a:buAutoNum type="alphaLcParenR"/>
              <a:defRPr/>
            </a:pPr>
            <a:r>
              <a:rPr lang="en-US" sz="1300">
                <a:solidFill>
                  <a:schemeClr val="accent2">
                    <a:lumMod val="50000"/>
                  </a:schemeClr>
                </a:solidFill>
                <a:ea typeface="+mn-lt"/>
                <a:cs typeface="+mn-lt"/>
              </a:rPr>
              <a:t>Venous return to the heart decreases</a:t>
            </a:r>
          </a:p>
          <a:p>
            <a:pPr marL="687070" lvl="2" indent="-342900">
              <a:lnSpc>
                <a:spcPct val="90000"/>
              </a:lnSpc>
              <a:spcAft>
                <a:spcPts val="0"/>
              </a:spcAft>
              <a:buAutoNum type="alphaLcParenR"/>
              <a:defRPr/>
            </a:pPr>
            <a:r>
              <a:rPr lang="en-US" sz="1300">
                <a:solidFill>
                  <a:schemeClr val="accent2">
                    <a:lumMod val="50000"/>
                  </a:schemeClr>
                </a:solidFill>
                <a:ea typeface="+mn-lt"/>
                <a:cs typeface="+mn-lt"/>
              </a:rPr>
              <a:t>Venous flow in the legs increases</a:t>
            </a:r>
            <a:endParaRPr lang="en-US" sz="1300">
              <a:ea typeface="+mn-lt"/>
              <a:cs typeface="+mn-lt"/>
            </a:endParaRPr>
          </a:p>
          <a:p>
            <a:pPr marL="687070" lvl="2" indent="-342900">
              <a:lnSpc>
                <a:spcPct val="90000"/>
              </a:lnSpc>
              <a:spcAft>
                <a:spcPts val="0"/>
              </a:spcAft>
              <a:buAutoNum type="alphaLcParenR"/>
              <a:defRPr/>
            </a:pPr>
            <a:r>
              <a:rPr lang="en-US" sz="1300">
                <a:solidFill>
                  <a:schemeClr val="accent2">
                    <a:lumMod val="50000"/>
                  </a:schemeClr>
                </a:solidFill>
                <a:ea typeface="+mn-lt"/>
                <a:cs typeface="+mn-lt"/>
              </a:rPr>
              <a:t>Abdominal pressure increases</a:t>
            </a:r>
            <a:endParaRPr lang="en-US" sz="1300">
              <a:ea typeface="+mn-lt"/>
              <a:cs typeface="+mn-lt"/>
            </a:endParaRPr>
          </a:p>
          <a:p>
            <a:pPr marL="687070" lvl="2" indent="-342900">
              <a:lnSpc>
                <a:spcPct val="90000"/>
              </a:lnSpc>
              <a:spcAft>
                <a:spcPts val="0"/>
              </a:spcAft>
              <a:buAutoNum type="alphaLcParenR"/>
              <a:defRPr/>
            </a:pPr>
            <a:r>
              <a:rPr lang="en-US" sz="1300">
                <a:solidFill>
                  <a:schemeClr val="accent2">
                    <a:lumMod val="50000"/>
                  </a:schemeClr>
                </a:solidFill>
                <a:ea typeface="+mn-lt"/>
                <a:cs typeface="+mn-lt"/>
              </a:rPr>
              <a:t>Diaphragm rises into the thoracic cavity</a:t>
            </a:r>
          </a:p>
          <a:p>
            <a:pPr marL="171450" lvl="1" indent="0">
              <a:lnSpc>
                <a:spcPct val="90000"/>
              </a:lnSpc>
              <a:spcAft>
                <a:spcPts val="0"/>
              </a:spcAft>
              <a:buNone/>
              <a:defRPr/>
            </a:pPr>
            <a:endParaRPr lang="en-US" sz="1300" dirty="0">
              <a:solidFill>
                <a:schemeClr val="accent2">
                  <a:lumMod val="50000"/>
                </a:schemeClr>
              </a:solidFill>
            </a:endParaRPr>
          </a:p>
          <a:p>
            <a:pPr marL="171450" lvl="1" indent="0">
              <a:lnSpc>
                <a:spcPct val="90000"/>
              </a:lnSpc>
              <a:spcAft>
                <a:spcPts val="0"/>
              </a:spcAft>
              <a:buNone/>
              <a:defRPr/>
            </a:pPr>
            <a:r>
              <a:rPr lang="en-US" sz="1300">
                <a:solidFill>
                  <a:schemeClr val="accent2">
                    <a:lumMod val="50000"/>
                  </a:schemeClr>
                </a:solidFill>
              </a:rPr>
              <a:t>3. During expiration which of the following does NOT occur:</a:t>
            </a:r>
          </a:p>
          <a:p>
            <a:pPr marL="687070" lvl="2" indent="-342900" eaLnBrk="1" fontAlgn="auto" hangingPunct="1">
              <a:lnSpc>
                <a:spcPct val="90000"/>
              </a:lnSpc>
              <a:spcAft>
                <a:spcPts val="0"/>
              </a:spcAft>
              <a:buAutoNum type="alphaLcParenR"/>
              <a:defRPr/>
            </a:pPr>
            <a:r>
              <a:rPr lang="en-US" sz="1300">
                <a:solidFill>
                  <a:schemeClr val="accent2">
                    <a:lumMod val="50000"/>
                  </a:schemeClr>
                </a:solidFill>
              </a:rPr>
              <a:t>Venous flow in legs decreases</a:t>
            </a:r>
          </a:p>
          <a:p>
            <a:pPr marL="687070" lvl="2" indent="-342900" eaLnBrk="1" fontAlgn="auto" hangingPunct="1">
              <a:lnSpc>
                <a:spcPct val="90000"/>
              </a:lnSpc>
              <a:spcAft>
                <a:spcPts val="0"/>
              </a:spcAft>
              <a:buAutoNum type="alphaLcParenR"/>
              <a:defRPr/>
            </a:pPr>
            <a:r>
              <a:rPr lang="en-US" sz="1300">
                <a:solidFill>
                  <a:schemeClr val="accent2">
                    <a:lumMod val="50000"/>
                  </a:schemeClr>
                </a:solidFill>
              </a:rPr>
              <a:t>Venous return to the heart decreases </a:t>
            </a:r>
          </a:p>
          <a:p>
            <a:pPr marL="687070" lvl="2" indent="-342900" eaLnBrk="1" fontAlgn="auto" hangingPunct="1">
              <a:lnSpc>
                <a:spcPct val="90000"/>
              </a:lnSpc>
              <a:spcAft>
                <a:spcPts val="0"/>
              </a:spcAft>
              <a:buAutoNum type="alphaLcParenR"/>
              <a:defRPr/>
            </a:pPr>
            <a:r>
              <a:rPr lang="en-US" sz="1300">
                <a:solidFill>
                  <a:schemeClr val="accent2">
                    <a:lumMod val="50000"/>
                  </a:schemeClr>
                </a:solidFill>
              </a:rPr>
              <a:t>Abdominal pressure decreases</a:t>
            </a:r>
          </a:p>
          <a:p>
            <a:pPr marL="687070" lvl="2" indent="-342900" eaLnBrk="1" fontAlgn="auto" hangingPunct="1">
              <a:lnSpc>
                <a:spcPct val="90000"/>
              </a:lnSpc>
              <a:spcAft>
                <a:spcPts val="0"/>
              </a:spcAft>
              <a:buAutoNum type="alphaLcParenR"/>
              <a:defRPr/>
            </a:pPr>
            <a:r>
              <a:rPr lang="en-US" sz="1300">
                <a:solidFill>
                  <a:schemeClr val="accent2">
                    <a:lumMod val="50000"/>
                  </a:schemeClr>
                </a:solidFill>
              </a:rPr>
              <a:t>Diaphragm moves upward into thorax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5" name="Title 2">
            <a:extLst>
              <a:ext uri="{FF2B5EF4-FFF2-40B4-BE49-F238E27FC236}">
                <a16:creationId xmlns:a16="http://schemas.microsoft.com/office/drawing/2014/main" id="{7061DEF2-A2D1-4D28-948E-C0CEBFF23AB4}"/>
              </a:ext>
            </a:extLst>
          </p:cNvPr>
          <p:cNvSpPr>
            <a:spLocks noGrp="1"/>
          </p:cNvSpPr>
          <p:nvPr>
            <p:ph type="title"/>
          </p:nvPr>
        </p:nvSpPr>
        <p:spPr>
          <a:xfrm>
            <a:off x="435894" y="641653"/>
            <a:ext cx="8272212" cy="1095560"/>
          </a:xfrm>
        </p:spPr>
        <p:txBody>
          <a:bodyPr anchor="t">
            <a:normAutofit/>
          </a:bodyPr>
          <a:lstStyle/>
          <a:p>
            <a:r>
              <a:rPr lang="en-US" altLang="en-US">
                <a:solidFill>
                  <a:schemeClr val="accent2"/>
                </a:solidFill>
                <a:cs typeface="Tunga"/>
              </a:rPr>
              <a:t>Are you smarter than a cardiovascular student? </a:t>
            </a:r>
            <a:endParaRPr lang="en-US">
              <a:solidFill>
                <a:schemeClr val="accent2"/>
              </a:solidFill>
            </a:endParaRPr>
          </a:p>
        </p:txBody>
      </p:sp>
      <p:sp>
        <p:nvSpPr>
          <p:cNvPr id="74" name="Rectangle 73">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457201"/>
            <a:ext cx="84742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46AD2C41-3FA1-4668-AD36-8CAF8AB35411}"/>
              </a:ext>
            </a:extLst>
          </p:cNvPr>
          <p:cNvSpPr>
            <a:spLocks noGrp="1"/>
          </p:cNvSpPr>
          <p:nvPr>
            <p:ph sz="quarter" idx="13"/>
          </p:nvPr>
        </p:nvSpPr>
        <p:spPr>
          <a:xfrm>
            <a:off x="435894" y="2578430"/>
            <a:ext cx="8272211" cy="4227935"/>
          </a:xfrm>
        </p:spPr>
        <p:txBody>
          <a:bodyPr numCol="1" anchorCtr="0" compatLnSpc="1">
            <a:prstTxWarp prst="textNoShape">
              <a:avLst/>
            </a:prstTxWarp>
            <a:normAutofit fontScale="77500" lnSpcReduction="20000"/>
          </a:bodyPr>
          <a:lstStyle/>
          <a:p>
            <a:pPr marL="0" indent="0">
              <a:buFont typeface="Arial" charset="0"/>
              <a:buAutoNum type="arabicPeriod" startAt="4"/>
              <a:defRPr/>
            </a:pPr>
            <a:r>
              <a:rPr lang="en-US" sz="1900" dirty="0">
                <a:solidFill>
                  <a:schemeClr val="accent2">
                    <a:lumMod val="50000"/>
                  </a:schemeClr>
                </a:solidFill>
              </a:rPr>
              <a:t> In what phase of Valsalva maneuver does compensatory tachycardia happen?</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What is the definition of Cardiac output?</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What is Valsalva maneuver combined with in a cardiac setting?</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What type of abnormality can be detected by the Valsalva maneuver?</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If you are lying down and you jump out of bed, does your blood pressure go up or down?  What about heart rate? </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True/False- Venous return decreases from the squatting to standing position?</a:t>
            </a:r>
          </a:p>
          <a:p>
            <a:pPr marL="0" indent="0">
              <a:buAutoNum type="arabicPeriod" startAt="4"/>
              <a:defRPr/>
            </a:pPr>
            <a:endParaRPr lang="en-US" sz="1900" dirty="0">
              <a:solidFill>
                <a:schemeClr val="accent2">
                  <a:lumMod val="50000"/>
                </a:schemeClr>
              </a:solidFill>
            </a:endParaRPr>
          </a:p>
          <a:p>
            <a:pPr marL="0" indent="0">
              <a:buFont typeface="Arial" charset="0"/>
              <a:buAutoNum type="arabicPeriod" startAt="4"/>
              <a:defRPr/>
            </a:pPr>
            <a:r>
              <a:rPr lang="en-US" sz="1900" dirty="0">
                <a:solidFill>
                  <a:schemeClr val="accent2">
                    <a:lumMod val="50000"/>
                  </a:schemeClr>
                </a:solidFill>
              </a:rPr>
              <a:t> True/False-Amyl Nitrite acts as a potent vasoconstrictor that increases blood pressure?</a:t>
            </a:r>
          </a:p>
          <a:p>
            <a:pPr marL="0" indent="0" eaLnBrk="1" hangingPunct="1">
              <a:buFont typeface="Arial" charset="0"/>
              <a:buNone/>
              <a:defRPr/>
            </a:pPr>
            <a:endParaRPr lang="en-US" sz="1900">
              <a:solidFill>
                <a:schemeClr val="accent2">
                  <a:lumMod val="50000"/>
                </a:schemeClr>
              </a:solidFill>
            </a:endParaRPr>
          </a:p>
          <a:p>
            <a:pPr marL="0" indent="0" eaLnBrk="1" hangingPunct="1">
              <a:buFont typeface="Arial" charset="0"/>
              <a:buAutoNum type="arabicPeriod" startAt="4"/>
              <a:defRPr/>
            </a:pPr>
            <a:endParaRPr lang="en-US" sz="1900">
              <a:solidFill>
                <a:schemeClr val="accent2">
                  <a:lumMod val="50000"/>
                </a:schemeClr>
              </a:solidFill>
            </a:endParaRPr>
          </a:p>
          <a:p>
            <a:pPr marL="0" indent="0" eaLnBrk="1" hangingPunct="1">
              <a:buFont typeface="Arial" charset="0"/>
              <a:buAutoNum type="arabicPeriod" startAt="4"/>
              <a:defRPr/>
            </a:pPr>
            <a:endParaRPr lang="en-US" sz="1900">
              <a:solidFill>
                <a:schemeClr val="accent2">
                  <a:lumMod val="50000"/>
                </a:schemeClr>
              </a:solidFill>
            </a:endParaRPr>
          </a:p>
          <a:p>
            <a:pPr marL="0" indent="0" eaLnBrk="1" hangingPunct="1">
              <a:buFont typeface="Arial" charset="0"/>
              <a:buNone/>
              <a:defRPr/>
            </a:pPr>
            <a:endParaRPr lang="en-US" sz="1900">
              <a:solidFill>
                <a:schemeClr val="accent2">
                  <a:lumMod val="50000"/>
                </a:schemeClr>
              </a:solidFill>
            </a:endParaRPr>
          </a:p>
          <a:p>
            <a:pPr marL="0" indent="0" eaLnBrk="1" hangingPunct="1">
              <a:buFont typeface="Arial" charset="0"/>
              <a:buNone/>
              <a:defRPr/>
            </a:pPr>
            <a:endParaRPr lang="en-US" sz="1900">
              <a:solidFill>
                <a:schemeClr val="accent2">
                  <a:lumMod val="5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5">
            <a:extLst>
              <a:ext uri="{FF2B5EF4-FFF2-40B4-BE49-F238E27FC236}">
                <a16:creationId xmlns:a16="http://schemas.microsoft.com/office/drawing/2014/main" id="{555FE121-10FE-4F55-93DC-EF78FB339DBF}"/>
              </a:ext>
            </a:extLst>
          </p:cNvPr>
          <p:cNvSpPr>
            <a:spLocks noGrp="1"/>
          </p:cNvSpPr>
          <p:nvPr>
            <p:ph type="title"/>
          </p:nvPr>
        </p:nvSpPr>
        <p:spPr>
          <a:xfrm>
            <a:off x="3337470" y="1507414"/>
            <a:ext cx="5471630" cy="3703320"/>
          </a:xfrm>
        </p:spPr>
        <p:txBody>
          <a:bodyPr vert="horz" lIns="91440" tIns="45720" rIns="91440" bIns="45720" rtlCol="0" anchor="ctr">
            <a:normAutofit/>
          </a:bodyPr>
          <a:lstStyle/>
          <a:p>
            <a:pPr>
              <a:lnSpc>
                <a:spcPct val="90000"/>
              </a:lnSpc>
            </a:pPr>
            <a:r>
              <a:rPr lang="en-US" altLang="en-US" sz="4200">
                <a:solidFill>
                  <a:schemeClr val="tx2"/>
                </a:solidFill>
              </a:rPr>
              <a:t>Pressures in the heart</a:t>
            </a:r>
            <a:br>
              <a:rPr lang="en-US" altLang="en-US" sz="4200">
                <a:solidFill>
                  <a:schemeClr val="tx2"/>
                </a:solidFill>
              </a:rPr>
            </a:br>
            <a:r>
              <a:rPr lang="en-US" altLang="en-US" sz="4200">
                <a:solidFill>
                  <a:schemeClr val="tx2"/>
                </a:solidFill>
              </a:rPr>
              <a:t>velocities in the heart</a:t>
            </a:r>
            <a:br>
              <a:rPr lang="en-US" altLang="en-US" sz="4200">
                <a:solidFill>
                  <a:schemeClr val="tx2"/>
                </a:solidFill>
              </a:rPr>
            </a:br>
            <a:r>
              <a:rPr lang="en-US" altLang="en-US" sz="4200">
                <a:solidFill>
                  <a:schemeClr val="tx2"/>
                </a:solidFill>
              </a:rPr>
              <a:t>bernoulli's equation</a:t>
            </a:r>
          </a:p>
        </p:txBody>
      </p:sp>
      <p:sp>
        <p:nvSpPr>
          <p:cNvPr id="81" name="Rectangle 80">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Title 3">
            <a:extLst>
              <a:ext uri="{FF2B5EF4-FFF2-40B4-BE49-F238E27FC236}">
                <a16:creationId xmlns:a16="http://schemas.microsoft.com/office/drawing/2014/main" id="{51F9D5EF-244A-4D8B-90A4-C330372B74F4}"/>
              </a:ext>
            </a:extLst>
          </p:cNvPr>
          <p:cNvSpPr>
            <a:spLocks noGrp="1"/>
          </p:cNvSpPr>
          <p:nvPr>
            <p:ph type="title"/>
          </p:nvPr>
        </p:nvSpPr>
        <p:spPr>
          <a:xfrm>
            <a:off x="719367" y="1113764"/>
            <a:ext cx="2452312" cy="4624327"/>
          </a:xfrm>
        </p:spPr>
        <p:txBody>
          <a:bodyPr anchor="ctr">
            <a:normAutofit/>
          </a:bodyPr>
          <a:lstStyle/>
          <a:p>
            <a:pPr eaLnBrk="1" hangingPunct="1"/>
            <a:r>
              <a:rPr lang="en-US" altLang="en-US" b="1">
                <a:solidFill>
                  <a:srgbClr val="FFFFFF"/>
                </a:solidFill>
                <a:cs typeface="Tunga" panose="020B0502040204020203" pitchFamily="34" charset="0"/>
              </a:rPr>
              <a:t>Pressures</a:t>
            </a:r>
          </a:p>
        </p:txBody>
      </p:sp>
      <p:sp>
        <p:nvSpPr>
          <p:cNvPr id="5" name="Content Placeholder 4">
            <a:extLst>
              <a:ext uri="{FF2B5EF4-FFF2-40B4-BE49-F238E27FC236}">
                <a16:creationId xmlns:a16="http://schemas.microsoft.com/office/drawing/2014/main" id="{D245D8F5-DD99-4035-8D27-96B39D9DF467}"/>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r>
              <a:rPr lang="en-US" dirty="0"/>
              <a:t>Valves open &amp; close w/ the pressure gradient.</a:t>
            </a:r>
          </a:p>
          <a:p>
            <a:pPr lvl="1" eaLnBrk="1" fontAlgn="auto" hangingPunct="1">
              <a:spcAft>
                <a:spcPts val="0"/>
              </a:spcAft>
              <a:defRPr/>
            </a:pPr>
            <a:r>
              <a:rPr lang="en-US" dirty="0"/>
              <a:t>Fluid moves from high to low pressure.</a:t>
            </a:r>
          </a:p>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r>
              <a:rPr lang="en-US" dirty="0"/>
              <a:t>What causes the pressure/energy gradient?</a:t>
            </a:r>
          </a:p>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4" name="Rectangle 83">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2" name="Title 1">
            <a:extLst>
              <a:ext uri="{FF2B5EF4-FFF2-40B4-BE49-F238E27FC236}">
                <a16:creationId xmlns:a16="http://schemas.microsoft.com/office/drawing/2014/main" id="{6B652477-7A42-4151-A9DA-6409684401F6}"/>
              </a:ext>
            </a:extLst>
          </p:cNvPr>
          <p:cNvSpPr>
            <a:spLocks noGrp="1"/>
          </p:cNvSpPr>
          <p:nvPr>
            <p:ph type="title"/>
          </p:nvPr>
        </p:nvSpPr>
        <p:spPr>
          <a:xfrm>
            <a:off x="4871040" y="960723"/>
            <a:ext cx="3726367" cy="1013800"/>
          </a:xfrm>
        </p:spPr>
        <p:txBody>
          <a:bodyPr vert="horz" lIns="91440" tIns="45720" rIns="91440" bIns="45720" rtlCol="0" anchor="b">
            <a:normAutofit/>
          </a:bodyPr>
          <a:lstStyle/>
          <a:p>
            <a:r>
              <a:rPr lang="en-US" altLang="en-US">
                <a:solidFill>
                  <a:schemeClr val="tx2"/>
                </a:solidFill>
              </a:rPr>
              <a:t>Pressures in Diastole</a:t>
            </a:r>
          </a:p>
        </p:txBody>
      </p:sp>
      <p:sp>
        <p:nvSpPr>
          <p:cNvPr id="86" name="Rectangle 85">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420435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8238" y="457200"/>
            <a:ext cx="420000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4207476"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6325" name="Picture 2">
            <a:extLst>
              <a:ext uri="{FF2B5EF4-FFF2-40B4-BE49-F238E27FC236}">
                <a16:creationId xmlns:a16="http://schemas.microsoft.com/office/drawing/2014/main" id="{A4AC6792-CCC1-45E7-807F-8ED7654D61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585" y="1158442"/>
            <a:ext cx="3505869" cy="45237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7" name="Content Placeholder 2">
            <a:extLst>
              <a:ext uri="{FF2B5EF4-FFF2-40B4-BE49-F238E27FC236}">
                <a16:creationId xmlns:a16="http://schemas.microsoft.com/office/drawing/2014/main" id="{8DC7FE45-2102-4847-9E90-19C051E514E9}"/>
              </a:ext>
            </a:extLst>
          </p:cNvPr>
          <p:cNvGraphicFramePr>
            <a:graphicFrameLocks noGrp="1"/>
          </p:cNvGraphicFramePr>
          <p:nvPr>
            <p:ph sz="quarter" idx="13"/>
            <p:extLst>
              <p:ext uri="{D42A27DB-BD31-4B8C-83A1-F6EECF244321}">
                <p14:modId xmlns:p14="http://schemas.microsoft.com/office/powerpoint/2010/main" val="224536923"/>
              </p:ext>
            </p:extLst>
          </p:nvPr>
        </p:nvGraphicFramePr>
        <p:xfrm>
          <a:off x="4886990" y="2254102"/>
          <a:ext cx="3710416" cy="3650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4207476"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370" name="Title 1">
            <a:extLst>
              <a:ext uri="{FF2B5EF4-FFF2-40B4-BE49-F238E27FC236}">
                <a16:creationId xmlns:a16="http://schemas.microsoft.com/office/drawing/2014/main" id="{23ECB0E9-E54F-4ADD-B8D8-057D50264FB5}"/>
              </a:ext>
            </a:extLst>
          </p:cNvPr>
          <p:cNvSpPr>
            <a:spLocks noGrp="1"/>
          </p:cNvSpPr>
          <p:nvPr>
            <p:ph type="title"/>
          </p:nvPr>
        </p:nvSpPr>
        <p:spPr>
          <a:xfrm>
            <a:off x="571590" y="960723"/>
            <a:ext cx="3726367" cy="1013800"/>
          </a:xfrm>
        </p:spPr>
        <p:txBody>
          <a:bodyPr vert="horz" lIns="91440" tIns="45720" rIns="91440" bIns="45720" rtlCol="0" anchor="b">
            <a:normAutofit/>
          </a:bodyPr>
          <a:lstStyle/>
          <a:p>
            <a:r>
              <a:rPr lang="en-US" altLang="en-US">
                <a:solidFill>
                  <a:srgbClr val="FFFFFF"/>
                </a:solidFill>
              </a:rPr>
              <a:t>Pressures in Systole </a:t>
            </a:r>
          </a:p>
        </p:txBody>
      </p:sp>
      <p:sp>
        <p:nvSpPr>
          <p:cNvPr id="88" name="Rectangle 87">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420435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8238" y="457200"/>
            <a:ext cx="420000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8373" name="Picture 2">
            <a:extLst>
              <a:ext uri="{FF2B5EF4-FFF2-40B4-BE49-F238E27FC236}">
                <a16:creationId xmlns:a16="http://schemas.microsoft.com/office/drawing/2014/main" id="{7BA4567F-03C2-442F-8FDA-234AB125B5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1063" y="1037791"/>
            <a:ext cx="3714356" cy="47915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5" name="Content Placeholder 2">
            <a:extLst>
              <a:ext uri="{FF2B5EF4-FFF2-40B4-BE49-F238E27FC236}">
                <a16:creationId xmlns:a16="http://schemas.microsoft.com/office/drawing/2014/main" id="{31C3954F-524B-4BB5-91C9-F55C53258D21}"/>
              </a:ext>
            </a:extLst>
          </p:cNvPr>
          <p:cNvGraphicFramePr>
            <a:graphicFrameLocks noGrp="1"/>
          </p:cNvGraphicFramePr>
          <p:nvPr>
            <p:ph sz="quarter" idx="13"/>
            <p:extLst>
              <p:ext uri="{D42A27DB-BD31-4B8C-83A1-F6EECF244321}">
                <p14:modId xmlns:p14="http://schemas.microsoft.com/office/powerpoint/2010/main" val="1810188627"/>
              </p:ext>
            </p:extLst>
          </p:nvPr>
        </p:nvGraphicFramePr>
        <p:xfrm>
          <a:off x="587540" y="2254102"/>
          <a:ext cx="3710416" cy="3650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Title 4">
            <a:extLst>
              <a:ext uri="{FF2B5EF4-FFF2-40B4-BE49-F238E27FC236}">
                <a16:creationId xmlns:a16="http://schemas.microsoft.com/office/drawing/2014/main" id="{FC863885-1B70-41A3-9439-F1464DBEC3DF}"/>
              </a:ext>
            </a:extLst>
          </p:cNvPr>
          <p:cNvSpPr>
            <a:spLocks noGrp="1"/>
          </p:cNvSpPr>
          <p:nvPr>
            <p:ph type="title"/>
          </p:nvPr>
        </p:nvSpPr>
        <p:spPr>
          <a:xfrm>
            <a:off x="719367" y="1113764"/>
            <a:ext cx="2452312" cy="4624327"/>
          </a:xfrm>
        </p:spPr>
        <p:txBody>
          <a:bodyPr anchor="ctr">
            <a:normAutofit/>
          </a:bodyPr>
          <a:lstStyle/>
          <a:p>
            <a:pPr eaLnBrk="1" hangingPunct="1"/>
            <a:r>
              <a:rPr lang="en-US" altLang="en-US" b="1">
                <a:solidFill>
                  <a:srgbClr val="FFFFFF"/>
                </a:solidFill>
                <a:cs typeface="Tunga" panose="020B0502040204020203" pitchFamily="34" charset="0"/>
              </a:rPr>
              <a:t>Pressure Gradient</a:t>
            </a:r>
          </a:p>
        </p:txBody>
      </p:sp>
      <p:sp>
        <p:nvSpPr>
          <p:cNvPr id="6" name="Content Placeholder 5">
            <a:extLst>
              <a:ext uri="{FF2B5EF4-FFF2-40B4-BE49-F238E27FC236}">
                <a16:creationId xmlns:a16="http://schemas.microsoft.com/office/drawing/2014/main" id="{88C58E28-EDFD-455B-B4BF-8E0FA40AA990}"/>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r>
              <a:rPr lang="en-US" dirty="0"/>
              <a:t>The force that propels blood through the heart or vessels</a:t>
            </a:r>
          </a:p>
          <a:p>
            <a:pPr marL="629920" lvl="1" indent="-305435">
              <a:spcAft>
                <a:spcPts val="0"/>
              </a:spcAft>
              <a:defRPr/>
            </a:pPr>
            <a:r>
              <a:rPr lang="en-US" dirty="0"/>
              <a:t>That force is the difference in blood pressure across the valve or across a vessel length</a:t>
            </a:r>
          </a:p>
          <a:p>
            <a:pPr marL="629920" lvl="1" indent="-305435">
              <a:spcAft>
                <a:spcPts val="0"/>
              </a:spcAft>
              <a:buClr>
                <a:schemeClr val="accent5"/>
              </a:buClr>
              <a:defRPr/>
            </a:pPr>
            <a:endParaRPr lang="en-US" dirty="0"/>
          </a:p>
          <a:p>
            <a:pPr marL="0" indent="0" eaLnBrk="1" fontAlgn="auto" hangingPunct="1">
              <a:spcAft>
                <a:spcPts val="0"/>
              </a:spcAft>
              <a:buClr>
                <a:schemeClr val="accent5"/>
              </a:buClr>
              <a:defRPr/>
            </a:pPr>
            <a:r>
              <a:rPr lang="en-US" dirty="0"/>
              <a:t>Can be viewed as the force driving flow (F),</a:t>
            </a:r>
          </a:p>
          <a:p>
            <a:pPr marL="629920" lvl="1" indent="-305435" eaLnBrk="1" fontAlgn="auto" hangingPunct="1">
              <a:spcAft>
                <a:spcPts val="0"/>
              </a:spcAft>
              <a:defRPr/>
            </a:pPr>
            <a:r>
              <a:rPr lang="en-US" dirty="0"/>
              <a:t>F = ∆P/R</a:t>
            </a:r>
          </a:p>
          <a:p>
            <a:pPr marL="629920" lvl="1" indent="-305435">
              <a:spcAft>
                <a:spcPts val="0"/>
              </a:spcAft>
              <a:buClr>
                <a:schemeClr val="accent5"/>
              </a:buClr>
              <a:defRPr/>
            </a:pPr>
            <a:endParaRPr lang="en-US" dirty="0"/>
          </a:p>
          <a:p>
            <a:pPr marL="0" indent="0" eaLnBrk="1" fontAlgn="auto" hangingPunct="1">
              <a:spcAft>
                <a:spcPts val="0"/>
              </a:spcAft>
              <a:buClr>
                <a:schemeClr val="accent5"/>
              </a:buClr>
              <a:defRPr/>
            </a:pPr>
            <a:r>
              <a:rPr lang="en-US" dirty="0"/>
              <a:t>Or can be viewed as a pressure drop</a:t>
            </a:r>
          </a:p>
          <a:p>
            <a:pPr marL="629920" lvl="1" indent="-305435" eaLnBrk="1" fontAlgn="auto" hangingPunct="1">
              <a:spcAft>
                <a:spcPts val="0"/>
              </a:spcAft>
              <a:defRPr/>
            </a:pPr>
            <a:r>
              <a:rPr lang="en-US" dirty="0"/>
              <a:t>∆P = F x 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Title 4">
            <a:extLst>
              <a:ext uri="{FF2B5EF4-FFF2-40B4-BE49-F238E27FC236}">
                <a16:creationId xmlns:a16="http://schemas.microsoft.com/office/drawing/2014/main" id="{FC863885-1B70-41A3-9439-F1464DBEC3DF}"/>
              </a:ext>
            </a:extLst>
          </p:cNvPr>
          <p:cNvSpPr>
            <a:spLocks noGrp="1"/>
          </p:cNvSpPr>
          <p:nvPr>
            <p:ph type="title"/>
          </p:nvPr>
        </p:nvSpPr>
        <p:spPr>
          <a:xfrm>
            <a:off x="719367" y="1113764"/>
            <a:ext cx="2452312" cy="4624327"/>
          </a:xfrm>
        </p:spPr>
        <p:txBody>
          <a:bodyPr anchor="ctr">
            <a:normAutofit/>
          </a:bodyPr>
          <a:lstStyle/>
          <a:p>
            <a:pPr eaLnBrk="1" hangingPunct="1"/>
            <a:r>
              <a:rPr lang="en-US" altLang="en-US" b="1">
                <a:solidFill>
                  <a:srgbClr val="FFFFFF"/>
                </a:solidFill>
                <a:cs typeface="Tunga" panose="020B0502040204020203" pitchFamily="34" charset="0"/>
              </a:rPr>
              <a:t>Pressure Gradient</a:t>
            </a:r>
          </a:p>
        </p:txBody>
      </p:sp>
      <p:sp>
        <p:nvSpPr>
          <p:cNvPr id="6" name="Content Placeholder 5">
            <a:extLst>
              <a:ext uri="{FF2B5EF4-FFF2-40B4-BE49-F238E27FC236}">
                <a16:creationId xmlns:a16="http://schemas.microsoft.com/office/drawing/2014/main" id="{88C58E28-EDFD-455B-B4BF-8E0FA40AA990}"/>
              </a:ext>
            </a:extLst>
          </p:cNvPr>
          <p:cNvSpPr>
            <a:spLocks noGrp="1"/>
          </p:cNvSpPr>
          <p:nvPr>
            <p:ph sz="quarter" idx="13"/>
          </p:nvPr>
        </p:nvSpPr>
        <p:spPr>
          <a:xfrm>
            <a:off x="3701104" y="722894"/>
            <a:ext cx="4581135" cy="4624327"/>
          </a:xfrm>
        </p:spPr>
        <p:txBody>
          <a:bodyPr anchor="ctr">
            <a:normAutofit/>
          </a:bodyPr>
          <a:lstStyle/>
          <a:p>
            <a:pPr marL="0" indent="0" eaLnBrk="1" fontAlgn="auto" hangingPunct="1">
              <a:spcAft>
                <a:spcPts val="0"/>
              </a:spcAft>
              <a:buClr>
                <a:schemeClr val="accent5"/>
              </a:buClr>
              <a:buNone/>
              <a:defRPr/>
            </a:pPr>
            <a:endParaRPr lang="en-US" dirty="0"/>
          </a:p>
          <a:p>
            <a:pPr marL="0" indent="0">
              <a:spcAft>
                <a:spcPts val="0"/>
              </a:spcAft>
              <a:buClr>
                <a:schemeClr val="accent5"/>
              </a:buClr>
              <a:defRPr/>
            </a:pPr>
            <a:r>
              <a:rPr lang="en-US"/>
              <a:t>   Pressure Gradient increases when either:</a:t>
            </a:r>
          </a:p>
          <a:p>
            <a:pPr marL="610235" lvl="1" indent="-285750">
              <a:spcAft>
                <a:spcPts val="0"/>
              </a:spcAft>
              <a:buClr>
                <a:schemeClr val="accent5"/>
              </a:buClr>
              <a:buFont typeface="Arial" panose="020B0604020202020204" pitchFamily="34" charset="0"/>
              <a:buChar char="•"/>
              <a:defRPr/>
            </a:pPr>
            <a:r>
              <a:rPr lang="en-US"/>
              <a:t>Flow increases, or</a:t>
            </a:r>
          </a:p>
          <a:p>
            <a:pPr marL="610235" lvl="1" indent="-285750" eaLnBrk="1" fontAlgn="auto" hangingPunct="1">
              <a:spcAft>
                <a:spcPts val="0"/>
              </a:spcAft>
              <a:buClr>
                <a:schemeClr val="accent5"/>
              </a:buClr>
              <a:buFont typeface="Arial" panose="020B0604020202020204" pitchFamily="34" charset="0"/>
              <a:buChar char="•"/>
              <a:defRPr/>
            </a:pPr>
            <a:r>
              <a:rPr lang="en-US" dirty="0"/>
              <a:t>Resistance increases</a:t>
            </a:r>
          </a:p>
          <a:p>
            <a:pPr marL="610235" lvl="1" indent="-285750">
              <a:spcAft>
                <a:spcPts val="0"/>
              </a:spcAft>
              <a:buClr>
                <a:schemeClr val="accent5"/>
              </a:buClr>
              <a:buFont typeface="Arial" panose="020B0604020202020204" pitchFamily="34" charset="0"/>
              <a:buChar char="•"/>
              <a:defRPr/>
            </a:pPr>
            <a:endParaRPr lang="en-US" dirty="0"/>
          </a:p>
          <a:p>
            <a:pPr marL="285750" indent="-285750" eaLnBrk="1" fontAlgn="auto" hangingPunct="1">
              <a:spcAft>
                <a:spcPts val="0"/>
              </a:spcAft>
              <a:buClr>
                <a:schemeClr val="accent5"/>
              </a:buClr>
              <a:buFont typeface="Wingdings 2" charset="0"/>
              <a:buChar char=""/>
              <a:defRPr/>
            </a:pPr>
            <a:r>
              <a:rPr lang="en-US" dirty="0"/>
              <a:t>Flow increases when either:</a:t>
            </a:r>
          </a:p>
          <a:p>
            <a:pPr marL="610235" lvl="1" indent="-285750" eaLnBrk="1" fontAlgn="auto" hangingPunct="1">
              <a:spcAft>
                <a:spcPts val="0"/>
              </a:spcAft>
              <a:buClr>
                <a:schemeClr val="accent5"/>
              </a:buClr>
              <a:buFont typeface="Arial" panose="020B0604020202020204" pitchFamily="34" charset="0"/>
              <a:buChar char="•"/>
              <a:defRPr/>
            </a:pPr>
            <a:r>
              <a:rPr lang="en-US" dirty="0"/>
              <a:t>Pressure gradient increases, or</a:t>
            </a:r>
          </a:p>
          <a:p>
            <a:pPr marL="610235" lvl="1" indent="-285750" eaLnBrk="1" fontAlgn="auto" hangingPunct="1">
              <a:spcAft>
                <a:spcPts val="0"/>
              </a:spcAft>
              <a:buClr>
                <a:schemeClr val="accent5"/>
              </a:buClr>
              <a:buFont typeface="Arial" panose="020B0604020202020204" pitchFamily="34" charset="0"/>
              <a:buChar char="•"/>
              <a:defRPr/>
            </a:pPr>
            <a:r>
              <a:rPr lang="en-US" dirty="0"/>
              <a:t>Resistance decreases</a:t>
            </a:r>
          </a:p>
        </p:txBody>
      </p:sp>
    </p:spTree>
    <p:extLst>
      <p:ext uri="{BB962C8B-B14F-4D97-AF65-F5344CB8AC3E}">
        <p14:creationId xmlns:p14="http://schemas.microsoft.com/office/powerpoint/2010/main" val="51585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4" name="Rectangle 19463">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6" name="Rectangle 19465">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4207476"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459" name="Title 2">
            <a:extLst>
              <a:ext uri="{FF2B5EF4-FFF2-40B4-BE49-F238E27FC236}">
                <a16:creationId xmlns:a16="http://schemas.microsoft.com/office/drawing/2014/main" id="{E83FA932-436D-4168-9175-2C5285EEF329}"/>
              </a:ext>
            </a:extLst>
          </p:cNvPr>
          <p:cNvSpPr>
            <a:spLocks noGrp="1"/>
          </p:cNvSpPr>
          <p:nvPr>
            <p:ph type="title"/>
          </p:nvPr>
        </p:nvSpPr>
        <p:spPr>
          <a:xfrm>
            <a:off x="571590" y="960723"/>
            <a:ext cx="3726367" cy="1013800"/>
          </a:xfrm>
        </p:spPr>
        <p:txBody>
          <a:bodyPr>
            <a:normAutofit/>
          </a:bodyPr>
          <a:lstStyle/>
          <a:p>
            <a:pPr eaLnBrk="1" hangingPunct="1"/>
            <a:r>
              <a:rPr lang="en-US" altLang="en-US">
                <a:solidFill>
                  <a:srgbClr val="FFFFFF"/>
                </a:solidFill>
                <a:cs typeface="Tunga" panose="020B0502040204020203" pitchFamily="34" charset="0"/>
              </a:rPr>
              <a:t>Stroke Volume</a:t>
            </a:r>
          </a:p>
        </p:txBody>
      </p:sp>
      <p:sp>
        <p:nvSpPr>
          <p:cNvPr id="19468" name="Rectangle 19467">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420435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470" name="Rectangle 19469">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8238" y="457200"/>
            <a:ext cx="4200005"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50B0ECD6-4CB9-434C-888B-1433FE34641E}"/>
              </a:ext>
            </a:extLst>
          </p:cNvPr>
          <p:cNvSpPr>
            <a:spLocks noGrp="1"/>
          </p:cNvSpPr>
          <p:nvPr>
            <p:ph sz="quarter" idx="13"/>
          </p:nvPr>
        </p:nvSpPr>
        <p:spPr>
          <a:xfrm>
            <a:off x="587540" y="2254102"/>
            <a:ext cx="3710416" cy="3650344"/>
          </a:xfrm>
        </p:spPr>
        <p:txBody>
          <a:bodyPr>
            <a:normAutofit/>
          </a:bodyPr>
          <a:lstStyle/>
          <a:p>
            <a:pPr marL="0" indent="0" eaLnBrk="1" fontAlgn="auto" hangingPunct="1">
              <a:spcAft>
                <a:spcPts val="0"/>
              </a:spcAft>
              <a:buClr>
                <a:schemeClr val="accent5"/>
              </a:buClr>
              <a:defRPr/>
            </a:pPr>
            <a:endParaRPr lang="en-US">
              <a:solidFill>
                <a:srgbClr val="FFFFFF"/>
              </a:solidFill>
            </a:endParaRPr>
          </a:p>
          <a:p>
            <a:pPr marL="0" indent="0" eaLnBrk="1" fontAlgn="auto" hangingPunct="1">
              <a:spcAft>
                <a:spcPts val="0"/>
              </a:spcAft>
              <a:buClr>
                <a:schemeClr val="accent5"/>
              </a:buClr>
              <a:defRPr/>
            </a:pPr>
            <a:r>
              <a:rPr lang="en-US" dirty="0">
                <a:solidFill>
                  <a:srgbClr val="FFFFFF"/>
                </a:solidFill>
              </a:rPr>
              <a:t>Stroke volume can be calculated using measurements of the ventricle volumes from an echocardiogram.</a:t>
            </a:r>
          </a:p>
          <a:p>
            <a:pPr marL="0" indent="0">
              <a:spcAft>
                <a:spcPts val="0"/>
              </a:spcAft>
              <a:buClr>
                <a:schemeClr val="accent5"/>
              </a:buClr>
              <a:buNone/>
              <a:defRPr/>
            </a:pPr>
            <a:endParaRPr lang="en-US">
              <a:solidFill>
                <a:srgbClr val="FFFFFF"/>
              </a:solidFill>
            </a:endParaRPr>
          </a:p>
          <a:p>
            <a:pPr marL="0" indent="0" eaLnBrk="1" fontAlgn="auto" hangingPunct="1">
              <a:spcAft>
                <a:spcPts val="0"/>
              </a:spcAft>
              <a:buClr>
                <a:schemeClr val="accent5"/>
              </a:buClr>
              <a:defRPr/>
            </a:pPr>
            <a:r>
              <a:rPr lang="en-US" dirty="0">
                <a:solidFill>
                  <a:srgbClr val="FFFFFF"/>
                </a:solidFill>
              </a:rPr>
              <a:t>Its' value is obtained by subtracting end-systolic volume from end-diastolic volume for the left ventricle.</a:t>
            </a:r>
          </a:p>
          <a:p>
            <a:pPr marL="0" indent="0">
              <a:spcAft>
                <a:spcPts val="0"/>
              </a:spcAft>
              <a:buClr>
                <a:schemeClr val="accent5"/>
              </a:buClr>
              <a:buNone/>
              <a:defRPr/>
            </a:pPr>
            <a:endParaRPr lang="en-US">
              <a:solidFill>
                <a:srgbClr val="FFFFFF"/>
              </a:solidFill>
            </a:endParaRPr>
          </a:p>
          <a:p>
            <a:pPr marL="0" indent="0">
              <a:spcAft>
                <a:spcPts val="0"/>
              </a:spcAft>
              <a:buClr>
                <a:schemeClr val="accent5"/>
              </a:buClr>
              <a:defRPr/>
            </a:pPr>
            <a:r>
              <a:rPr lang="en-US" dirty="0">
                <a:solidFill>
                  <a:srgbClr val="FFFFFF"/>
                </a:solidFill>
              </a:rPr>
              <a:t>SV=EDV-ESV </a:t>
            </a:r>
          </a:p>
          <a:p>
            <a:pPr marL="0" indent="0" eaLnBrk="1" fontAlgn="auto" hangingPunct="1">
              <a:spcAft>
                <a:spcPts val="0"/>
              </a:spcAft>
              <a:buClr>
                <a:schemeClr val="accent5"/>
              </a:buClr>
              <a:defRPr/>
            </a:pPr>
            <a:endParaRPr lang="en-US">
              <a:solidFill>
                <a:srgbClr val="FFFFFF"/>
              </a:solidFill>
            </a:endParaRPr>
          </a:p>
        </p:txBody>
      </p:sp>
      <p:pic>
        <p:nvPicPr>
          <p:cNvPr id="3" name="Picture 3" descr="Graphical user interface, website&#10;&#10;Description automatically generated">
            <a:extLst>
              <a:ext uri="{FF2B5EF4-FFF2-40B4-BE49-F238E27FC236}">
                <a16:creationId xmlns:a16="http://schemas.microsoft.com/office/drawing/2014/main" id="{2D24FB45-961D-BAFF-A942-7BDC689D940A}"/>
              </a:ext>
            </a:extLst>
          </p:cNvPr>
          <p:cNvPicPr>
            <a:picLocks noChangeAspect="1"/>
          </p:cNvPicPr>
          <p:nvPr/>
        </p:nvPicPr>
        <p:blipFill>
          <a:blip r:embed="rId2"/>
          <a:stretch>
            <a:fillRect/>
          </a:stretch>
        </p:blipFill>
        <p:spPr>
          <a:xfrm>
            <a:off x="4851063" y="2286744"/>
            <a:ext cx="3714356" cy="2293614"/>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0" name="Title 1">
            <a:extLst>
              <a:ext uri="{FF2B5EF4-FFF2-40B4-BE49-F238E27FC236}">
                <a16:creationId xmlns:a16="http://schemas.microsoft.com/office/drawing/2014/main" id="{69F8E05F-9F95-4534-A89F-CD85ED05A547}"/>
              </a:ext>
            </a:extLst>
          </p:cNvPr>
          <p:cNvSpPr>
            <a:spLocks noGrp="1"/>
          </p:cNvSpPr>
          <p:nvPr>
            <p:ph type="title"/>
          </p:nvPr>
        </p:nvSpPr>
        <p:spPr>
          <a:xfrm>
            <a:off x="559671" y="1073231"/>
            <a:ext cx="2290568" cy="4711539"/>
          </a:xfrm>
        </p:spPr>
        <p:txBody>
          <a:bodyPr anchor="ctr">
            <a:normAutofit/>
          </a:bodyPr>
          <a:lstStyle/>
          <a:p>
            <a:pPr eaLnBrk="1" hangingPunct="1"/>
            <a:r>
              <a:rPr lang="en-US" altLang="en-US" b="1">
                <a:solidFill>
                  <a:schemeClr val="accent1"/>
                </a:solidFill>
                <a:cs typeface="Tunga"/>
              </a:rPr>
              <a:t>Velocity</a:t>
            </a:r>
          </a:p>
        </p:txBody>
      </p:sp>
      <p:sp>
        <p:nvSpPr>
          <p:cNvPr id="73" name="Rectangle 72">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AEE394-57B7-46E3-B6D4-1B126710D5A7}"/>
              </a:ext>
            </a:extLst>
          </p:cNvPr>
          <p:cNvSpPr>
            <a:spLocks noGrp="1"/>
          </p:cNvSpPr>
          <p:nvPr>
            <p:ph sz="quarter" idx="13"/>
          </p:nvPr>
        </p:nvSpPr>
        <p:spPr>
          <a:xfrm>
            <a:off x="3526971" y="1073231"/>
            <a:ext cx="4949687" cy="4711539"/>
          </a:xfrm>
        </p:spPr>
        <p:txBody>
          <a:bodyPr>
            <a:normAutofit/>
          </a:bodyPr>
          <a:lstStyle/>
          <a:p>
            <a:pPr marL="0" indent="0">
              <a:spcAft>
                <a:spcPts val="0"/>
              </a:spcAft>
              <a:buClr>
                <a:schemeClr val="accent5"/>
              </a:buClr>
              <a:defRPr/>
            </a:pPr>
            <a:r>
              <a:rPr lang="en-US" sz="1700">
                <a:solidFill>
                  <a:srgbClr val="FFFFFF"/>
                </a:solidFill>
              </a:rPr>
              <a:t>Defined by speed and direction </a:t>
            </a:r>
            <a:endParaRPr lang="en-US" sz="1700" dirty="0">
              <a:solidFill>
                <a:srgbClr val="FFFFFF"/>
              </a:solidFill>
            </a:endParaRPr>
          </a:p>
          <a:p>
            <a:pPr marL="324485" lvl="1" indent="0">
              <a:spcAft>
                <a:spcPts val="0"/>
              </a:spcAft>
              <a:buClr>
                <a:schemeClr val="accent5"/>
              </a:buClr>
              <a:defRPr/>
            </a:pPr>
            <a:r>
              <a:rPr lang="en-US" sz="1500">
                <a:solidFill>
                  <a:srgbClr val="FFFFFF"/>
                </a:solidFill>
              </a:rPr>
              <a:t>Answers the question: “how fast?”</a:t>
            </a:r>
          </a:p>
          <a:p>
            <a:pPr marL="0" indent="0" eaLnBrk="1" fontAlgn="auto" hangingPunct="1">
              <a:spcAft>
                <a:spcPts val="0"/>
              </a:spcAft>
              <a:buClr>
                <a:schemeClr val="accent5"/>
              </a:buClr>
              <a:defRPr/>
            </a:pPr>
            <a:endParaRPr lang="en-US" sz="1700">
              <a:solidFill>
                <a:srgbClr val="FFFFFF"/>
              </a:solidFill>
            </a:endParaRPr>
          </a:p>
          <a:p>
            <a:pPr marL="0" indent="0" eaLnBrk="1" fontAlgn="auto" hangingPunct="1">
              <a:spcAft>
                <a:spcPts val="0"/>
              </a:spcAft>
              <a:buClr>
                <a:schemeClr val="accent5"/>
              </a:buClr>
              <a:defRPr/>
            </a:pPr>
            <a:r>
              <a:rPr lang="en-US" sz="1700">
                <a:solidFill>
                  <a:srgbClr val="FFFFFF"/>
                </a:solidFill>
              </a:rPr>
              <a:t>Measured in distance over time. ( cm/s)</a:t>
            </a:r>
          </a:p>
          <a:p>
            <a:pPr marL="0" indent="0" eaLnBrk="1" fontAlgn="auto" hangingPunct="1">
              <a:spcAft>
                <a:spcPts val="0"/>
              </a:spcAft>
              <a:buClr>
                <a:schemeClr val="accent5"/>
              </a:buClr>
              <a:defRPr/>
            </a:pPr>
            <a:endParaRPr lang="en-US" sz="1700">
              <a:solidFill>
                <a:srgbClr val="FFFFFF"/>
              </a:solidFill>
            </a:endParaRPr>
          </a:p>
          <a:p>
            <a:pPr marL="0" indent="0" eaLnBrk="1" fontAlgn="auto" hangingPunct="1">
              <a:spcAft>
                <a:spcPts val="0"/>
              </a:spcAft>
              <a:buClr>
                <a:schemeClr val="accent5"/>
              </a:buClr>
              <a:defRPr/>
            </a:pPr>
            <a:r>
              <a:rPr lang="en-US" sz="1700">
                <a:solidFill>
                  <a:srgbClr val="FFFFFF"/>
                </a:solidFill>
              </a:rPr>
              <a:t>Direction and speed at which something travels.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539" name="Picture 2">
            <a:extLst>
              <a:ext uri="{FF2B5EF4-FFF2-40B4-BE49-F238E27FC236}">
                <a16:creationId xmlns:a16="http://schemas.microsoft.com/office/drawing/2014/main" id="{6F0F5542-1682-425F-B8B0-25C093AF9B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8580" y="1711133"/>
            <a:ext cx="5125883" cy="3703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74">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540" name="TextBox 1">
            <a:extLst>
              <a:ext uri="{FF2B5EF4-FFF2-40B4-BE49-F238E27FC236}">
                <a16:creationId xmlns:a16="http://schemas.microsoft.com/office/drawing/2014/main" id="{B3D9900D-8483-4CE3-B30F-F0A606E20F3D}"/>
              </a:ext>
            </a:extLst>
          </p:cNvPr>
          <p:cNvSpPr txBox="1">
            <a:spLocks noChangeArrowheads="1"/>
          </p:cNvSpPr>
          <p:nvPr/>
        </p:nvSpPr>
        <p:spPr bwMode="auto">
          <a:xfrm>
            <a:off x="6222206" y="1419225"/>
            <a:ext cx="2311182" cy="20858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spcBef>
                <a:spcPts val="1200"/>
              </a:spcBef>
              <a:buClr>
                <a:srgbClr val="838995"/>
              </a:buClr>
              <a:buFont typeface="Arial" panose="020B0604020202020204" pitchFamily="34" charset="0"/>
              <a:defRPr>
                <a:solidFill>
                  <a:schemeClr val="tx1"/>
                </a:solidFill>
                <a:latin typeface="Corbel" panose="020B0503020204020204" pitchFamily="34" charset="0"/>
                <a:cs typeface="Tahoma" panose="020B0604030504040204" pitchFamily="34" charset="0"/>
              </a:defRPr>
            </a:lvl1pPr>
            <a:lvl2pPr marL="742950" indent="-285750">
              <a:spcBef>
                <a:spcPts val="600"/>
              </a:spcBef>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2pPr>
            <a:lvl3pPr marL="1143000" indent="-228600">
              <a:spcBef>
                <a:spcPts val="600"/>
              </a:spcBef>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3pPr>
            <a:lvl4pPr marL="1600200" indent="-228600">
              <a:spcBef>
                <a:spcPts val="600"/>
              </a:spcBef>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4pPr>
            <a:lvl5pPr marL="2057400" indent="-228600">
              <a:spcBef>
                <a:spcPts val="600"/>
              </a:spcBef>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5pPr>
            <a:lvl6pPr marL="2514600" indent="-228600" eaLnBrk="0" fontAlgn="base" hangingPunct="0">
              <a:spcBef>
                <a:spcPts val="600"/>
              </a:spcBef>
              <a:spcAft>
                <a:spcPct val="0"/>
              </a:spcAft>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6pPr>
            <a:lvl7pPr marL="2971800" indent="-228600" eaLnBrk="0" fontAlgn="base" hangingPunct="0">
              <a:spcBef>
                <a:spcPts val="600"/>
              </a:spcBef>
              <a:spcAft>
                <a:spcPct val="0"/>
              </a:spcAft>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7pPr>
            <a:lvl8pPr marL="3429000" indent="-228600" eaLnBrk="0" fontAlgn="base" hangingPunct="0">
              <a:spcBef>
                <a:spcPts val="600"/>
              </a:spcBef>
              <a:spcAft>
                <a:spcPct val="0"/>
              </a:spcAft>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8pPr>
            <a:lvl9pPr marL="3886200" indent="-228600" eaLnBrk="0" fontAlgn="base" hangingPunct="0">
              <a:spcBef>
                <a:spcPts val="600"/>
              </a:spcBef>
              <a:spcAft>
                <a:spcPct val="0"/>
              </a:spcAft>
              <a:buClr>
                <a:schemeClr val="accent1"/>
              </a:buClr>
              <a:buFont typeface="Arial" panose="020B0604020202020204" pitchFamily="34" charset="0"/>
              <a:buChar char="•"/>
              <a:defRPr sz="1600">
                <a:solidFill>
                  <a:schemeClr val="tx1"/>
                </a:solidFill>
                <a:latin typeface="Corbel" panose="020B0503020204020204" pitchFamily="34" charset="0"/>
                <a:cs typeface="Tahoma" panose="020B0604030504040204" pitchFamily="34" charset="0"/>
              </a:defRPr>
            </a:lvl9pPr>
          </a:lstStyle>
          <a:p>
            <a:pPr defTabSz="457200" eaLnBrk="1" hangingPunct="1">
              <a:lnSpc>
                <a:spcPct val="90000"/>
              </a:lnSpc>
              <a:spcBef>
                <a:spcPct val="0"/>
              </a:spcBef>
              <a:spcAft>
                <a:spcPts val="600"/>
              </a:spcAft>
              <a:buClrTx/>
            </a:pPr>
            <a:r>
              <a:rPr lang="en-US" altLang="en-US" sz="3100" cap="all">
                <a:solidFill>
                  <a:srgbClr val="FFFFFF"/>
                </a:solidFill>
                <a:latin typeface="+mj-lt"/>
                <a:ea typeface="+mj-ea"/>
                <a:cs typeface="+mj-cs"/>
              </a:rPr>
              <a:t>How velocity is measured?</a:t>
            </a:r>
          </a:p>
        </p:txBody>
      </p:sp>
      <p:sp>
        <p:nvSpPr>
          <p:cNvPr id="3" name="Subtitle 2">
            <a:extLst>
              <a:ext uri="{FF2B5EF4-FFF2-40B4-BE49-F238E27FC236}">
                <a16:creationId xmlns:a16="http://schemas.microsoft.com/office/drawing/2014/main" id="{B6D12BFA-106D-41CD-ACD1-0C5403E97293}"/>
              </a:ext>
            </a:extLst>
          </p:cNvPr>
          <p:cNvSpPr>
            <a:spLocks noGrp="1"/>
          </p:cNvSpPr>
          <p:nvPr>
            <p:ph type="subTitle" idx="1"/>
          </p:nvPr>
        </p:nvSpPr>
        <p:spPr>
          <a:xfrm>
            <a:off x="6222206" y="3505095"/>
            <a:ext cx="2311182" cy="1733655"/>
          </a:xfrm>
        </p:spPr>
        <p:txBody>
          <a:bodyPr vert="horz" lIns="91440" tIns="45720" rIns="91440" bIns="45720" rtlCol="0" anchor="t">
            <a:normAutofit/>
          </a:bodyPr>
          <a:lstStyle/>
          <a:p>
            <a:pPr fontAlgn="auto">
              <a:lnSpc>
                <a:spcPct val="90000"/>
              </a:lnSpc>
              <a:defRPr/>
            </a:pPr>
            <a:endParaRPr lang="en-US" sz="1100">
              <a:solidFill>
                <a:srgbClr val="EBEBEB"/>
              </a:solidFill>
            </a:endParaRPr>
          </a:p>
          <a:p>
            <a:pPr fontAlgn="auto">
              <a:lnSpc>
                <a:spcPct val="90000"/>
              </a:lnSpc>
              <a:defRPr/>
            </a:pPr>
            <a:endParaRPr lang="en-US" sz="1100" b="1">
              <a:solidFill>
                <a:srgbClr val="EBEBEB"/>
              </a:solidFill>
            </a:endParaRPr>
          </a:p>
          <a:p>
            <a:pPr fontAlgn="auto">
              <a:lnSpc>
                <a:spcPct val="90000"/>
              </a:lnSpc>
              <a:defRPr/>
            </a:pPr>
            <a:r>
              <a:rPr lang="en-US" sz="1100" b="1">
                <a:solidFill>
                  <a:srgbClr val="EBEBEB"/>
                </a:solidFill>
              </a:rPr>
              <a:t>Doppler echocardiography - </a:t>
            </a:r>
            <a:r>
              <a:rPr lang="en-US" sz="1100">
                <a:solidFill>
                  <a:srgbClr val="EBEBEB"/>
                </a:solidFill>
              </a:rPr>
              <a:t>is a method for detecting the  velocity of moving blood</a:t>
            </a:r>
          </a:p>
          <a:p>
            <a:pPr fontAlgn="auto">
              <a:lnSpc>
                <a:spcPct val="90000"/>
              </a:lnSpc>
              <a:defRPr/>
            </a:pPr>
            <a:r>
              <a:rPr lang="en-US" sz="1100">
                <a:solidFill>
                  <a:srgbClr val="EBEBEB"/>
                </a:solidFill>
              </a:rPr>
              <a:t>within the heart.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Title 1">
            <a:extLst>
              <a:ext uri="{FF2B5EF4-FFF2-40B4-BE49-F238E27FC236}">
                <a16:creationId xmlns:a16="http://schemas.microsoft.com/office/drawing/2014/main" id="{403C9CFC-B399-48A8-AE57-FE0BC529BE5B}"/>
              </a:ext>
            </a:extLst>
          </p:cNvPr>
          <p:cNvSpPr>
            <a:spLocks noGrp="1"/>
          </p:cNvSpPr>
          <p:nvPr>
            <p:ph type="title"/>
          </p:nvPr>
        </p:nvSpPr>
        <p:spPr>
          <a:xfrm>
            <a:off x="719367" y="1113764"/>
            <a:ext cx="2452312" cy="4624327"/>
          </a:xfrm>
        </p:spPr>
        <p:txBody>
          <a:bodyPr anchor="ctr">
            <a:normAutofit/>
          </a:bodyPr>
          <a:lstStyle/>
          <a:p>
            <a:pPr eaLnBrk="1" hangingPunct="1"/>
            <a:r>
              <a:rPr lang="en-US" altLang="en-US">
                <a:solidFill>
                  <a:srgbClr val="FFFFFF"/>
                </a:solidFill>
                <a:cs typeface="Tunga" panose="020B0502040204020203" pitchFamily="34" charset="0"/>
              </a:rPr>
              <a:t>Velocity</a:t>
            </a:r>
          </a:p>
        </p:txBody>
      </p:sp>
      <p:sp>
        <p:nvSpPr>
          <p:cNvPr id="3" name="Content Placeholder 2">
            <a:extLst>
              <a:ext uri="{FF2B5EF4-FFF2-40B4-BE49-F238E27FC236}">
                <a16:creationId xmlns:a16="http://schemas.microsoft.com/office/drawing/2014/main" id="{A72607F2-A81B-49C9-8FAB-ADE80F6A4532}"/>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r>
              <a:rPr lang="en-US" dirty="0"/>
              <a:t>High</a:t>
            </a:r>
          </a:p>
          <a:p>
            <a:pPr marL="629920" lvl="1" indent="-305435" eaLnBrk="1" fontAlgn="auto" hangingPunct="1">
              <a:spcAft>
                <a:spcPts val="0"/>
              </a:spcAft>
              <a:defRPr/>
            </a:pPr>
            <a:r>
              <a:rPr lang="en-US"/>
              <a:t>Clots</a:t>
            </a:r>
          </a:p>
          <a:p>
            <a:pPr marL="629920" lvl="1" indent="-305435" eaLnBrk="1" fontAlgn="auto" hangingPunct="1">
              <a:spcAft>
                <a:spcPts val="0"/>
              </a:spcAft>
              <a:defRPr/>
            </a:pPr>
            <a:r>
              <a:rPr lang="en-US" dirty="0"/>
              <a:t>Turbulence</a:t>
            </a:r>
          </a:p>
          <a:p>
            <a:pPr marL="0" indent="0" eaLnBrk="1" fontAlgn="auto" hangingPunct="1">
              <a:spcAft>
                <a:spcPts val="0"/>
              </a:spcAft>
              <a:buClr>
                <a:schemeClr val="accent5"/>
              </a:buClr>
              <a:defRPr/>
            </a:pPr>
            <a:endParaRPr lang="en-US" dirty="0"/>
          </a:p>
          <a:p>
            <a:pPr marL="0" indent="0" eaLnBrk="1" fontAlgn="auto" hangingPunct="1">
              <a:spcAft>
                <a:spcPts val="0"/>
              </a:spcAft>
              <a:buClr>
                <a:schemeClr val="accent5"/>
              </a:buClr>
              <a:defRPr/>
            </a:pPr>
            <a:r>
              <a:rPr lang="en-US" dirty="0"/>
              <a:t>Low</a:t>
            </a:r>
          </a:p>
          <a:p>
            <a:pPr marL="629920" lvl="1" indent="-305435" eaLnBrk="1" fontAlgn="auto" hangingPunct="1">
              <a:spcAft>
                <a:spcPts val="0"/>
              </a:spcAft>
              <a:defRPr/>
            </a:pPr>
            <a:r>
              <a:rPr lang="en-US" dirty="0"/>
              <a:t>Deoxygenation</a:t>
            </a:r>
          </a:p>
          <a:p>
            <a:pPr marL="629920" lvl="1" indent="-305435" eaLnBrk="1" fontAlgn="auto" hangingPunct="1">
              <a:spcAft>
                <a:spcPts val="0"/>
              </a:spcAft>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54" name="Title 1">
            <a:extLst>
              <a:ext uri="{FF2B5EF4-FFF2-40B4-BE49-F238E27FC236}">
                <a16:creationId xmlns:a16="http://schemas.microsoft.com/office/drawing/2014/main" id="{CC76E5FF-3A0B-41FF-936F-76B280A013F0}"/>
              </a:ext>
            </a:extLst>
          </p:cNvPr>
          <p:cNvSpPr>
            <a:spLocks noGrp="1"/>
          </p:cNvSpPr>
          <p:nvPr>
            <p:ph type="title"/>
          </p:nvPr>
        </p:nvSpPr>
        <p:spPr>
          <a:xfrm>
            <a:off x="719367" y="1113764"/>
            <a:ext cx="2452312" cy="4624327"/>
          </a:xfrm>
        </p:spPr>
        <p:txBody>
          <a:bodyPr anchor="ctr">
            <a:normAutofit/>
          </a:bodyPr>
          <a:lstStyle/>
          <a:p>
            <a:pPr eaLnBrk="1" hangingPunct="1"/>
            <a:br>
              <a:rPr lang="en-US" altLang="en-US" sz="2600">
                <a:solidFill>
                  <a:srgbClr val="FFFFFF"/>
                </a:solidFill>
                <a:cs typeface="Tunga" panose="020B0502040204020203" pitchFamily="34" charset="0"/>
              </a:rPr>
            </a:br>
            <a:br>
              <a:rPr lang="en-US" altLang="en-US" sz="2600" b="1">
                <a:solidFill>
                  <a:srgbClr val="FFFFFF"/>
                </a:solidFill>
                <a:cs typeface="Tunga" panose="020B0502040204020203" pitchFamily="34" charset="0"/>
              </a:rPr>
            </a:br>
            <a:r>
              <a:rPr lang="en-US" altLang="en-US" sz="2600" b="1">
                <a:solidFill>
                  <a:srgbClr val="FFFFFF"/>
                </a:solidFill>
                <a:cs typeface="Tunga" panose="020B0502040204020203" pitchFamily="34" charset="0"/>
              </a:rPr>
              <a:t>How does pressure affect the velocity of blood through the heart?</a:t>
            </a:r>
            <a:br>
              <a:rPr lang="en-US" altLang="en-US" sz="2600" b="1">
                <a:solidFill>
                  <a:srgbClr val="FFFFFF"/>
                </a:solidFill>
                <a:cs typeface="Tunga" panose="020B0502040204020203" pitchFamily="34" charset="0"/>
              </a:rPr>
            </a:br>
            <a:endParaRPr lang="en-US" altLang="en-US" sz="2600" b="1">
              <a:solidFill>
                <a:srgbClr val="FFFFFF"/>
              </a:solidFill>
              <a:cs typeface="Tunga" panose="020B0502040204020203" pitchFamily="34" charset="0"/>
            </a:endParaRPr>
          </a:p>
        </p:txBody>
      </p:sp>
      <p:sp>
        <p:nvSpPr>
          <p:cNvPr id="3" name="Content Placeholder 2">
            <a:extLst>
              <a:ext uri="{FF2B5EF4-FFF2-40B4-BE49-F238E27FC236}">
                <a16:creationId xmlns:a16="http://schemas.microsoft.com/office/drawing/2014/main" id="{E84B4427-7211-4738-86C8-44B14F0FBD67}"/>
              </a:ext>
            </a:extLst>
          </p:cNvPr>
          <p:cNvSpPr>
            <a:spLocks noGrp="1"/>
          </p:cNvSpPr>
          <p:nvPr>
            <p:ph sz="quarter" idx="13"/>
          </p:nvPr>
        </p:nvSpPr>
        <p:spPr>
          <a:xfrm>
            <a:off x="3866928" y="1113764"/>
            <a:ext cx="4581135" cy="4624327"/>
          </a:xfrm>
        </p:spPr>
        <p:txBody>
          <a:bodyPr anchor="ctr">
            <a:normAutofit/>
          </a:bodyPr>
          <a:lstStyle/>
          <a:p>
            <a:pPr marL="0" indent="0" eaLnBrk="1" fontAlgn="auto" hangingPunct="1">
              <a:spcAft>
                <a:spcPts val="0"/>
              </a:spcAft>
              <a:buClr>
                <a:schemeClr val="accent5"/>
              </a:buClr>
              <a:defRPr/>
            </a:pPr>
            <a:endParaRPr lang="en-US" dirty="0"/>
          </a:p>
          <a:p>
            <a:pPr marL="0" indent="0">
              <a:spcAft>
                <a:spcPts val="0"/>
              </a:spcAft>
              <a:buClr>
                <a:schemeClr val="accent5"/>
              </a:buClr>
              <a:defRPr/>
            </a:pPr>
            <a:r>
              <a:rPr lang="en-US" sz="2500"/>
              <a:t>If the pressure is     then the velocity will be  .     </a:t>
            </a:r>
            <a:endParaRPr lang="en-US" sz="2500" dirty="0"/>
          </a:p>
          <a:p>
            <a:pPr marL="0" indent="0" eaLnBrk="1" fontAlgn="auto" hangingPunct="1">
              <a:spcAft>
                <a:spcPts val="0"/>
              </a:spcAft>
              <a:buClr>
                <a:schemeClr val="accent5"/>
              </a:buClr>
              <a:defRPr/>
            </a:pPr>
            <a:endParaRPr lang="en-US" sz="2500" dirty="0"/>
          </a:p>
          <a:p>
            <a:pPr marL="0" indent="0">
              <a:spcAft>
                <a:spcPts val="0"/>
              </a:spcAft>
              <a:buClr>
                <a:schemeClr val="accent5"/>
              </a:buClr>
              <a:defRPr/>
            </a:pPr>
            <a:r>
              <a:rPr lang="en-US" sz="2500"/>
              <a:t>If the pressure is     then the </a:t>
            </a:r>
            <a:r>
              <a:rPr lang="en-US" sz="2500" dirty="0"/>
              <a:t>velocity will be    .</a:t>
            </a:r>
          </a:p>
          <a:p>
            <a:pPr marL="0" indent="0" eaLnBrk="1" fontAlgn="auto" hangingPunct="1">
              <a:spcAft>
                <a:spcPts val="0"/>
              </a:spcAft>
              <a:buClr>
                <a:schemeClr val="accent5"/>
              </a:buClr>
              <a:defRPr/>
            </a:pPr>
            <a:endParaRPr lang="en-US" sz="2500" dirty="0"/>
          </a:p>
        </p:txBody>
      </p:sp>
      <p:sp>
        <p:nvSpPr>
          <p:cNvPr id="10" name="Up Arrow 6">
            <a:extLst>
              <a:ext uri="{FF2B5EF4-FFF2-40B4-BE49-F238E27FC236}">
                <a16:creationId xmlns:a16="http://schemas.microsoft.com/office/drawing/2014/main" id="{5BBE1B36-5CE5-491C-A86F-C1F0B1C31EF3}"/>
              </a:ext>
            </a:extLst>
          </p:cNvPr>
          <p:cNvSpPr/>
          <p:nvPr/>
        </p:nvSpPr>
        <p:spPr>
          <a:xfrm>
            <a:off x="6306439" y="2186111"/>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dirty="0"/>
          </a:p>
        </p:txBody>
      </p:sp>
      <p:sp>
        <p:nvSpPr>
          <p:cNvPr id="11" name="Up Arrow 6">
            <a:extLst>
              <a:ext uri="{FF2B5EF4-FFF2-40B4-BE49-F238E27FC236}">
                <a16:creationId xmlns:a16="http://schemas.microsoft.com/office/drawing/2014/main" id="{5BBE1B36-5CE5-491C-A86F-C1F0B1C31EF3}"/>
              </a:ext>
            </a:extLst>
          </p:cNvPr>
          <p:cNvSpPr/>
          <p:nvPr/>
        </p:nvSpPr>
        <p:spPr>
          <a:xfrm>
            <a:off x="5922230" y="4022758"/>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dirty="0"/>
          </a:p>
        </p:txBody>
      </p:sp>
      <p:sp>
        <p:nvSpPr>
          <p:cNvPr id="12" name="Up Arrow 6">
            <a:extLst>
              <a:ext uri="{FF2B5EF4-FFF2-40B4-BE49-F238E27FC236}">
                <a16:creationId xmlns:a16="http://schemas.microsoft.com/office/drawing/2014/main" id="{5BBE1B36-5CE5-491C-A86F-C1F0B1C31EF3}"/>
              </a:ext>
            </a:extLst>
          </p:cNvPr>
          <p:cNvSpPr/>
          <p:nvPr/>
        </p:nvSpPr>
        <p:spPr>
          <a:xfrm rot="10800000">
            <a:off x="6307919" y="3597093"/>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dirty="0"/>
          </a:p>
        </p:txBody>
      </p:sp>
      <p:sp>
        <p:nvSpPr>
          <p:cNvPr id="13" name="Up Arrow 6">
            <a:extLst>
              <a:ext uri="{FF2B5EF4-FFF2-40B4-BE49-F238E27FC236}">
                <a16:creationId xmlns:a16="http://schemas.microsoft.com/office/drawing/2014/main" id="{5BBE1B36-5CE5-491C-A86F-C1F0B1C31EF3}"/>
              </a:ext>
            </a:extLst>
          </p:cNvPr>
          <p:cNvSpPr/>
          <p:nvPr/>
        </p:nvSpPr>
        <p:spPr>
          <a:xfrm rot="10800000">
            <a:off x="5923712" y="2739104"/>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0562A6F-5EBB-4D79-A610-1AD09125A09D}"/>
              </a:ext>
            </a:extLst>
          </p:cNvPr>
          <p:cNvSpPr>
            <a:spLocks noGrp="1"/>
          </p:cNvSpPr>
          <p:nvPr>
            <p:ph type="ctrTitle"/>
          </p:nvPr>
        </p:nvSpPr>
        <p:spPr>
          <a:xfrm>
            <a:off x="3337470" y="1507414"/>
            <a:ext cx="5471630" cy="3703320"/>
          </a:xfrm>
        </p:spPr>
        <p:txBody>
          <a:bodyPr rtlCol="0" anchor="ctr">
            <a:normAutofit/>
          </a:bodyPr>
          <a:lstStyle/>
          <a:p>
            <a:pPr eaLnBrk="1" fontAlgn="auto" hangingPunct="1">
              <a:spcAft>
                <a:spcPts val="0"/>
              </a:spcAft>
              <a:defRPr/>
            </a:pPr>
            <a:r>
              <a:rPr lang="en-US" sz="4200">
                <a:solidFill>
                  <a:schemeClr val="tx2"/>
                </a:solidFill>
              </a:rPr>
              <a:t>Demonstration of Velocity</a:t>
            </a:r>
          </a:p>
        </p:txBody>
      </p:sp>
      <p:sp>
        <p:nvSpPr>
          <p:cNvPr id="5" name="Subtitle 4">
            <a:extLst>
              <a:ext uri="{FF2B5EF4-FFF2-40B4-BE49-F238E27FC236}">
                <a16:creationId xmlns:a16="http://schemas.microsoft.com/office/drawing/2014/main" id="{F05D5BED-A7B2-4493-A007-667C8CE96FF0}"/>
              </a:ext>
            </a:extLst>
          </p:cNvPr>
          <p:cNvSpPr>
            <a:spLocks noGrp="1"/>
          </p:cNvSpPr>
          <p:nvPr>
            <p:ph type="subTitle" idx="1"/>
          </p:nvPr>
        </p:nvSpPr>
        <p:spPr>
          <a:xfrm>
            <a:off x="333256" y="1507414"/>
            <a:ext cx="2498086" cy="3703320"/>
          </a:xfrm>
          <a:ln w="57150">
            <a:noFill/>
          </a:ln>
        </p:spPr>
        <p:txBody>
          <a:bodyPr anchor="ctr">
            <a:normAutofit/>
          </a:bodyPr>
          <a:lstStyle/>
          <a:p>
            <a:pPr algn="r" eaLnBrk="1" fontAlgn="auto" hangingPunct="1">
              <a:spcAft>
                <a:spcPts val="0"/>
              </a:spcAft>
              <a:buClr>
                <a:schemeClr val="accent5"/>
              </a:buClr>
              <a:defRPr/>
            </a:pPr>
            <a:r>
              <a:rPr lang="en-US" sz="1700">
                <a:solidFill>
                  <a:schemeClr val="tx2"/>
                </a:solidFill>
              </a:rPr>
              <a:t>Bernoulli’s Principal and Equation</a:t>
            </a:r>
          </a:p>
        </p:txBody>
      </p:sp>
      <p:sp>
        <p:nvSpPr>
          <p:cNvPr id="12" name="Rectangle 11">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27" name="Title 2">
            <a:extLst>
              <a:ext uri="{FF2B5EF4-FFF2-40B4-BE49-F238E27FC236}">
                <a16:creationId xmlns:a16="http://schemas.microsoft.com/office/drawing/2014/main" id="{A599DB7F-22E8-4DFF-95F8-2F842CDB8A2B}"/>
              </a:ext>
            </a:extLst>
          </p:cNvPr>
          <p:cNvSpPr>
            <a:spLocks noGrp="1"/>
          </p:cNvSpPr>
          <p:nvPr>
            <p:ph type="title"/>
          </p:nvPr>
        </p:nvSpPr>
        <p:spPr>
          <a:xfrm>
            <a:off x="559671" y="1037967"/>
            <a:ext cx="2290568" cy="4709131"/>
          </a:xfrm>
        </p:spPr>
        <p:txBody>
          <a:bodyPr anchor="ctr">
            <a:normAutofit/>
          </a:bodyPr>
          <a:lstStyle/>
          <a:p>
            <a:r>
              <a:rPr lang="en-US" altLang="en-US">
                <a:solidFill>
                  <a:schemeClr val="accent1"/>
                </a:solidFill>
                <a:cs typeface="Tunga" panose="020B0502040204020203" pitchFamily="34" charset="0"/>
              </a:rPr>
              <a:t>Bernoulli’s Principal</a:t>
            </a:r>
          </a:p>
        </p:txBody>
      </p:sp>
      <p:sp>
        <p:nvSpPr>
          <p:cNvPr id="75" name="Rectangle 74">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7829" name="Content Placeholder 4">
            <a:extLst>
              <a:ext uri="{FF2B5EF4-FFF2-40B4-BE49-F238E27FC236}">
                <a16:creationId xmlns:a16="http://schemas.microsoft.com/office/drawing/2014/main" id="{B706F011-5CAA-497B-99DE-DB6CDF047513}"/>
              </a:ext>
            </a:extLst>
          </p:cNvPr>
          <p:cNvGraphicFramePr>
            <a:graphicFrameLocks noGrp="1"/>
          </p:cNvGraphicFramePr>
          <p:nvPr>
            <p:ph sz="quarter" idx="13"/>
            <p:extLst>
              <p:ext uri="{D42A27DB-BD31-4B8C-83A1-F6EECF244321}">
                <p14:modId xmlns:p14="http://schemas.microsoft.com/office/powerpoint/2010/main" val="2908087471"/>
              </p:ext>
            </p:extLst>
          </p:nvPr>
        </p:nvGraphicFramePr>
        <p:xfrm>
          <a:off x="3448828" y="1037967"/>
          <a:ext cx="5259278"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0" name="Rectangle 7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899" name="Content Placeholder 2">
            <a:extLst>
              <a:ext uri="{FF2B5EF4-FFF2-40B4-BE49-F238E27FC236}">
                <a16:creationId xmlns:a16="http://schemas.microsoft.com/office/drawing/2014/main" id="{75732A8E-FFF0-4BB4-AB8E-8E2F32F2C4C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1736092" y="536739"/>
            <a:ext cx="5675153" cy="3358538"/>
          </a:xfrm>
          <a:prstGeom prst="rect">
            <a:avLst/>
          </a:prstGeom>
        </p:spPr>
      </p:pic>
      <p:sp>
        <p:nvSpPr>
          <p:cNvPr id="82" name="Rectangle 81">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65523"/>
            <a:ext cx="8477720" cy="20452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80898" name="Title 2">
            <a:extLst>
              <a:ext uri="{FF2B5EF4-FFF2-40B4-BE49-F238E27FC236}">
                <a16:creationId xmlns:a16="http://schemas.microsoft.com/office/drawing/2014/main" id="{8420FD4D-B0C7-4665-9DF3-67CDA372254D}"/>
              </a:ext>
            </a:extLst>
          </p:cNvPr>
          <p:cNvSpPr>
            <a:spLocks noGrp="1"/>
          </p:cNvSpPr>
          <p:nvPr>
            <p:ph type="title"/>
          </p:nvPr>
        </p:nvSpPr>
        <p:spPr>
          <a:xfrm>
            <a:off x="457199" y="4572000"/>
            <a:ext cx="8223856" cy="895244"/>
          </a:xfrm>
        </p:spPr>
        <p:txBody>
          <a:bodyPr vert="horz" lIns="91440" tIns="45720" rIns="91440" bIns="45720" rtlCol="0" anchor="b">
            <a:normAutofit/>
          </a:bodyPr>
          <a:lstStyle/>
          <a:p>
            <a:r>
              <a:rPr lang="en-US" altLang="en-US" sz="3500"/>
              <a:t>Bernoulli’s Equation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6798E696-4BBA-46BE-AD86-F7E300B8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9143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90B0CA3-C333-4560-9975-E31D1B7B9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8851" name="Title 2">
            <a:extLst>
              <a:ext uri="{FF2B5EF4-FFF2-40B4-BE49-F238E27FC236}">
                <a16:creationId xmlns:a16="http://schemas.microsoft.com/office/drawing/2014/main" id="{3A42E3E7-CE78-443B-B768-52F54359530B}"/>
              </a:ext>
            </a:extLst>
          </p:cNvPr>
          <p:cNvSpPr>
            <a:spLocks noGrp="1"/>
          </p:cNvSpPr>
          <p:nvPr>
            <p:ph type="title"/>
          </p:nvPr>
        </p:nvSpPr>
        <p:spPr>
          <a:xfrm>
            <a:off x="6277232" y="1037967"/>
            <a:ext cx="2290568" cy="4709131"/>
          </a:xfrm>
        </p:spPr>
        <p:txBody>
          <a:bodyPr anchor="ctr">
            <a:normAutofit/>
          </a:bodyPr>
          <a:lstStyle/>
          <a:p>
            <a:r>
              <a:rPr lang="en-US" altLang="en-US">
                <a:solidFill>
                  <a:srgbClr val="FFFEFF"/>
                </a:solidFill>
                <a:cs typeface="Tunga"/>
              </a:rPr>
              <a:t>Bernoulli’s Equation </a:t>
            </a:r>
            <a:br>
              <a:rPr lang="en-US" altLang="en-US">
                <a:solidFill>
                  <a:srgbClr val="FFFEFF"/>
                </a:solidFill>
                <a:cs typeface="Tunga"/>
              </a:rPr>
            </a:br>
            <a:r>
              <a:rPr lang="en-US" altLang="en-US">
                <a:solidFill>
                  <a:srgbClr val="FFFEFF"/>
                </a:solidFill>
                <a:cs typeface="Tunga"/>
              </a:rPr>
              <a:t>(cont'd)</a:t>
            </a:r>
            <a:endParaRPr lang="en-US" altLang="en-US">
              <a:solidFill>
                <a:srgbClr val="FFFEFF"/>
              </a:solidFill>
              <a:cs typeface="Tunga" panose="020B0502040204020203" pitchFamily="34" charset="0"/>
            </a:endParaRPr>
          </a:p>
        </p:txBody>
      </p:sp>
      <p:graphicFrame>
        <p:nvGraphicFramePr>
          <p:cNvPr id="78853" name="Content Placeholder 1">
            <a:extLst>
              <a:ext uri="{FF2B5EF4-FFF2-40B4-BE49-F238E27FC236}">
                <a16:creationId xmlns:a16="http://schemas.microsoft.com/office/drawing/2014/main" id="{B781C0EF-BE1E-4CF7-BA58-E3757F2042C5}"/>
              </a:ext>
            </a:extLst>
          </p:cNvPr>
          <p:cNvGraphicFramePr>
            <a:graphicFrameLocks noGrp="1"/>
          </p:cNvGraphicFramePr>
          <p:nvPr>
            <p:ph sz="quarter" idx="13"/>
            <p:extLst>
              <p:ext uri="{D42A27DB-BD31-4B8C-83A1-F6EECF244321}">
                <p14:modId xmlns:p14="http://schemas.microsoft.com/office/powerpoint/2010/main" val="3007382337"/>
              </p:ext>
            </p:extLst>
          </p:nvPr>
        </p:nvGraphicFramePr>
        <p:xfrm>
          <a:off x="364524" y="1037967"/>
          <a:ext cx="5259278"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47" name="Title 2">
            <a:extLst>
              <a:ext uri="{FF2B5EF4-FFF2-40B4-BE49-F238E27FC236}">
                <a16:creationId xmlns:a16="http://schemas.microsoft.com/office/drawing/2014/main" id="{BDD7F350-B088-46F7-BA18-5D755CBD0E7B}"/>
              </a:ext>
            </a:extLst>
          </p:cNvPr>
          <p:cNvSpPr>
            <a:spLocks noGrp="1"/>
          </p:cNvSpPr>
          <p:nvPr>
            <p:ph type="title"/>
          </p:nvPr>
        </p:nvSpPr>
        <p:spPr>
          <a:xfrm>
            <a:off x="719367" y="1113764"/>
            <a:ext cx="2452312" cy="4624327"/>
          </a:xfrm>
        </p:spPr>
        <p:txBody>
          <a:bodyPr anchor="ctr">
            <a:normAutofit/>
          </a:bodyPr>
          <a:lstStyle/>
          <a:p>
            <a:r>
              <a:rPr lang="en-US" altLang="en-US">
                <a:solidFill>
                  <a:srgbClr val="FFFFFF"/>
                </a:solidFill>
                <a:cs typeface="Tunga" panose="020B0502040204020203" pitchFamily="34" charset="0"/>
              </a:rPr>
              <a:t>Bernoulli’s Equation Simplified</a:t>
            </a:r>
          </a:p>
        </p:txBody>
      </p:sp>
      <p:sp>
        <p:nvSpPr>
          <p:cNvPr id="2" name="Content Placeholder 1">
            <a:extLst>
              <a:ext uri="{FF2B5EF4-FFF2-40B4-BE49-F238E27FC236}">
                <a16:creationId xmlns:a16="http://schemas.microsoft.com/office/drawing/2014/main" id="{A6FED544-6717-46F9-816B-0042FF133616}"/>
              </a:ext>
            </a:extLst>
          </p:cNvPr>
          <p:cNvSpPr>
            <a:spLocks noGrp="1"/>
          </p:cNvSpPr>
          <p:nvPr>
            <p:ph sz="quarter" idx="13"/>
          </p:nvPr>
        </p:nvSpPr>
        <p:spPr>
          <a:xfrm>
            <a:off x="3866928" y="1113764"/>
            <a:ext cx="4581135" cy="4624327"/>
          </a:xfrm>
        </p:spPr>
        <p:txBody>
          <a:bodyPr anchor="ctr">
            <a:normAutofit/>
          </a:bodyPr>
          <a:lstStyle/>
          <a:p>
            <a:pPr marL="457200" indent="-457200">
              <a:buFont typeface="Arial" panose="020B0604020202020204" pitchFamily="34" charset="0"/>
              <a:buChar char="•"/>
              <a:defRPr/>
            </a:pPr>
            <a:r>
              <a:rPr lang="en-US" sz="4000"/>
              <a:t>4(v)²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Title 2">
            <a:extLst>
              <a:ext uri="{FF2B5EF4-FFF2-40B4-BE49-F238E27FC236}">
                <a16:creationId xmlns:a16="http://schemas.microsoft.com/office/drawing/2014/main" id="{6E74F10A-F246-45AA-9BF1-5D1EB4AB27A5}"/>
              </a:ext>
            </a:extLst>
          </p:cNvPr>
          <p:cNvSpPr>
            <a:spLocks noGrp="1"/>
          </p:cNvSpPr>
          <p:nvPr>
            <p:ph type="title"/>
          </p:nvPr>
        </p:nvSpPr>
        <p:spPr>
          <a:xfrm>
            <a:off x="337421" y="1073231"/>
            <a:ext cx="2290568" cy="4711539"/>
          </a:xfrm>
        </p:spPr>
        <p:txBody>
          <a:bodyPr anchor="ctr">
            <a:normAutofit/>
          </a:bodyPr>
          <a:lstStyle/>
          <a:p>
            <a:pPr eaLnBrk="1" hangingPunct="1"/>
            <a:r>
              <a:rPr lang="en-US" altLang="en-US">
                <a:solidFill>
                  <a:schemeClr val="accent1"/>
                </a:solidFill>
                <a:cs typeface="Tunga" panose="020B0502040204020203" pitchFamily="34" charset="0"/>
              </a:rPr>
              <a:t>Venous Return</a:t>
            </a:r>
          </a:p>
        </p:txBody>
      </p:sp>
      <p:sp>
        <p:nvSpPr>
          <p:cNvPr id="74"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FFB887BF-DDEE-4DA8-93DB-DAAFCD1F72E4}"/>
              </a:ext>
            </a:extLst>
          </p:cNvPr>
          <p:cNvSpPr>
            <a:spLocks noGrp="1"/>
          </p:cNvSpPr>
          <p:nvPr>
            <p:ph sz="quarter" idx="13"/>
          </p:nvPr>
        </p:nvSpPr>
        <p:spPr>
          <a:xfrm>
            <a:off x="3526971" y="1073231"/>
            <a:ext cx="4949687" cy="4711539"/>
          </a:xfrm>
        </p:spPr>
        <p:txBody>
          <a:bodyPr>
            <a:normAutofit/>
          </a:bodyPr>
          <a:lstStyle/>
          <a:p>
            <a:pPr marL="457200" indent="-457200" eaLnBrk="1" fontAlgn="auto" hangingPunct="1">
              <a:spcAft>
                <a:spcPts val="0"/>
              </a:spcAft>
              <a:buClr>
                <a:schemeClr val="accent5"/>
              </a:buClr>
              <a:defRPr/>
            </a:pPr>
            <a:r>
              <a:rPr lang="en-US" sz="1700" dirty="0">
                <a:solidFill>
                  <a:srgbClr val="FFFFFF"/>
                </a:solidFill>
              </a:rPr>
              <a:t>Venous return (VR) is the flow of blood back to the heart.</a:t>
            </a:r>
          </a:p>
          <a:p>
            <a:pPr marL="0" indent="0">
              <a:spcAft>
                <a:spcPts val="0"/>
              </a:spcAft>
              <a:buClr>
                <a:schemeClr val="accent5"/>
              </a:buClr>
              <a:buNone/>
              <a:defRPr/>
            </a:pPr>
            <a:endParaRPr lang="en-US" sz="1700" dirty="0">
              <a:solidFill>
                <a:srgbClr val="FFFFFF"/>
              </a:solidFill>
            </a:endParaRPr>
          </a:p>
          <a:p>
            <a:pPr marL="457200" indent="-457200" eaLnBrk="1" fontAlgn="auto" hangingPunct="1">
              <a:spcAft>
                <a:spcPts val="0"/>
              </a:spcAft>
              <a:buClr>
                <a:schemeClr val="accent5"/>
              </a:buClr>
              <a:defRPr/>
            </a:pPr>
            <a:r>
              <a:rPr lang="en-US" sz="1700" dirty="0">
                <a:solidFill>
                  <a:srgbClr val="FFFFFF"/>
                </a:solidFill>
              </a:rPr>
              <a:t>Under normal conditions (VR) must equal cardiac output (CO) when averaged over time, this is due to the closed loop nature of the cardiovascular system. If not, blood would accumulate in either the systemic or pulmonary circulations.</a:t>
            </a:r>
          </a:p>
          <a:p>
            <a:pPr marL="0" indent="0">
              <a:spcAft>
                <a:spcPts val="0"/>
              </a:spcAft>
              <a:buClr>
                <a:schemeClr val="accent5"/>
              </a:buClr>
              <a:buNone/>
              <a:defRPr/>
            </a:pPr>
            <a:endParaRPr lang="en-US" sz="1700" dirty="0">
              <a:solidFill>
                <a:srgbClr val="FFFFFF"/>
              </a:solidFill>
            </a:endParaRPr>
          </a:p>
          <a:p>
            <a:pPr marL="457200" indent="-457200">
              <a:spcAft>
                <a:spcPts val="0"/>
              </a:spcAft>
              <a:buClr>
                <a:schemeClr val="accent5"/>
              </a:buClr>
              <a:defRPr/>
            </a:pPr>
            <a:r>
              <a:rPr lang="en-US" sz="1700" dirty="0">
                <a:solidFill>
                  <a:srgbClr val="FFFFFF"/>
                </a:solidFill>
              </a:rPr>
              <a:t>More on (CO) to come.  </a:t>
            </a:r>
          </a:p>
          <a:p>
            <a:pPr marL="0" indent="0" eaLnBrk="1" fontAlgn="auto" hangingPunct="1">
              <a:spcAft>
                <a:spcPts val="0"/>
              </a:spcAft>
              <a:buClr>
                <a:schemeClr val="accent5"/>
              </a:buClr>
              <a:defRPr/>
            </a:pPr>
            <a:endParaRPr lang="en-US"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7" name="Rectangle 8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Content Placeholder 5">
            <a:extLst>
              <a:ext uri="{FF2B5EF4-FFF2-40B4-BE49-F238E27FC236}">
                <a16:creationId xmlns:a16="http://schemas.microsoft.com/office/drawing/2014/main" id="{EDA7B1B4-F3A1-424C-AEAB-3E2BBDD69A51}"/>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578580" y="2005515"/>
            <a:ext cx="5125883" cy="3114685"/>
          </a:xfrm>
          <a:prstGeom prst="rect">
            <a:avLst/>
          </a:prstGeom>
        </p:spPr>
      </p:pic>
      <p:sp>
        <p:nvSpPr>
          <p:cNvPr id="89" name="Rectangle 8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62B531-BCED-418C-A752-EF50E477B0FF}"/>
              </a:ext>
            </a:extLst>
          </p:cNvPr>
          <p:cNvSpPr>
            <a:spLocks noGrp="1"/>
          </p:cNvSpPr>
          <p:nvPr>
            <p:ph type="title"/>
          </p:nvPr>
        </p:nvSpPr>
        <p:spPr>
          <a:xfrm>
            <a:off x="6222206" y="1419225"/>
            <a:ext cx="2311182" cy="2085869"/>
          </a:xfrm>
        </p:spPr>
        <p:txBody>
          <a:bodyPr vert="horz" lIns="91440" tIns="45720" rIns="91440" bIns="45720" rtlCol="0" anchor="b">
            <a:normAutofit/>
          </a:bodyPr>
          <a:lstStyle/>
          <a:p>
            <a:pPr fontAlgn="auto">
              <a:lnSpc>
                <a:spcPct val="90000"/>
              </a:lnSpc>
              <a:spcAft>
                <a:spcPts val="0"/>
              </a:spcAft>
              <a:defRPr/>
            </a:pPr>
            <a:r>
              <a:rPr lang="en-US">
                <a:solidFill>
                  <a:srgbClr val="FFFFFF"/>
                </a:solidFill>
              </a:rPr>
              <a:t>Venous Return: Inspiration and Expiration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FAFFE-8391-482A-9B99-A095EC1CE8CE}"/>
              </a:ext>
            </a:extLst>
          </p:cNvPr>
          <p:cNvSpPr>
            <a:spLocks noGrp="1"/>
          </p:cNvSpPr>
          <p:nvPr>
            <p:ph type="title"/>
          </p:nvPr>
        </p:nvSpPr>
        <p:spPr>
          <a:xfrm>
            <a:off x="559671" y="1037967"/>
            <a:ext cx="2290568" cy="4709131"/>
          </a:xfrm>
        </p:spPr>
        <p:txBody>
          <a:bodyPr anchor="ctr">
            <a:normAutofit/>
          </a:bodyPr>
          <a:lstStyle/>
          <a:p>
            <a:r>
              <a:rPr lang="en-US" sz="2600">
                <a:solidFill>
                  <a:schemeClr val="accent1"/>
                </a:solidFill>
              </a:rPr>
              <a:t>Respiration and venous return</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0E4148D-AA11-4F0C-8B8D-4E531A81C25F}"/>
              </a:ext>
            </a:extLst>
          </p:cNvPr>
          <p:cNvGraphicFramePr>
            <a:graphicFrameLocks noGrp="1"/>
          </p:cNvGraphicFramePr>
          <p:nvPr>
            <p:ph idx="1"/>
            <p:extLst>
              <p:ext uri="{D42A27DB-BD31-4B8C-83A1-F6EECF244321}">
                <p14:modId xmlns:p14="http://schemas.microsoft.com/office/powerpoint/2010/main" val="523654080"/>
              </p:ext>
            </p:extLst>
          </p:nvPr>
        </p:nvGraphicFramePr>
        <p:xfrm>
          <a:off x="3448828" y="1037967"/>
          <a:ext cx="5259278"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5094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5226E-B094-4624-B9EE-B67E99B04E06}"/>
              </a:ext>
            </a:extLst>
          </p:cNvPr>
          <p:cNvSpPr>
            <a:spLocks noGrp="1"/>
          </p:cNvSpPr>
          <p:nvPr>
            <p:ph type="title"/>
          </p:nvPr>
        </p:nvSpPr>
        <p:spPr>
          <a:xfrm>
            <a:off x="559671" y="1073231"/>
            <a:ext cx="2290568" cy="4711539"/>
          </a:xfrm>
        </p:spPr>
        <p:txBody>
          <a:bodyPr anchor="ctr">
            <a:normAutofit/>
          </a:bodyPr>
          <a:lstStyle/>
          <a:p>
            <a:r>
              <a:rPr lang="en-US">
                <a:solidFill>
                  <a:schemeClr val="accent1"/>
                </a:solidFill>
              </a:rPr>
              <a:t>Breathing and venous return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AE2A515-D647-49BC-AA73-4ED652CFBD45}"/>
              </a:ext>
            </a:extLst>
          </p:cNvPr>
          <p:cNvSpPr>
            <a:spLocks noGrp="1"/>
          </p:cNvSpPr>
          <p:nvPr>
            <p:ph idx="1"/>
          </p:nvPr>
        </p:nvSpPr>
        <p:spPr>
          <a:xfrm>
            <a:off x="3526971" y="1073231"/>
            <a:ext cx="4949687" cy="4711539"/>
          </a:xfrm>
        </p:spPr>
        <p:txBody>
          <a:bodyPr>
            <a:normAutofit/>
          </a:bodyPr>
          <a:lstStyle/>
          <a:p>
            <a:pPr marL="0" indent="0">
              <a:spcAft>
                <a:spcPts val="0"/>
              </a:spcAft>
            </a:pPr>
            <a:r>
              <a:rPr lang="en-US" sz="1700">
                <a:solidFill>
                  <a:srgbClr val="FFFFFF"/>
                </a:solidFill>
              </a:rPr>
              <a:t>Breathing affects 2 venous flows:</a:t>
            </a:r>
            <a:endParaRPr lang="en-US" sz="1700">
              <a:solidFill>
                <a:srgbClr val="FFFFFF"/>
              </a:solidFill>
              <a:ea typeface="+mn-lt"/>
              <a:cs typeface="+mn-lt"/>
            </a:endParaRPr>
          </a:p>
          <a:p>
            <a:pPr marL="0" indent="0">
              <a:spcAft>
                <a:spcPts val="0"/>
              </a:spcAft>
            </a:pPr>
            <a:endParaRPr lang="en-US" sz="1700">
              <a:solidFill>
                <a:srgbClr val="FFFFFF"/>
              </a:solidFill>
            </a:endParaRPr>
          </a:p>
          <a:p>
            <a:pPr marL="285750" indent="-285750">
              <a:spcAft>
                <a:spcPts val="0"/>
              </a:spcAft>
              <a:buFont typeface="Wingdings,Sans-Serif" panose="05020102010507070707" pitchFamily="18" charset="2"/>
              <a:buChar char="v"/>
            </a:pPr>
            <a:r>
              <a:rPr lang="en-US" sz="1700">
                <a:solidFill>
                  <a:srgbClr val="FFFFFF"/>
                </a:solidFill>
              </a:rPr>
              <a:t>Venous flow in the legs</a:t>
            </a:r>
            <a:endParaRPr lang="en-US" sz="1700">
              <a:solidFill>
                <a:srgbClr val="FFFFFF"/>
              </a:solidFill>
              <a:ea typeface="+mn-lt"/>
              <a:cs typeface="+mn-lt"/>
            </a:endParaRPr>
          </a:p>
          <a:p>
            <a:pPr marL="285750" indent="-285750">
              <a:spcAft>
                <a:spcPts val="0"/>
              </a:spcAft>
              <a:buFont typeface="Wingdings,Sans-Serif" panose="05020102010507070707" pitchFamily="18" charset="2"/>
              <a:buChar char="v"/>
            </a:pPr>
            <a:endParaRPr lang="en-US" sz="1700">
              <a:solidFill>
                <a:srgbClr val="FFFFFF"/>
              </a:solidFill>
            </a:endParaRPr>
          </a:p>
          <a:p>
            <a:pPr marL="285750" indent="-285750">
              <a:spcAft>
                <a:spcPts val="0"/>
              </a:spcAft>
              <a:buFont typeface="Wingdings,Sans-Serif" panose="05020102010507070707" pitchFamily="18" charset="2"/>
              <a:buChar char="v"/>
            </a:pPr>
            <a:r>
              <a:rPr lang="en-US" sz="1700">
                <a:solidFill>
                  <a:srgbClr val="FFFFFF"/>
                </a:solidFill>
              </a:rPr>
              <a:t>Venous return to the heart, which comprises venous flow from the head, arms, and flow from the inferior vena cava</a:t>
            </a:r>
          </a:p>
        </p:txBody>
      </p:sp>
    </p:spTree>
    <p:extLst>
      <p:ext uri="{BB962C8B-B14F-4D97-AF65-F5344CB8AC3E}">
        <p14:creationId xmlns:p14="http://schemas.microsoft.com/office/powerpoint/2010/main" val="16342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4024-A4E6-491A-9CF0-D9085EFA1E7A}"/>
              </a:ext>
            </a:extLst>
          </p:cNvPr>
          <p:cNvSpPr>
            <a:spLocks noGrp="1"/>
          </p:cNvSpPr>
          <p:nvPr>
            <p:ph type="title"/>
          </p:nvPr>
        </p:nvSpPr>
        <p:spPr/>
        <p:txBody>
          <a:bodyPr/>
          <a:lstStyle/>
          <a:p>
            <a:pPr algn="ctr"/>
            <a:r>
              <a:rPr lang="en-US" dirty="0"/>
              <a:t>INSPIRATION AND EXPIRATION </a:t>
            </a:r>
            <a:endParaRPr lang="en-US"/>
          </a:p>
        </p:txBody>
      </p:sp>
      <p:sp>
        <p:nvSpPr>
          <p:cNvPr id="3" name="Text Placeholder 2">
            <a:extLst>
              <a:ext uri="{FF2B5EF4-FFF2-40B4-BE49-F238E27FC236}">
                <a16:creationId xmlns:a16="http://schemas.microsoft.com/office/drawing/2014/main" id="{71EE73BD-2D86-4E4F-8043-39C7465B9596}"/>
              </a:ext>
            </a:extLst>
          </p:cNvPr>
          <p:cNvSpPr>
            <a:spLocks noGrp="1"/>
          </p:cNvSpPr>
          <p:nvPr>
            <p:ph type="body" idx="1"/>
          </p:nvPr>
        </p:nvSpPr>
        <p:spPr>
          <a:xfrm>
            <a:off x="579261" y="2228003"/>
            <a:ext cx="3901458" cy="576262"/>
          </a:xfrm>
        </p:spPr>
        <p:txBody>
          <a:bodyPr/>
          <a:lstStyle/>
          <a:p>
            <a:pPr algn="ctr"/>
            <a:r>
              <a:rPr lang="en-US" dirty="0"/>
              <a:t>INSPIRATION </a:t>
            </a:r>
            <a:endParaRPr lang="en-US"/>
          </a:p>
        </p:txBody>
      </p:sp>
      <p:sp>
        <p:nvSpPr>
          <p:cNvPr id="4" name="Content Placeholder 3">
            <a:extLst>
              <a:ext uri="{FF2B5EF4-FFF2-40B4-BE49-F238E27FC236}">
                <a16:creationId xmlns:a16="http://schemas.microsoft.com/office/drawing/2014/main" id="{BB71D174-DDF0-4316-BFF5-717F074532BE}"/>
              </a:ext>
            </a:extLst>
          </p:cNvPr>
          <p:cNvSpPr>
            <a:spLocks noGrp="1"/>
          </p:cNvSpPr>
          <p:nvPr>
            <p:ph sz="half" idx="2"/>
          </p:nvPr>
        </p:nvSpPr>
        <p:spPr>
          <a:xfrm>
            <a:off x="670026" y="3179451"/>
            <a:ext cx="3899527" cy="2988871"/>
          </a:xfrm>
        </p:spPr>
        <p:txBody>
          <a:bodyPr vert="horz" lIns="91440" tIns="45720" rIns="91440" bIns="45720" rtlCol="0" anchor="t">
            <a:noAutofit/>
          </a:bodyPr>
          <a:lstStyle/>
          <a:p>
            <a:pPr marL="285750" indent="-285750">
              <a:spcAft>
                <a:spcPts val="0"/>
              </a:spcAft>
              <a:buFont typeface="Wingdings,Sans-Serif" panose="05020102010507070707" pitchFamily="18" charset="2"/>
              <a:buChar char="v"/>
            </a:pPr>
            <a:r>
              <a:rPr lang="en-US" sz="1700" i="1" dirty="0">
                <a:ea typeface="+mn-lt"/>
                <a:cs typeface="+mn-lt"/>
              </a:rPr>
              <a:t>Diaphragm moves downward toward the abdomen</a:t>
            </a:r>
            <a:endParaRPr lang="en-US" sz="1700">
              <a:ea typeface="+mn-lt"/>
              <a:cs typeface="+mn-lt"/>
            </a:endParaRPr>
          </a:p>
          <a:p>
            <a:pPr marL="285750" indent="-285750">
              <a:lnSpc>
                <a:spcPct val="210000"/>
              </a:lnSpc>
              <a:spcAft>
                <a:spcPts val="0"/>
              </a:spcAft>
              <a:buFont typeface="Wingdings,Sans-Serif" panose="05020102010507070707" pitchFamily="18" charset="2"/>
              <a:buChar char="v"/>
            </a:pPr>
            <a:r>
              <a:rPr lang="en-US" sz="1700" i="1" dirty="0">
                <a:ea typeface="+mn-lt"/>
                <a:cs typeface="+mn-lt"/>
              </a:rPr>
              <a:t>Thoracic pressure decreases</a:t>
            </a:r>
            <a:endParaRPr lang="en-US" sz="1700">
              <a:ea typeface="+mn-lt"/>
              <a:cs typeface="+mn-lt"/>
            </a:endParaRPr>
          </a:p>
          <a:p>
            <a:pPr marL="285750" indent="-285750">
              <a:lnSpc>
                <a:spcPct val="210000"/>
              </a:lnSpc>
              <a:spcAft>
                <a:spcPts val="0"/>
              </a:spcAft>
              <a:buFont typeface="Wingdings,Sans-Serif" panose="05020102010507070707" pitchFamily="18" charset="2"/>
              <a:buChar char="v"/>
            </a:pPr>
            <a:r>
              <a:rPr lang="en-US" sz="1700" i="1" dirty="0">
                <a:ea typeface="+mn-lt"/>
                <a:cs typeface="+mn-lt"/>
              </a:rPr>
              <a:t>Abdominal pressure increases</a:t>
            </a:r>
            <a:endParaRPr lang="en-US" sz="1700">
              <a:ea typeface="+mn-lt"/>
              <a:cs typeface="+mn-lt"/>
            </a:endParaRPr>
          </a:p>
          <a:p>
            <a:pPr marL="285750" indent="-285750">
              <a:lnSpc>
                <a:spcPct val="210000"/>
              </a:lnSpc>
              <a:spcAft>
                <a:spcPts val="0"/>
              </a:spcAft>
              <a:buFont typeface="Wingdings,Sans-Serif" panose="05020102010507070707" pitchFamily="18" charset="2"/>
              <a:buChar char="v"/>
            </a:pPr>
            <a:r>
              <a:rPr lang="en-US" sz="1700" i="1" dirty="0">
                <a:ea typeface="+mn-lt"/>
                <a:cs typeface="+mn-lt"/>
              </a:rPr>
              <a:t>Venous return to the heart increases</a:t>
            </a:r>
            <a:endParaRPr lang="en-US" sz="1700">
              <a:ea typeface="+mn-lt"/>
              <a:cs typeface="+mn-lt"/>
            </a:endParaRPr>
          </a:p>
          <a:p>
            <a:pPr marL="285750" indent="-285750">
              <a:lnSpc>
                <a:spcPct val="210000"/>
              </a:lnSpc>
              <a:spcAft>
                <a:spcPts val="0"/>
              </a:spcAft>
              <a:buFont typeface="Wingdings,Sans-Serif" panose="05020102010507070707" pitchFamily="18" charset="2"/>
              <a:buChar char="v"/>
            </a:pPr>
            <a:r>
              <a:rPr lang="en-US" sz="1700" i="1" dirty="0">
                <a:ea typeface="+mn-lt"/>
                <a:cs typeface="+mn-lt"/>
              </a:rPr>
              <a:t>Venous flow in legs decrease</a:t>
            </a:r>
            <a:endParaRPr lang="en-US" sz="1700" dirty="0">
              <a:ea typeface="+mn-lt"/>
              <a:cs typeface="+mn-lt"/>
            </a:endParaRPr>
          </a:p>
          <a:p>
            <a:pPr marL="305435" indent="-305435">
              <a:lnSpc>
                <a:spcPct val="210000"/>
              </a:lnSpc>
            </a:pPr>
            <a:endParaRPr lang="en-US" dirty="0"/>
          </a:p>
        </p:txBody>
      </p:sp>
      <p:sp>
        <p:nvSpPr>
          <p:cNvPr id="5" name="Text Placeholder 4">
            <a:extLst>
              <a:ext uri="{FF2B5EF4-FFF2-40B4-BE49-F238E27FC236}">
                <a16:creationId xmlns:a16="http://schemas.microsoft.com/office/drawing/2014/main" id="{A2FE04C1-A3F0-44BE-BB0C-AE6BBB9026EB}"/>
              </a:ext>
            </a:extLst>
          </p:cNvPr>
          <p:cNvSpPr>
            <a:spLocks noGrp="1"/>
          </p:cNvSpPr>
          <p:nvPr>
            <p:ph type="body" sz="quarter" idx="3"/>
          </p:nvPr>
        </p:nvSpPr>
        <p:spPr>
          <a:xfrm>
            <a:off x="4661350" y="2228003"/>
            <a:ext cx="3909593" cy="576262"/>
          </a:xfrm>
        </p:spPr>
        <p:txBody>
          <a:bodyPr/>
          <a:lstStyle/>
          <a:p>
            <a:pPr algn="ctr"/>
            <a:r>
              <a:rPr lang="en-US" dirty="0"/>
              <a:t>EXPIRATION </a:t>
            </a:r>
            <a:endParaRPr lang="en-US"/>
          </a:p>
        </p:txBody>
      </p:sp>
      <p:sp>
        <p:nvSpPr>
          <p:cNvPr id="6" name="Content Placeholder 5">
            <a:extLst>
              <a:ext uri="{FF2B5EF4-FFF2-40B4-BE49-F238E27FC236}">
                <a16:creationId xmlns:a16="http://schemas.microsoft.com/office/drawing/2014/main" id="{59CAA862-A006-4DB2-B8E9-CB1511B55960}"/>
              </a:ext>
            </a:extLst>
          </p:cNvPr>
          <p:cNvSpPr>
            <a:spLocks noGrp="1"/>
          </p:cNvSpPr>
          <p:nvPr>
            <p:ph sz="quarter" idx="4"/>
          </p:nvPr>
        </p:nvSpPr>
        <p:spPr>
          <a:xfrm>
            <a:off x="4663282" y="2956691"/>
            <a:ext cx="3907662" cy="3489339"/>
          </a:xfrm>
        </p:spPr>
        <p:txBody>
          <a:bodyPr vert="horz" lIns="91440" tIns="45720" rIns="91440" bIns="45720" rtlCol="0" anchor="ctr">
            <a:normAutofit lnSpcReduction="10000"/>
          </a:bodyPr>
          <a:lstStyle/>
          <a:p>
            <a:pPr marL="285750" indent="-285750">
              <a:spcAft>
                <a:spcPts val="0"/>
              </a:spcAft>
              <a:buFont typeface="Wingdings,Sans-Serif" panose="05020102010507070707" pitchFamily="18" charset="2"/>
              <a:buChar char="v"/>
            </a:pPr>
            <a:endParaRPr lang="en-US" i="1" dirty="0">
              <a:ea typeface="+mn-lt"/>
              <a:cs typeface="+mn-lt"/>
            </a:endParaRPr>
          </a:p>
          <a:p>
            <a:pPr marL="285750" indent="-285750">
              <a:spcAft>
                <a:spcPts val="0"/>
              </a:spcAft>
              <a:buFont typeface="Wingdings,Sans-Serif" panose="05020102010507070707" pitchFamily="18" charset="2"/>
              <a:buChar char="v"/>
            </a:pPr>
            <a:r>
              <a:rPr lang="en-US" i="1" dirty="0">
                <a:ea typeface="+mn-lt"/>
                <a:cs typeface="+mn-lt"/>
              </a:rPr>
              <a:t>Diaphragm moves upward into the thorax</a:t>
            </a:r>
            <a:endParaRPr lang="en-US" dirty="0">
              <a:ea typeface="+mn-lt"/>
              <a:cs typeface="+mn-lt"/>
            </a:endParaRPr>
          </a:p>
          <a:p>
            <a:pPr marL="285750" indent="-285750">
              <a:spcAft>
                <a:spcPts val="0"/>
              </a:spcAft>
              <a:buFont typeface="Wingdings,Sans-Serif" panose="05020102010507070707" pitchFamily="18" charset="2"/>
              <a:buChar char="v"/>
            </a:pPr>
            <a:endParaRPr lang="en-US" i="1" dirty="0">
              <a:ea typeface="+mn-lt"/>
              <a:cs typeface="+mn-lt"/>
            </a:endParaRPr>
          </a:p>
          <a:p>
            <a:pPr marL="285750" indent="-285750">
              <a:spcAft>
                <a:spcPts val="0"/>
              </a:spcAft>
              <a:buFont typeface="Wingdings,Sans-Serif" panose="05020102010507070707" pitchFamily="18" charset="2"/>
              <a:buChar char="v"/>
            </a:pPr>
            <a:r>
              <a:rPr lang="en-US" i="1" dirty="0">
                <a:ea typeface="+mn-lt"/>
                <a:cs typeface="+mn-lt"/>
              </a:rPr>
              <a:t>Thoracic pressure increases</a:t>
            </a:r>
            <a:endParaRPr lang="en-US" dirty="0">
              <a:ea typeface="+mn-lt"/>
              <a:cs typeface="+mn-lt"/>
            </a:endParaRPr>
          </a:p>
          <a:p>
            <a:pPr marL="285750" indent="-285750">
              <a:spcAft>
                <a:spcPts val="0"/>
              </a:spcAft>
              <a:buFont typeface="Wingdings,Sans-Serif" panose="05020102010507070707" pitchFamily="18" charset="2"/>
              <a:buChar char="v"/>
            </a:pPr>
            <a:endParaRPr lang="en-US" i="1" dirty="0">
              <a:ea typeface="+mn-lt"/>
              <a:cs typeface="+mn-lt"/>
            </a:endParaRPr>
          </a:p>
          <a:p>
            <a:pPr marL="285750" indent="-285750">
              <a:spcAft>
                <a:spcPts val="0"/>
              </a:spcAft>
              <a:buFont typeface="Wingdings,Sans-Serif" panose="05020102010507070707" pitchFamily="18" charset="2"/>
              <a:buChar char="v"/>
            </a:pPr>
            <a:r>
              <a:rPr lang="en-US" i="1" dirty="0">
                <a:ea typeface="+mn-lt"/>
                <a:cs typeface="+mn-lt"/>
              </a:rPr>
              <a:t>Abdominal pressure decreases </a:t>
            </a:r>
            <a:endParaRPr lang="en-US" dirty="0">
              <a:ea typeface="+mn-lt"/>
              <a:cs typeface="+mn-lt"/>
            </a:endParaRPr>
          </a:p>
          <a:p>
            <a:pPr marL="285750" indent="-285750">
              <a:spcAft>
                <a:spcPts val="0"/>
              </a:spcAft>
              <a:buFont typeface="Wingdings,Sans-Serif" panose="05020102010507070707" pitchFamily="18" charset="2"/>
              <a:buChar char="v"/>
            </a:pPr>
            <a:endParaRPr lang="en-US" i="1" dirty="0">
              <a:ea typeface="+mn-lt"/>
              <a:cs typeface="+mn-lt"/>
            </a:endParaRPr>
          </a:p>
          <a:p>
            <a:pPr marL="285750" indent="-285750">
              <a:spcAft>
                <a:spcPts val="0"/>
              </a:spcAft>
              <a:buFont typeface="Wingdings,Sans-Serif" panose="05020102010507070707" pitchFamily="18" charset="2"/>
              <a:buChar char="v"/>
            </a:pPr>
            <a:r>
              <a:rPr lang="en-US" i="1" dirty="0">
                <a:ea typeface="+mn-lt"/>
                <a:cs typeface="+mn-lt"/>
              </a:rPr>
              <a:t>Venous return to the heart decreases</a:t>
            </a:r>
            <a:endParaRPr lang="en-US" dirty="0">
              <a:ea typeface="+mn-lt"/>
              <a:cs typeface="+mn-lt"/>
            </a:endParaRPr>
          </a:p>
          <a:p>
            <a:pPr marL="285750" indent="-285750">
              <a:spcAft>
                <a:spcPts val="0"/>
              </a:spcAft>
              <a:buFont typeface="Wingdings,Sans-Serif" panose="05020102010507070707" pitchFamily="18" charset="2"/>
              <a:buChar char="v"/>
            </a:pPr>
            <a:endParaRPr lang="en-US" i="1" dirty="0">
              <a:ea typeface="+mn-lt"/>
              <a:cs typeface="+mn-lt"/>
            </a:endParaRPr>
          </a:p>
          <a:p>
            <a:pPr marL="285750" indent="-285750">
              <a:spcAft>
                <a:spcPts val="0"/>
              </a:spcAft>
              <a:buFont typeface="Wingdings,Sans-Serif" panose="05020102010507070707" pitchFamily="18" charset="2"/>
              <a:buChar char="v"/>
            </a:pPr>
            <a:r>
              <a:rPr lang="en-US" i="1" dirty="0">
                <a:ea typeface="+mn-lt"/>
                <a:cs typeface="+mn-lt"/>
              </a:rPr>
              <a:t>Venous flow in legs increases</a:t>
            </a:r>
            <a:endParaRPr lang="en-US" dirty="0">
              <a:ea typeface="+mn-lt"/>
              <a:cs typeface="+mn-lt"/>
            </a:endParaRPr>
          </a:p>
          <a:p>
            <a:pPr marL="305435" indent="-305435"/>
            <a:endParaRPr lang="en-US" dirty="0"/>
          </a:p>
        </p:txBody>
      </p:sp>
    </p:spTree>
    <p:extLst>
      <p:ext uri="{BB962C8B-B14F-4D97-AF65-F5344CB8AC3E}">
        <p14:creationId xmlns:p14="http://schemas.microsoft.com/office/powerpoint/2010/main" val="35318018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2411</TotalTime>
  <Words>3109</Words>
  <Application>Microsoft Office PowerPoint</Application>
  <PresentationFormat>On-screen Show (4:3)</PresentationFormat>
  <Paragraphs>321</Paragraphs>
  <Slides>48</Slides>
  <Notes>14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Dividend</vt:lpstr>
      <vt:lpstr>Venous Return, Stroke Volume and Cardiac Output </vt:lpstr>
      <vt:lpstr>Cardiac Output</vt:lpstr>
      <vt:lpstr>Stroke Volume is…</vt:lpstr>
      <vt:lpstr>Stroke Volume</vt:lpstr>
      <vt:lpstr>Venous Return</vt:lpstr>
      <vt:lpstr>Venous Return: Inspiration and Expiration </vt:lpstr>
      <vt:lpstr>Respiration and venous return</vt:lpstr>
      <vt:lpstr>Breathing and venous return</vt:lpstr>
      <vt:lpstr>INSPIRATION AND EXPIRATION </vt:lpstr>
      <vt:lpstr>Venous Return: Inspiration and Expiration </vt:lpstr>
      <vt:lpstr>Stroke Volume -Inspiration and Expiration</vt:lpstr>
      <vt:lpstr>Cardiac output –Inspiration and Expiration</vt:lpstr>
      <vt:lpstr>Origin of the Valsalva Maneuver</vt:lpstr>
      <vt:lpstr>Valsalva Maneuver </vt:lpstr>
      <vt:lpstr>Purpose of Valsalva Maneuver</vt:lpstr>
      <vt:lpstr>Purpose of Valsalva Maneuver</vt:lpstr>
      <vt:lpstr>Physiological Responses</vt:lpstr>
      <vt:lpstr>Phase I   Initial pressure rise</vt:lpstr>
      <vt:lpstr>Phase II  reduced venous return &amp; compensation</vt:lpstr>
      <vt:lpstr>Phase II (CONT'D)</vt:lpstr>
      <vt:lpstr>Phase III  pressure release</vt:lpstr>
      <vt:lpstr>Phase IV  return of cardiac output</vt:lpstr>
      <vt:lpstr>PHASE IV (CONT'D)</vt:lpstr>
      <vt:lpstr>HOW DOES STANDING, SQUATTING AND THE DRUG AMYL NITRITE AFFECT SV, VR AND CO? </vt:lpstr>
      <vt:lpstr>CO and VR while Standing vs. Squatting</vt:lpstr>
      <vt:lpstr>Orthostatic Hypotension defined</vt:lpstr>
      <vt:lpstr>Standing and Squatting Cardiac Physiology</vt:lpstr>
      <vt:lpstr>Amyl Nitrite, What is it?</vt:lpstr>
      <vt:lpstr>Amyl Nitrite, What is it used for?</vt:lpstr>
      <vt:lpstr>Amyl Nitrite, Controlled Substance</vt:lpstr>
      <vt:lpstr>Maneuvers affecting Venous Return </vt:lpstr>
      <vt:lpstr>Are you smarter than a cardiovascular student????</vt:lpstr>
      <vt:lpstr>Are you smarter than a cardiovascular student? </vt:lpstr>
      <vt:lpstr>Pressures in the heart velocities in the heart bernoulli's equation</vt:lpstr>
      <vt:lpstr>Pressures</vt:lpstr>
      <vt:lpstr>Pressures in Diastole</vt:lpstr>
      <vt:lpstr>Pressures in Systole </vt:lpstr>
      <vt:lpstr>Pressure Gradient</vt:lpstr>
      <vt:lpstr>Pressure Gradient</vt:lpstr>
      <vt:lpstr>Velocity</vt:lpstr>
      <vt:lpstr>PowerPoint Presentation</vt:lpstr>
      <vt:lpstr>Velocity</vt:lpstr>
      <vt:lpstr>  How does pressure affect the velocity of blood through the heart? </vt:lpstr>
      <vt:lpstr>Demonstration of Velocity</vt:lpstr>
      <vt:lpstr>Bernoulli’s Principal</vt:lpstr>
      <vt:lpstr>Bernoulli’s Equation</vt:lpstr>
      <vt:lpstr>Bernoulli’s Equation  (cont'd)</vt:lpstr>
      <vt:lpstr>Bernoulli’s Equation Simplified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Venous Return, Stroke Volume and Cardiac Output are effected by:</dc:title>
  <dc:creator>amanda</dc:creator>
  <cp:lastModifiedBy>Niquanna Robinson</cp:lastModifiedBy>
  <cp:revision>693</cp:revision>
  <cp:lastPrinted>2013-10-17T14:30:35Z</cp:lastPrinted>
  <dcterms:created xsi:type="dcterms:W3CDTF">2012-10-30T14:11:29Z</dcterms:created>
  <dcterms:modified xsi:type="dcterms:W3CDTF">2023-11-09T11:37:27Z</dcterms:modified>
</cp:coreProperties>
</file>