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1C67B7-90EC-46DE-9AA4-5854C531BC8D}" v="814" dt="2022-11-25T01:07:30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4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65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87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82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4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20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3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12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45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76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n.wikipedia.org/wiki/Instant_messaging" TargetMode="External"/><Relationship Id="rId7" Type="http://schemas.openxmlformats.org/officeDocument/2006/relationships/image" Target="../media/image5.gif"/><Relationship Id="rId2" Type="http://schemas.openxmlformats.org/officeDocument/2006/relationships/hyperlink" Target="https://en.wikipedia.org/wiki/Voice_over_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Text_messaging" TargetMode="External"/><Relationship Id="rId4" Type="http://schemas.openxmlformats.org/officeDocument/2006/relationships/hyperlink" Target="https://en.wikipedia.org/wiki/Videotelephon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ABB3D9A3-B819-24CD-D307-39E65366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43" y="2230375"/>
            <a:ext cx="6431754" cy="361238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066" y="1084452"/>
            <a:ext cx="4935435" cy="4680681"/>
          </a:xfr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700" dirty="0" err="1">
                <a:latin typeface="Cambria"/>
                <a:ea typeface="Cambria"/>
                <a:cs typeface="Calibri Light"/>
              </a:rPr>
              <a:t>Könnyen</a:t>
            </a:r>
            <a:r>
              <a:rPr lang="en-US" sz="4700" dirty="0">
                <a:latin typeface="Cambria"/>
                <a:ea typeface="Cambria"/>
                <a:cs typeface="Calibri Light"/>
              </a:rPr>
              <a:t> </a:t>
            </a:r>
            <a:r>
              <a:rPr lang="en-US" sz="4700" dirty="0" err="1">
                <a:latin typeface="Cambria"/>
                <a:ea typeface="Cambria"/>
                <a:cs typeface="Calibri Light"/>
              </a:rPr>
              <a:t>integrálható</a:t>
            </a:r>
            <a:r>
              <a:rPr lang="en-US" sz="4700" dirty="0">
                <a:latin typeface="Cambria"/>
                <a:ea typeface="Cambria"/>
                <a:cs typeface="Calibri Light"/>
              </a:rPr>
              <a:t> URL </a:t>
            </a:r>
            <a:r>
              <a:rPr lang="en-US" sz="4700" dirty="0" err="1">
                <a:latin typeface="Cambria"/>
                <a:ea typeface="Cambria"/>
                <a:cs typeface="Calibri Light"/>
              </a:rPr>
              <a:t>elemző</a:t>
            </a:r>
            <a:r>
              <a:rPr lang="en-US" sz="4700" dirty="0">
                <a:latin typeface="Cambria"/>
                <a:ea typeface="Cambria"/>
                <a:cs typeface="Calibri Light"/>
              </a:rPr>
              <a:t> </a:t>
            </a:r>
            <a:r>
              <a:rPr lang="en-US" sz="4700" dirty="0" err="1">
                <a:latin typeface="Cambria"/>
                <a:ea typeface="Cambria"/>
                <a:cs typeface="Calibri Light"/>
              </a:rPr>
              <a:t>alkalmazás</a:t>
            </a:r>
            <a:r>
              <a:rPr lang="en-US" sz="4700" dirty="0">
                <a:latin typeface="Cambria"/>
                <a:ea typeface="Cambria"/>
                <a:cs typeface="Calibri Light"/>
              </a:rPr>
              <a:t> </a:t>
            </a:r>
            <a:r>
              <a:rPr lang="en-US" sz="4700" dirty="0" err="1">
                <a:latin typeface="Cambria"/>
                <a:ea typeface="Cambria"/>
                <a:cs typeface="Calibri Light"/>
              </a:rPr>
              <a:t>készítése</a:t>
            </a:r>
            <a:endParaRPr lang="en-US" sz="4700" dirty="0" err="1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6513-0D05-6CD8-AA36-3F6C6682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Bevezető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6990-9FFC-0628-55ED-DAFD1AC4F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283" y="1476375"/>
            <a:ext cx="45889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Miért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Mert </a:t>
            </a:r>
            <a:r>
              <a:rPr lang="en-US" dirty="0" err="1"/>
              <a:t>az</a:t>
            </a:r>
            <a:r>
              <a:rPr lang="en-US" dirty="0"/>
              <a:t> internet </a:t>
            </a:r>
            <a:r>
              <a:rPr lang="en-US" dirty="0" err="1"/>
              <a:t>veszélyes</a:t>
            </a:r>
            <a:r>
              <a:rPr lang="en-US" dirty="0"/>
              <a:t>, de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</a:t>
            </a:r>
            <a:r>
              <a:rPr lang="en-US" dirty="0" err="1"/>
              <a:t>hely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van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kattintani</a:t>
            </a:r>
            <a:r>
              <a:rPr lang="en-US" dirty="0"/>
              <a:t> </a:t>
            </a:r>
            <a:r>
              <a:rPr lang="en-US" dirty="0" err="1"/>
              <a:t>valamire</a:t>
            </a:r>
            <a:r>
              <a:rPr lang="en-US" dirty="0"/>
              <a:t>, </a:t>
            </a:r>
            <a:r>
              <a:rPr lang="en-US" dirty="0" err="1"/>
              <a:t>pedig</a:t>
            </a:r>
            <a:r>
              <a:rPr lang="en-US" dirty="0"/>
              <a:t>...</a:t>
            </a:r>
          </a:p>
          <a:p>
            <a:r>
              <a:rPr lang="en-US" dirty="0" err="1"/>
              <a:t>Hogyan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Egy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alkalmazással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helyettünk</a:t>
            </a:r>
            <a:r>
              <a:rPr lang="en-US" dirty="0"/>
              <a:t> </a:t>
            </a:r>
            <a:r>
              <a:rPr lang="en-US" dirty="0" err="1"/>
              <a:t>nézi</a:t>
            </a:r>
            <a:r>
              <a:rPr lang="en-US" dirty="0"/>
              <a:t> meg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a link. 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E453937-57EC-0924-5A95-0220703E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34" y="3000"/>
            <a:ext cx="6087532" cy="4460162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94FBFA3-D863-8E93-83D5-285241DD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234" y="3470726"/>
            <a:ext cx="6087532" cy="33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AA174-ACEF-B491-80B5-6029E7B20C22}"/>
              </a:ext>
            </a:extLst>
          </p:cNvPr>
          <p:cNvSpPr/>
          <p:nvPr/>
        </p:nvSpPr>
        <p:spPr>
          <a:xfrm>
            <a:off x="-1" y="1608666"/>
            <a:ext cx="8191500" cy="5249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742DE5-C7A2-5533-A72C-F8864F2FCCB6}"/>
              </a:ext>
            </a:extLst>
          </p:cNvPr>
          <p:cNvSpPr/>
          <p:nvPr/>
        </p:nvSpPr>
        <p:spPr>
          <a:xfrm>
            <a:off x="709083" y="973666"/>
            <a:ext cx="5175250" cy="15028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6023A5-6C71-FE85-1565-28799FA53793}"/>
              </a:ext>
            </a:extLst>
          </p:cNvPr>
          <p:cNvSpPr txBox="1">
            <a:spLocks/>
          </p:cNvSpPr>
          <p:nvPr/>
        </p:nvSpPr>
        <p:spPr>
          <a:xfrm>
            <a:off x="2117" y="238124"/>
            <a:ext cx="5308601" cy="1283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Felépítés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6A3A55B-80A7-048E-7B1B-A0FAF0504DEC}"/>
              </a:ext>
            </a:extLst>
          </p:cNvPr>
          <p:cNvSpPr txBox="1">
            <a:spLocks/>
          </p:cNvSpPr>
          <p:nvPr/>
        </p:nvSpPr>
        <p:spPr>
          <a:xfrm>
            <a:off x="1028700" y="1719792"/>
            <a:ext cx="458893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/>
              <a:t>Logika</a:t>
            </a:r>
          </a:p>
          <a:p>
            <a:pPr marL="800100" lvl="1" indent="-342900" algn="l">
              <a:buChar char="•"/>
            </a:pPr>
            <a:r>
              <a:rPr lang="en-US" dirty="0" err="1"/>
              <a:t>URLAnalyser</a:t>
            </a:r>
            <a:endParaRPr lang="en-US"/>
          </a:p>
          <a:p>
            <a:pPr marL="342900" indent="-342900" algn="l">
              <a:buChar char="•"/>
            </a:pPr>
            <a:r>
              <a:rPr lang="en-US" dirty="0"/>
              <a:t>Interface</a:t>
            </a:r>
          </a:p>
          <a:p>
            <a:pPr marL="800100" lvl="1" indent="-342900" algn="l">
              <a:buChar char="•"/>
            </a:pPr>
            <a:r>
              <a:rPr lang="en-US" dirty="0"/>
              <a:t>Discord</a:t>
            </a:r>
            <a:endParaRPr lang="en-US"/>
          </a:p>
          <a:p>
            <a:pPr marL="800100" lvl="1" indent="-342900" algn="l">
              <a:buChar char="•"/>
            </a:pPr>
            <a:r>
              <a:rPr lang="en-US" dirty="0" err="1"/>
              <a:t>weblap</a:t>
            </a:r>
          </a:p>
          <a:p>
            <a:pPr marL="800100" lvl="1" indent="-342900" algn="l">
              <a:buChar char="•"/>
            </a:pPr>
            <a:endParaRPr lang="en-US" dirty="0"/>
          </a:p>
          <a:p>
            <a:pPr marL="800100" lvl="1" indent="-342900" algn="l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CEB0-A191-46A3-478F-51F5D6F9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</a:t>
            </a:r>
            <a:r>
              <a:rPr lang="en-US" dirty="0" err="1"/>
              <a:t>integráció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77D6-EA7E-A91F-B630-039F1B2E5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17" y="1550458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 </a:t>
            </a:r>
            <a:r>
              <a:rPr lang="en-US" dirty="0" err="1"/>
              <a:t>az</a:t>
            </a:r>
            <a:r>
              <a:rPr lang="en-US" dirty="0"/>
              <a:t> a discord?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wikipédia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: </a:t>
            </a:r>
            <a:r>
              <a:rPr lang="en-US" i="1" dirty="0"/>
              <a:t>"</a:t>
            </a:r>
            <a:r>
              <a:rPr lang="en-US" b="1" i="1" dirty="0">
                <a:ea typeface="+mn-lt"/>
                <a:cs typeface="+mn-lt"/>
              </a:rPr>
              <a:t>Discord</a:t>
            </a:r>
            <a:r>
              <a:rPr lang="en-US" i="1" dirty="0">
                <a:ea typeface="+mn-lt"/>
                <a:cs typeface="+mn-lt"/>
              </a:rPr>
              <a:t> is a </a:t>
            </a:r>
            <a:r>
              <a:rPr lang="en-US" i="1" dirty="0">
                <a:ea typeface="+mn-lt"/>
                <a:cs typeface="+mn-lt"/>
                <a:hlinkClick r:id="rId2"/>
              </a:rPr>
              <a:t>VoIP</a:t>
            </a:r>
            <a:r>
              <a:rPr lang="en-US" i="1" dirty="0">
                <a:ea typeface="+mn-lt"/>
                <a:cs typeface="+mn-lt"/>
              </a:rPr>
              <a:t> and </a:t>
            </a:r>
            <a:r>
              <a:rPr lang="en-US" i="1" dirty="0">
                <a:ea typeface="+mn-lt"/>
                <a:cs typeface="+mn-lt"/>
                <a:hlinkClick r:id="rId3"/>
              </a:rPr>
              <a:t>instant messaging</a:t>
            </a:r>
            <a:r>
              <a:rPr lang="en-US" i="1" dirty="0">
                <a:ea typeface="+mn-lt"/>
                <a:cs typeface="+mn-lt"/>
              </a:rPr>
              <a:t> social platform. Users have the ability to communicate with </a:t>
            </a:r>
            <a:r>
              <a:rPr lang="en-US" i="1" dirty="0">
                <a:ea typeface="+mn-lt"/>
                <a:cs typeface="+mn-lt"/>
                <a:hlinkClick r:id="rId2"/>
              </a:rPr>
              <a:t>voice calls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  <a:hlinkClick r:id="rId4"/>
              </a:rPr>
              <a:t>video calls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  <a:hlinkClick r:id="rId5"/>
              </a:rPr>
              <a:t>text messaging</a:t>
            </a:r>
            <a:r>
              <a:rPr lang="en-US" i="1" dirty="0">
                <a:ea typeface="+mn-lt"/>
                <a:cs typeface="+mn-lt"/>
              </a:rPr>
              <a:t>, media and files in private chats or as part of communities called "servers"."</a:t>
            </a:r>
          </a:p>
          <a:p>
            <a:r>
              <a:rPr lang="en-US" dirty="0"/>
              <a:t>Mi </a:t>
            </a:r>
            <a:r>
              <a:rPr lang="en-US" dirty="0" err="1"/>
              <a:t>az</a:t>
            </a:r>
            <a:r>
              <a:rPr lang="en-US" dirty="0"/>
              <a:t> a bot?</a:t>
            </a:r>
          </a:p>
          <a:p>
            <a:pPr lvl="1"/>
            <a:r>
              <a:rPr lang="en-US" dirty="0">
                <a:ea typeface="+mn-lt"/>
                <a:cs typeface="+mn-lt"/>
              </a:rPr>
              <a:t>A bot </a:t>
            </a:r>
            <a:r>
              <a:rPr lang="en-US" dirty="0" err="1">
                <a:ea typeface="+mn-lt"/>
                <a:cs typeface="+mn-lt"/>
              </a:rPr>
              <a:t>egy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szoftveralkalmazás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amely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bizonyos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feladatok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elvégzésére</a:t>
            </a:r>
            <a:r>
              <a:rPr lang="en-US" dirty="0">
                <a:ea typeface="+mn-lt"/>
                <a:cs typeface="+mn-lt"/>
              </a:rPr>
              <a:t> van </a:t>
            </a:r>
            <a:r>
              <a:rPr lang="en-US" dirty="0" err="1">
                <a:ea typeface="+mn-lt"/>
                <a:cs typeface="+mn-lt"/>
              </a:rPr>
              <a:t>programozva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B7EE3D4-20D3-B654-2794-007542E3C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20000">
            <a:off x="7401983" y="523803"/>
            <a:ext cx="4531783" cy="1248979"/>
          </a:xfrm>
          <a:prstGeom prst="rect">
            <a:avLst/>
          </a:prstGeom>
        </p:spPr>
      </p:pic>
      <p:pic>
        <p:nvPicPr>
          <p:cNvPr id="5" name="Picture 5" descr="A person driving a car&#10;&#10;Description automatically generated">
            <a:extLst>
              <a:ext uri="{FF2B5EF4-FFF2-40B4-BE49-F238E27FC236}">
                <a16:creationId xmlns:a16="http://schemas.microsoft.com/office/drawing/2014/main" id="{82A68ED3-F75B-1A35-AD8F-23891150E0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4733" y="4599601"/>
            <a:ext cx="4373033" cy="2262547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0D8AFDE1-416A-C7DB-63C5-A91861428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200000">
            <a:off x="296655" y="5388116"/>
            <a:ext cx="1187450" cy="12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D8C79-5A4F-6CEA-617D-D60419C0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 err="1"/>
              <a:t>Ingenbot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6B34251-F23D-F113-2A67-917DB8C63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51" y="1357048"/>
            <a:ext cx="5667375" cy="5087408"/>
          </a:xfr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fabric, chest of drawers&#10;&#10;Description automatically generated">
            <a:extLst>
              <a:ext uri="{FF2B5EF4-FFF2-40B4-BE49-F238E27FC236}">
                <a16:creationId xmlns:a16="http://schemas.microsoft.com/office/drawing/2014/main" id="{5CE554DE-3C29-BBE5-3676-7938D365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5" r="19365" b="-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11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CA0C-557E-BB0E-1C86-1D018F3F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FD8D-0479-A027-A7AD-E55F10B7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29A7-15E6-F38B-8F1B-D77AB91B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BE11-9703-71F3-5397-C3B435CFA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0E801-D5E0-96E8-BEE9-A1CB240B24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D218C-F513-201E-966C-1CA787FE2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BBEE2-3C36-6BEA-332A-5603C296D9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4B3CF-C06B-C699-B997-A6AE9D6C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7" y="1370171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Kérdések?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880C171C-6ED3-A490-CAEF-973F03D9B1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584134" y="5043263"/>
            <a:ext cx="1860505" cy="1820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C914CBC3-5694-ABC5-BD08-C70261C7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05" y="52900"/>
            <a:ext cx="2993888" cy="291648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972608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ShapesVTI</vt:lpstr>
      <vt:lpstr>Könnyen integrálható URL elemző alkalmazás készítése</vt:lpstr>
      <vt:lpstr>Bevezető</vt:lpstr>
      <vt:lpstr>PowerPoint Presentation</vt:lpstr>
      <vt:lpstr>Discord integráció</vt:lpstr>
      <vt:lpstr>Ingenbot</vt:lpstr>
      <vt:lpstr>Weblap</vt:lpstr>
      <vt:lpstr>API</vt:lpstr>
      <vt:lpstr>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317</cp:revision>
  <dcterms:created xsi:type="dcterms:W3CDTF">2022-11-24T23:06:45Z</dcterms:created>
  <dcterms:modified xsi:type="dcterms:W3CDTF">2022-11-25T01:07:38Z</dcterms:modified>
</cp:coreProperties>
</file>