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5669C4-3357-426B-91B7-83E622655BA3}" v="606" dt="2022-11-28T01:27:08.664"/>
    <p1510:client id="{AC1C67B7-90EC-46DE-9AA4-5854C531BC8D}" v="814" dt="2022-11-25T01:07:30.3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74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565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487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982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24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59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020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633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812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745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576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9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en.wikipedia.org/wiki/Instant_messaging" TargetMode="External"/><Relationship Id="rId7" Type="http://schemas.openxmlformats.org/officeDocument/2006/relationships/image" Target="../media/image5.gif"/><Relationship Id="rId2" Type="http://schemas.openxmlformats.org/officeDocument/2006/relationships/hyperlink" Target="https://en.wikipedia.org/wiki/Voice_over_I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en.wikipedia.org/wiki/Text_messaging" TargetMode="External"/><Relationship Id="rId4" Type="http://schemas.openxmlformats.org/officeDocument/2006/relationships/hyperlink" Target="https://en.wikipedia.org/wiki/Videotelephon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scord.gg/YzvCf4K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text, sign, clipart&#10;&#10;Description automatically generated">
            <a:extLst>
              <a:ext uri="{FF2B5EF4-FFF2-40B4-BE49-F238E27FC236}">
                <a16:creationId xmlns:a16="http://schemas.microsoft.com/office/drawing/2014/main" id="{ABB3D9A3-B819-24CD-D307-39E653668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243" y="2230375"/>
            <a:ext cx="6431754" cy="3612385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066" y="1084452"/>
            <a:ext cx="4935435" cy="4680681"/>
          </a:xfr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700" err="1">
                <a:latin typeface="Cambria"/>
                <a:ea typeface="Cambria"/>
                <a:cs typeface="Calibri Light"/>
              </a:rPr>
              <a:t>Könnyen</a:t>
            </a:r>
            <a:r>
              <a:rPr lang="en-US" sz="4700">
                <a:latin typeface="Cambria"/>
                <a:ea typeface="Cambria"/>
                <a:cs typeface="Calibri Light"/>
              </a:rPr>
              <a:t> </a:t>
            </a:r>
            <a:r>
              <a:rPr lang="en-US" sz="4700" err="1">
                <a:latin typeface="Cambria"/>
                <a:ea typeface="Cambria"/>
                <a:cs typeface="Calibri Light"/>
              </a:rPr>
              <a:t>integrálható</a:t>
            </a:r>
            <a:r>
              <a:rPr lang="en-US" sz="4700">
                <a:latin typeface="Cambria"/>
                <a:ea typeface="Cambria"/>
                <a:cs typeface="Calibri Light"/>
              </a:rPr>
              <a:t> URL </a:t>
            </a:r>
            <a:r>
              <a:rPr lang="en-US" sz="4700" err="1">
                <a:latin typeface="Cambria"/>
                <a:ea typeface="Cambria"/>
                <a:cs typeface="Calibri Light"/>
              </a:rPr>
              <a:t>elemző</a:t>
            </a:r>
            <a:r>
              <a:rPr lang="en-US" sz="4700">
                <a:latin typeface="Cambria"/>
                <a:ea typeface="Cambria"/>
                <a:cs typeface="Calibri Light"/>
              </a:rPr>
              <a:t> </a:t>
            </a:r>
            <a:r>
              <a:rPr lang="en-US" sz="4700" err="1">
                <a:latin typeface="Cambria"/>
                <a:ea typeface="Cambria"/>
                <a:cs typeface="Calibri Light"/>
              </a:rPr>
              <a:t>alkalmazás</a:t>
            </a:r>
            <a:r>
              <a:rPr lang="en-US" sz="4700">
                <a:latin typeface="Cambria"/>
                <a:ea typeface="Cambria"/>
                <a:cs typeface="Calibri Light"/>
              </a:rPr>
              <a:t> </a:t>
            </a:r>
            <a:r>
              <a:rPr lang="en-US" sz="4700" err="1">
                <a:latin typeface="Cambria"/>
                <a:ea typeface="Cambria"/>
                <a:cs typeface="Calibri Light"/>
              </a:rPr>
              <a:t>készítése</a:t>
            </a:r>
            <a:endParaRPr lang="en-US" sz="4700" err="1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6513-0D05-6CD8-AA36-3F6C6682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Bevezető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36990-9FFC-0628-55ED-DAFD1AC4F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2283" y="1476375"/>
            <a:ext cx="458893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Miért</a:t>
            </a:r>
            <a:r>
              <a:rPr lang="en-US"/>
              <a:t>?</a:t>
            </a:r>
          </a:p>
          <a:p>
            <a:pPr lvl="1"/>
            <a:r>
              <a:rPr lang="en-US"/>
              <a:t>Mert </a:t>
            </a:r>
            <a:r>
              <a:rPr lang="en-US" err="1"/>
              <a:t>az</a:t>
            </a:r>
            <a:r>
              <a:rPr lang="en-US"/>
              <a:t> internet </a:t>
            </a:r>
            <a:r>
              <a:rPr lang="en-US" err="1"/>
              <a:t>veszélyes</a:t>
            </a:r>
            <a:r>
              <a:rPr lang="en-US"/>
              <a:t>, de </a:t>
            </a:r>
            <a:r>
              <a:rPr lang="en-US" err="1"/>
              <a:t>mégis</a:t>
            </a:r>
            <a:r>
              <a:rPr lang="en-US"/>
              <a:t> </a:t>
            </a:r>
            <a:r>
              <a:rPr lang="en-US" err="1"/>
              <a:t>érdekes</a:t>
            </a:r>
            <a:r>
              <a:rPr lang="en-US"/>
              <a:t> </a:t>
            </a:r>
            <a:r>
              <a:rPr lang="en-US" err="1"/>
              <a:t>hely</a:t>
            </a:r>
            <a:r>
              <a:rPr lang="en-US"/>
              <a:t>, </a:t>
            </a:r>
            <a:r>
              <a:rPr lang="en-US" err="1"/>
              <a:t>ezért</a:t>
            </a:r>
            <a:r>
              <a:rPr lang="en-US"/>
              <a:t> van </a:t>
            </a:r>
            <a:r>
              <a:rPr lang="en-US" err="1"/>
              <a:t>hogy</a:t>
            </a:r>
            <a:r>
              <a:rPr lang="en-US"/>
              <a:t> </a:t>
            </a:r>
            <a:r>
              <a:rPr lang="en-US" err="1"/>
              <a:t>jobb</a:t>
            </a:r>
            <a:r>
              <a:rPr lang="en-US"/>
              <a:t> </a:t>
            </a:r>
            <a:r>
              <a:rPr lang="en-US" err="1"/>
              <a:t>nem</a:t>
            </a:r>
            <a:r>
              <a:rPr lang="en-US"/>
              <a:t> </a:t>
            </a:r>
            <a:r>
              <a:rPr lang="en-US" err="1"/>
              <a:t>kattintani</a:t>
            </a:r>
            <a:r>
              <a:rPr lang="en-US"/>
              <a:t> </a:t>
            </a:r>
            <a:r>
              <a:rPr lang="en-US" err="1"/>
              <a:t>valamire</a:t>
            </a:r>
            <a:r>
              <a:rPr lang="en-US"/>
              <a:t>, </a:t>
            </a:r>
            <a:r>
              <a:rPr lang="en-US" err="1"/>
              <a:t>pedig</a:t>
            </a:r>
            <a:r>
              <a:rPr lang="en-US"/>
              <a:t>...</a:t>
            </a:r>
          </a:p>
          <a:p>
            <a:r>
              <a:rPr lang="en-US" err="1"/>
              <a:t>Hogyan</a:t>
            </a:r>
            <a:r>
              <a:rPr lang="en-US"/>
              <a:t>?</a:t>
            </a:r>
          </a:p>
          <a:p>
            <a:pPr lvl="1"/>
            <a:r>
              <a:rPr lang="en-US"/>
              <a:t>Egy </a:t>
            </a:r>
            <a:r>
              <a:rPr lang="en-US" err="1"/>
              <a:t>olyan</a:t>
            </a:r>
            <a:r>
              <a:rPr lang="en-US"/>
              <a:t> </a:t>
            </a:r>
            <a:r>
              <a:rPr lang="en-US" err="1"/>
              <a:t>alkalmazással</a:t>
            </a:r>
            <a:r>
              <a:rPr lang="en-US"/>
              <a:t> </a:t>
            </a:r>
            <a:r>
              <a:rPr lang="en-US" err="1"/>
              <a:t>ami</a:t>
            </a:r>
            <a:r>
              <a:rPr lang="en-US"/>
              <a:t> </a:t>
            </a:r>
            <a:r>
              <a:rPr lang="en-US" err="1"/>
              <a:t>könnyen</a:t>
            </a:r>
            <a:r>
              <a:rPr lang="en-US"/>
              <a:t> </a:t>
            </a:r>
            <a:r>
              <a:rPr lang="en-US" err="1"/>
              <a:t>elérhető</a:t>
            </a:r>
            <a:r>
              <a:rPr lang="en-US"/>
              <a:t> </a:t>
            </a:r>
            <a:r>
              <a:rPr lang="en-US" err="1"/>
              <a:t>és</a:t>
            </a:r>
            <a:r>
              <a:rPr lang="en-US"/>
              <a:t> </a:t>
            </a:r>
            <a:r>
              <a:rPr lang="en-US" err="1"/>
              <a:t>helyettünk</a:t>
            </a:r>
            <a:r>
              <a:rPr lang="en-US"/>
              <a:t> </a:t>
            </a:r>
            <a:r>
              <a:rPr lang="en-US" err="1"/>
              <a:t>nézi</a:t>
            </a:r>
            <a:r>
              <a:rPr lang="en-US"/>
              <a:t> meg </a:t>
            </a:r>
            <a:r>
              <a:rPr lang="en-US" err="1"/>
              <a:t>hova</a:t>
            </a:r>
            <a:r>
              <a:rPr lang="en-US"/>
              <a:t> </a:t>
            </a:r>
            <a:r>
              <a:rPr lang="en-US" err="1"/>
              <a:t>mutat</a:t>
            </a:r>
            <a:r>
              <a:rPr lang="en-US"/>
              <a:t> a link. 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9E453937-57EC-0924-5A95-0220703EA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234" y="3000"/>
            <a:ext cx="6087532" cy="4460162"/>
          </a:xfrm>
          <a:prstGeom prst="rect">
            <a:avLst/>
          </a:prstGeom>
        </p:spPr>
      </p:pic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C94FBFA3-D863-8E93-83D5-285241DDC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234" y="3470726"/>
            <a:ext cx="6087532" cy="338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7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DAA174-ACEF-B491-80B5-6029E7B20C22}"/>
              </a:ext>
            </a:extLst>
          </p:cNvPr>
          <p:cNvSpPr/>
          <p:nvPr/>
        </p:nvSpPr>
        <p:spPr>
          <a:xfrm>
            <a:off x="-1" y="1608666"/>
            <a:ext cx="8191500" cy="5249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1742DE5-C7A2-5533-A72C-F8864F2FCCB6}"/>
              </a:ext>
            </a:extLst>
          </p:cNvPr>
          <p:cNvSpPr/>
          <p:nvPr/>
        </p:nvSpPr>
        <p:spPr>
          <a:xfrm>
            <a:off x="709083" y="973666"/>
            <a:ext cx="5175250" cy="150283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76023A5-6C71-FE85-1565-28799FA53793}"/>
              </a:ext>
            </a:extLst>
          </p:cNvPr>
          <p:cNvSpPr txBox="1">
            <a:spLocks/>
          </p:cNvSpPr>
          <p:nvPr/>
        </p:nvSpPr>
        <p:spPr>
          <a:xfrm>
            <a:off x="2117" y="238124"/>
            <a:ext cx="5308601" cy="12832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err="1"/>
              <a:t>Felépítés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6A3A55B-80A7-048E-7B1B-A0FAF0504DEC}"/>
              </a:ext>
            </a:extLst>
          </p:cNvPr>
          <p:cNvSpPr txBox="1">
            <a:spLocks/>
          </p:cNvSpPr>
          <p:nvPr/>
        </p:nvSpPr>
        <p:spPr>
          <a:xfrm>
            <a:off x="1028700" y="1719792"/>
            <a:ext cx="4588934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har char="•"/>
            </a:pPr>
            <a:r>
              <a:rPr lang="en-US"/>
              <a:t>Logika</a:t>
            </a:r>
          </a:p>
          <a:p>
            <a:pPr marL="800100" lvl="1" indent="-342900" algn="l">
              <a:buChar char="•"/>
            </a:pPr>
            <a:r>
              <a:rPr lang="en-US" err="1"/>
              <a:t>URLAnalyser</a:t>
            </a:r>
            <a:endParaRPr lang="en-US"/>
          </a:p>
          <a:p>
            <a:pPr marL="342900" indent="-342900" algn="l">
              <a:buChar char="•"/>
            </a:pPr>
            <a:r>
              <a:rPr lang="en-US"/>
              <a:t>Interface</a:t>
            </a:r>
          </a:p>
          <a:p>
            <a:pPr marL="800100" lvl="1" indent="-342900" algn="l">
              <a:buChar char="•"/>
            </a:pPr>
            <a:r>
              <a:rPr lang="en-US"/>
              <a:t>Discord</a:t>
            </a:r>
          </a:p>
          <a:p>
            <a:pPr marL="800100" lvl="1" indent="-342900" algn="l">
              <a:buChar char="•"/>
            </a:pPr>
            <a:r>
              <a:rPr lang="en-US" err="1"/>
              <a:t>weblap</a:t>
            </a:r>
          </a:p>
          <a:p>
            <a:pPr marL="800100" lvl="1" indent="-342900" algn="l">
              <a:buChar char="•"/>
            </a:pPr>
            <a:endParaRPr lang="en-US"/>
          </a:p>
          <a:p>
            <a:pPr marL="800100" lvl="1" indent="-342900" algn="l"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2CEB0-A191-46A3-478F-51F5D6F9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Discord </a:t>
            </a:r>
            <a:r>
              <a:rPr lang="en-US" err="1"/>
              <a:t>integráció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077D6-EA7E-A91F-B630-039F1B2E5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117" y="1550458"/>
            <a:ext cx="10515600" cy="38597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Mi </a:t>
            </a:r>
            <a:r>
              <a:rPr lang="en-US" err="1"/>
              <a:t>az</a:t>
            </a:r>
            <a:r>
              <a:rPr lang="en-US"/>
              <a:t> a discord?</a:t>
            </a:r>
          </a:p>
          <a:p>
            <a:pPr lvl="1"/>
            <a:r>
              <a:rPr lang="en-US"/>
              <a:t>A </a:t>
            </a:r>
            <a:r>
              <a:rPr lang="en-US" err="1"/>
              <a:t>wikipédia</a:t>
            </a:r>
            <a:r>
              <a:rPr lang="en-US"/>
              <a:t> </a:t>
            </a:r>
            <a:r>
              <a:rPr lang="en-US" err="1"/>
              <a:t>szerint</a:t>
            </a:r>
            <a:r>
              <a:rPr lang="en-US"/>
              <a:t>: </a:t>
            </a:r>
            <a:r>
              <a:rPr lang="en-US" i="1"/>
              <a:t>"</a:t>
            </a:r>
            <a:r>
              <a:rPr lang="en-US" b="1" i="1">
                <a:ea typeface="+mn-lt"/>
                <a:cs typeface="+mn-lt"/>
              </a:rPr>
              <a:t>Discord</a:t>
            </a:r>
            <a:r>
              <a:rPr lang="en-US" i="1">
                <a:ea typeface="+mn-lt"/>
                <a:cs typeface="+mn-lt"/>
              </a:rPr>
              <a:t> is a </a:t>
            </a:r>
            <a:r>
              <a:rPr lang="en-US" i="1">
                <a:ea typeface="+mn-lt"/>
                <a:cs typeface="+mn-lt"/>
                <a:hlinkClick r:id="rId2"/>
              </a:rPr>
              <a:t>VoIP</a:t>
            </a:r>
            <a:r>
              <a:rPr lang="en-US" i="1">
                <a:ea typeface="+mn-lt"/>
                <a:cs typeface="+mn-lt"/>
              </a:rPr>
              <a:t> and </a:t>
            </a:r>
            <a:r>
              <a:rPr lang="en-US" i="1">
                <a:ea typeface="+mn-lt"/>
                <a:cs typeface="+mn-lt"/>
                <a:hlinkClick r:id="rId3"/>
              </a:rPr>
              <a:t>instant messaging</a:t>
            </a:r>
            <a:r>
              <a:rPr lang="en-US" i="1">
                <a:ea typeface="+mn-lt"/>
                <a:cs typeface="+mn-lt"/>
              </a:rPr>
              <a:t> social platform. Users have the ability to communicate with </a:t>
            </a:r>
            <a:r>
              <a:rPr lang="en-US" i="1">
                <a:ea typeface="+mn-lt"/>
                <a:cs typeface="+mn-lt"/>
                <a:hlinkClick r:id="rId2"/>
              </a:rPr>
              <a:t>voice calls</a:t>
            </a:r>
            <a:r>
              <a:rPr lang="en-US" i="1">
                <a:ea typeface="+mn-lt"/>
                <a:cs typeface="+mn-lt"/>
              </a:rPr>
              <a:t>, </a:t>
            </a:r>
            <a:r>
              <a:rPr lang="en-US" i="1">
                <a:ea typeface="+mn-lt"/>
                <a:cs typeface="+mn-lt"/>
                <a:hlinkClick r:id="rId4"/>
              </a:rPr>
              <a:t>video calls</a:t>
            </a:r>
            <a:r>
              <a:rPr lang="en-US" i="1">
                <a:ea typeface="+mn-lt"/>
                <a:cs typeface="+mn-lt"/>
              </a:rPr>
              <a:t>, </a:t>
            </a:r>
            <a:r>
              <a:rPr lang="en-US" i="1">
                <a:ea typeface="+mn-lt"/>
                <a:cs typeface="+mn-lt"/>
                <a:hlinkClick r:id="rId5"/>
              </a:rPr>
              <a:t>text messaging</a:t>
            </a:r>
            <a:r>
              <a:rPr lang="en-US" i="1">
                <a:ea typeface="+mn-lt"/>
                <a:cs typeface="+mn-lt"/>
              </a:rPr>
              <a:t>, media and files in private chats or as part of communities called "servers"."</a:t>
            </a:r>
          </a:p>
          <a:p>
            <a:r>
              <a:rPr lang="en-US"/>
              <a:t>Mi </a:t>
            </a:r>
            <a:r>
              <a:rPr lang="en-US" err="1"/>
              <a:t>az</a:t>
            </a:r>
            <a:r>
              <a:rPr lang="en-US"/>
              <a:t> a bot?</a:t>
            </a:r>
          </a:p>
          <a:p>
            <a:pPr lvl="1"/>
            <a:r>
              <a:rPr lang="en-US">
                <a:ea typeface="+mn-lt"/>
                <a:cs typeface="+mn-lt"/>
              </a:rPr>
              <a:t>A bot </a:t>
            </a:r>
            <a:r>
              <a:rPr lang="en-US" err="1">
                <a:ea typeface="+mn-lt"/>
                <a:cs typeface="+mn-lt"/>
              </a:rPr>
              <a:t>egy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szoftveralkalmazás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amely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bizonyos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feladatok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elvégzésére</a:t>
            </a:r>
            <a:r>
              <a:rPr lang="en-US">
                <a:ea typeface="+mn-lt"/>
                <a:cs typeface="+mn-lt"/>
              </a:rPr>
              <a:t> van </a:t>
            </a:r>
            <a:r>
              <a:rPr lang="en-US" err="1">
                <a:ea typeface="+mn-lt"/>
                <a:cs typeface="+mn-lt"/>
              </a:rPr>
              <a:t>programozva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6B7EE3D4-20D3-B654-2794-007542E3CF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20000">
            <a:off x="7401983" y="523803"/>
            <a:ext cx="4531783" cy="1248979"/>
          </a:xfrm>
          <a:prstGeom prst="rect">
            <a:avLst/>
          </a:prstGeom>
        </p:spPr>
      </p:pic>
      <p:pic>
        <p:nvPicPr>
          <p:cNvPr id="5" name="Picture 5" descr="A person driving a car&#10;&#10;Description automatically generated">
            <a:extLst>
              <a:ext uri="{FF2B5EF4-FFF2-40B4-BE49-F238E27FC236}">
                <a16:creationId xmlns:a16="http://schemas.microsoft.com/office/drawing/2014/main" id="{82A68ED3-F75B-1A35-AD8F-23891150E0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4733" y="4599601"/>
            <a:ext cx="4373033" cy="2262547"/>
          </a:xfrm>
          <a:prstGeom prst="rect">
            <a:avLst/>
          </a:prstGeom>
        </p:spPr>
      </p:pic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0D8AFDE1-416A-C7DB-63C5-A91861428C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1200000">
            <a:off x="296655" y="5388116"/>
            <a:ext cx="1187450" cy="120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3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CD8C79-5A4F-6CEA-617D-D60419C0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 err="1"/>
              <a:t>Ingenbot</a:t>
            </a:r>
            <a:r>
              <a:rPr lang="en-US" dirty="0"/>
              <a:t> 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text, fabric, chest of drawers&#10;&#10;Description automatically generated">
            <a:extLst>
              <a:ext uri="{FF2B5EF4-FFF2-40B4-BE49-F238E27FC236}">
                <a16:creationId xmlns:a16="http://schemas.microsoft.com/office/drawing/2014/main" id="{5CE554DE-3C29-BBE5-3676-7938D3656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85" r="19365" b="-2"/>
          <a:stretch/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4254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23449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7F56F07-4F08-F120-C2CA-67CB14681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6915" y="1457235"/>
            <a:ext cx="7266499" cy="487904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5E69C7-D5EC-0613-8B51-80DFDA34CD9A}"/>
              </a:ext>
            </a:extLst>
          </p:cNvPr>
          <p:cNvSpPr txBox="1"/>
          <p:nvPr/>
        </p:nvSpPr>
        <p:spPr>
          <a:xfrm>
            <a:off x="336467" y="6412674"/>
            <a:ext cx="33943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  <a:hlinkClick r:id="rId4"/>
              </a:rPr>
              <a:t>https://discord.gg/YzvCf4KA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4110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CA0C-557E-BB0E-1C86-1D018F3F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Weblap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1D0C3C2-EBDF-2436-ECF0-ED5139E76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173" y="1340716"/>
            <a:ext cx="3976721" cy="4651431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8919317E-2A4D-6240-73BE-35CD9AE1C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531" y="-1068"/>
            <a:ext cx="5721926" cy="6741380"/>
          </a:xfrm>
          <a:prstGeom prst="rect">
            <a:avLst/>
          </a:prstGeom>
        </p:spPr>
      </p:pic>
      <p:pic>
        <p:nvPicPr>
          <p:cNvPr id="6" name="Graphic 6" descr="A flying arrow">
            <a:extLst>
              <a:ext uri="{FF2B5EF4-FFF2-40B4-BE49-F238E27FC236}">
                <a16:creationId xmlns:a16="http://schemas.microsoft.com/office/drawing/2014/main" id="{753C1A8A-834E-C90A-00A5-1E2E821195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5517" y="2874324"/>
            <a:ext cx="1817172" cy="110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515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29A7-15E6-F38B-8F1B-D77AB91B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8BBEE2-3C36-6BEA-332A-5603C296D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8200" y="1525361"/>
            <a:ext cx="5183188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Endpoints:</a:t>
            </a:r>
          </a:p>
          <a:p>
            <a:pPr lvl="1"/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A568EF7-D694-4A88-38D2-C68AABDE9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521614"/>
              </p:ext>
            </p:extLst>
          </p:nvPr>
        </p:nvGraphicFramePr>
        <p:xfrm>
          <a:off x="336467" y="1999012"/>
          <a:ext cx="11487999" cy="3764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8339">
                  <a:extLst>
                    <a:ext uri="{9D8B030D-6E8A-4147-A177-3AD203B41FA5}">
                      <a16:colId xmlns:a16="http://schemas.microsoft.com/office/drawing/2014/main" val="2433218890"/>
                    </a:ext>
                  </a:extLst>
                </a:gridCol>
                <a:gridCol w="1701631">
                  <a:extLst>
                    <a:ext uri="{9D8B030D-6E8A-4147-A177-3AD203B41FA5}">
                      <a16:colId xmlns:a16="http://schemas.microsoft.com/office/drawing/2014/main" val="3891155665"/>
                    </a:ext>
                  </a:extLst>
                </a:gridCol>
                <a:gridCol w="2080909">
                  <a:extLst>
                    <a:ext uri="{9D8B030D-6E8A-4147-A177-3AD203B41FA5}">
                      <a16:colId xmlns:a16="http://schemas.microsoft.com/office/drawing/2014/main" val="2018061750"/>
                    </a:ext>
                  </a:extLst>
                </a:gridCol>
                <a:gridCol w="2921476">
                  <a:extLst>
                    <a:ext uri="{9D8B030D-6E8A-4147-A177-3AD203B41FA5}">
                      <a16:colId xmlns:a16="http://schemas.microsoft.com/office/drawing/2014/main" val="2534767297"/>
                    </a:ext>
                  </a:extLst>
                </a:gridCol>
                <a:gridCol w="3625644">
                  <a:extLst>
                    <a:ext uri="{9D8B030D-6E8A-4147-A177-3AD203B41FA5}">
                      <a16:colId xmlns:a16="http://schemas.microsoft.com/office/drawing/2014/main" val="615204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333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dirty="0"/>
                        <a:t>{ "message": "Hallo Welt",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dirty="0"/>
                        <a:t>"status": 200 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73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dirty="0"/>
                        <a:t>{"result": True / False}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048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Screenshot (file)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89623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get_infos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dirty="0"/>
                        <a:t>{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dirty="0"/>
                        <a:t>"</a:t>
                      </a:r>
                      <a:r>
                        <a:rPr lang="en-US" sz="1800" u="none" strike="noStrike" noProof="0" dirty="0" err="1"/>
                        <a:t>url</a:t>
                      </a:r>
                      <a:r>
                        <a:rPr lang="en-US" sz="1800" u="none" strike="noStrike" noProof="0" dirty="0"/>
                        <a:t>": str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dirty="0"/>
                        <a:t>"</a:t>
                      </a:r>
                      <a:r>
                        <a:rPr lang="en-US" sz="1800" u="none" strike="noStrike" noProof="0" dirty="0" err="1"/>
                        <a:t>urlhaus</a:t>
                      </a:r>
                      <a:r>
                        <a:rPr lang="en-US" sz="1800" u="none" strike="noStrike" noProof="0" dirty="0"/>
                        <a:t>": True/False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dirty="0"/>
                        <a:t>"</a:t>
                      </a:r>
                      <a:r>
                        <a:rPr lang="en-US" sz="1800" u="none" strike="noStrike" noProof="0" dirty="0" err="1"/>
                        <a:t>virustotal</a:t>
                      </a:r>
                      <a:r>
                        <a:rPr lang="en-US" sz="1800" u="none" strike="noStrike" noProof="0" dirty="0"/>
                        <a:t>": True/False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dirty="0"/>
                        <a:t>"</a:t>
                      </a:r>
                      <a:r>
                        <a:rPr lang="en-US" sz="1800" u="none" strike="noStrike" noProof="0" dirty="0" err="1"/>
                        <a:t>geoip</a:t>
                      </a:r>
                      <a:r>
                        <a:rPr lang="en-US" sz="1800" u="none" strike="noStrike" noProof="0" dirty="0"/>
                        <a:t>": True/False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dirty="0"/>
                        <a:t>"history": True/False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dirty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dirty="0"/>
                        <a:t>{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dirty="0"/>
                        <a:t>"</a:t>
                      </a:r>
                      <a:r>
                        <a:rPr lang="en-US" sz="1800" u="none" strike="noStrike" noProof="0" dirty="0" err="1"/>
                        <a:t>url</a:t>
                      </a:r>
                      <a:r>
                        <a:rPr lang="en-US" sz="1800" u="none" strike="noStrike" noProof="0" dirty="0"/>
                        <a:t>": str,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dirty="0"/>
                        <a:t>"result": </a:t>
                      </a:r>
                      <a:r>
                        <a:rPr lang="en-US" sz="1800" u="none" strike="noStrike" noProof="0" dirty="0" err="1"/>
                        <a:t>dict</a:t>
                      </a:r>
                      <a:r>
                        <a:rPr lang="en-US" sz="1800" u="none" strike="noStrike" noProof="0" dirty="0"/>
                        <a:t>,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dirty="0"/>
                        <a:t>}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643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739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4B3CF-C06B-C699-B997-A6AE9D6C7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817" y="1370171"/>
            <a:ext cx="442555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Kérdések?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1" descr="Icon&#10;&#10;Description automatically generated">
            <a:extLst>
              <a:ext uri="{FF2B5EF4-FFF2-40B4-BE49-F238E27FC236}">
                <a16:creationId xmlns:a16="http://schemas.microsoft.com/office/drawing/2014/main" id="{880C171C-6ED3-A490-CAEF-973F03D9B1F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9584134" y="5043263"/>
            <a:ext cx="1860505" cy="1820367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2" descr="Logo&#10;&#10;Description automatically generated">
            <a:extLst>
              <a:ext uri="{FF2B5EF4-FFF2-40B4-BE49-F238E27FC236}">
                <a16:creationId xmlns:a16="http://schemas.microsoft.com/office/drawing/2014/main" id="{C914CBC3-5694-ABC5-BD08-C70261C76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705" y="52900"/>
            <a:ext cx="2993888" cy="2916480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09726084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ShapesVTI</vt:lpstr>
      <vt:lpstr>Könnyen integrálható URL elemző alkalmazás készítése</vt:lpstr>
      <vt:lpstr>Bevezető</vt:lpstr>
      <vt:lpstr>PowerPoint Presentation</vt:lpstr>
      <vt:lpstr>Discord integráció</vt:lpstr>
      <vt:lpstr>Ingenbot </vt:lpstr>
      <vt:lpstr>Weblap</vt:lpstr>
      <vt:lpstr>API</vt:lpstr>
      <vt:lpstr>Kérdések?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83</cp:revision>
  <dcterms:created xsi:type="dcterms:W3CDTF">2022-11-24T23:06:45Z</dcterms:created>
  <dcterms:modified xsi:type="dcterms:W3CDTF">2022-11-28T01:33:03Z</dcterms:modified>
</cp:coreProperties>
</file>