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7" r:id="rId1"/>
    <p:sldMasterId id="2147483701" r:id="rId2"/>
    <p:sldMasterId id="2147483725" r:id="rId3"/>
  </p:sldMasterIdLst>
  <p:notesMasterIdLst>
    <p:notesMasterId r:id="rId31"/>
  </p:notesMasterIdLst>
  <p:sldIdLst>
    <p:sldId id="272" r:id="rId4"/>
    <p:sldId id="268" r:id="rId5"/>
    <p:sldId id="270" r:id="rId6"/>
    <p:sldId id="271" r:id="rId7"/>
    <p:sldId id="266" r:id="rId8"/>
    <p:sldId id="267" r:id="rId9"/>
    <p:sldId id="265" r:id="rId10"/>
    <p:sldId id="269" r:id="rId11"/>
    <p:sldId id="258" r:id="rId12"/>
    <p:sldId id="259" r:id="rId13"/>
    <p:sldId id="264" r:id="rId14"/>
    <p:sldId id="273" r:id="rId15"/>
    <p:sldId id="260" r:id="rId16"/>
    <p:sldId id="261" r:id="rId17"/>
    <p:sldId id="262" r:id="rId18"/>
    <p:sldId id="263" r:id="rId19"/>
    <p:sldId id="283" r:id="rId20"/>
    <p:sldId id="284" r:id="rId21"/>
    <p:sldId id="274" r:id="rId22"/>
    <p:sldId id="277" r:id="rId23"/>
    <p:sldId id="276" r:id="rId24"/>
    <p:sldId id="275" r:id="rId25"/>
    <p:sldId id="278" r:id="rId26"/>
    <p:sldId id="282" r:id="rId27"/>
    <p:sldId id="280" r:id="rId28"/>
    <p:sldId id="279"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199" autoAdjust="0"/>
    <p:restoredTop sz="86702" autoAdjust="0"/>
  </p:normalViewPr>
  <p:slideViewPr>
    <p:cSldViewPr snapToGrid="0">
      <p:cViewPr varScale="1">
        <p:scale>
          <a:sx n="63" d="100"/>
          <a:sy n="63" d="100"/>
        </p:scale>
        <p:origin x="8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36BC703-3083-4334-96C6-2994E985DDC6}" type="datetimeFigureOut">
              <a:rPr lang="en-US" smtClean="0"/>
              <a:t>5/31/2021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3881E6FA-7235-425C-9673-C4F1BFAF9CA6}" type="slidenum">
              <a:rPr lang="en-US" smtClean="0"/>
              <a:t>‹#›</a:t>
            </a:fld>
            <a:endParaRPr lang="en-US"/>
          </a:p>
        </p:txBody>
      </p:sp>
    </p:spTree>
    <p:extLst>
      <p:ext uri="{BB962C8B-B14F-4D97-AF65-F5344CB8AC3E}">
        <p14:creationId xmlns:p14="http://schemas.microsoft.com/office/powerpoint/2010/main" val="31311093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881E6FA-7235-425C-9673-C4F1BFAF9CA6}" type="slidenum">
              <a:rPr lang="en-US" smtClean="0"/>
              <a:t>1</a:t>
            </a:fld>
            <a:endParaRPr lang="en-US"/>
          </a:p>
        </p:txBody>
      </p:sp>
    </p:spTree>
    <p:extLst>
      <p:ext uri="{BB962C8B-B14F-4D97-AF65-F5344CB8AC3E}">
        <p14:creationId xmlns:p14="http://schemas.microsoft.com/office/powerpoint/2010/main" val="123921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CR</a:t>
            </a:r>
          </a:p>
          <a:p>
            <a:pPr algn="l" rtl="0"/>
            <a:endParaRPr lang="en-US" dirty="0"/>
          </a:p>
          <a:p>
            <a:pPr algn="l" rtl="0"/>
            <a:r>
              <a:rPr lang="en-US" dirty="0"/>
              <a:t>The LSTM is sequentially fed with the prefix and</a:t>
            </a:r>
          </a:p>
          <a:p>
            <a:pPr algn="l" rtl="0"/>
            <a:r>
              <a:rPr lang="en-US" dirty="0"/>
              <a:t>suffix trials’ representations, one trial at a time. The suffix trials’ hidden vectors are fed into a dot</a:t>
            </a:r>
          </a:p>
          <a:p>
            <a:pPr algn="l" rtl="0"/>
            <a:r>
              <a:rPr lang="en-US" dirty="0"/>
              <a:t>product attention layer, followed by two linear layers with a dropout layer and a </a:t>
            </a:r>
            <a:r>
              <a:rPr lang="en-US" dirty="0" err="1"/>
              <a:t>ReLU</a:t>
            </a:r>
            <a:r>
              <a:rPr lang="en-US" dirty="0"/>
              <a:t> activation</a:t>
            </a:r>
          </a:p>
          <a:p>
            <a:pPr algn="l" rtl="0"/>
            <a:r>
              <a:rPr lang="en-US" dirty="0"/>
              <a:t>function, in order to predict the hotel choice rate in the suffix trials.</a:t>
            </a:r>
          </a:p>
          <a:p>
            <a:pPr algn="l" rtl="0"/>
            <a:endParaRPr lang="en-US" dirty="0"/>
          </a:p>
          <a:p>
            <a:pPr algn="l" rtl="0"/>
            <a:r>
              <a:rPr lang="en-US" dirty="0"/>
              <a:t>TR</a:t>
            </a:r>
          </a:p>
          <a:p>
            <a:pPr algn="l" rtl="0"/>
            <a:endParaRPr lang="en-US" dirty="0"/>
          </a:p>
          <a:p>
            <a:pPr algn="l" rtl="0"/>
            <a:r>
              <a:rPr lang="en-US" dirty="0"/>
              <a:t>The LSTM is sequentially fed with the prefix and suffix trials’ representations, one trial at a</a:t>
            </a:r>
          </a:p>
          <a:p>
            <a:pPr algn="l" rtl="0"/>
            <a:r>
              <a:rPr lang="en-US" dirty="0"/>
              <a:t>time. Each hidden state of the suffix trials is fed into a dropout layer followed by a linear layer with</a:t>
            </a:r>
          </a:p>
          <a:p>
            <a:pPr algn="l" rtl="0"/>
            <a:r>
              <a:rPr lang="en-US" dirty="0"/>
              <a:t>a </a:t>
            </a:r>
            <a:r>
              <a:rPr lang="en-US" dirty="0" err="1"/>
              <a:t>ReLU</a:t>
            </a:r>
            <a:r>
              <a:rPr lang="en-US" dirty="0"/>
              <a:t> activation function, in order to predict the label for each suffix trial.</a:t>
            </a:r>
          </a:p>
          <a:p>
            <a:pPr algn="l" rtl="0"/>
            <a:endParaRPr lang="en-US" dirty="0"/>
          </a:p>
          <a:p>
            <a:pPr algn="l" rtl="0"/>
            <a:endParaRPr lang="en-US" dirty="0"/>
          </a:p>
          <a:p>
            <a:endParaRPr lang="en-IL" dirty="0"/>
          </a:p>
        </p:txBody>
      </p:sp>
      <p:sp>
        <p:nvSpPr>
          <p:cNvPr id="4" name="Slide Number Placeholder 3"/>
          <p:cNvSpPr>
            <a:spLocks noGrp="1"/>
          </p:cNvSpPr>
          <p:nvPr>
            <p:ph type="sldNum" sz="quarter" idx="5"/>
          </p:nvPr>
        </p:nvSpPr>
        <p:spPr/>
        <p:txBody>
          <a:bodyPr/>
          <a:lstStyle/>
          <a:p>
            <a:fld id="{3881E6FA-7235-425C-9673-C4F1BFAF9CA6}" type="slidenum">
              <a:rPr lang="en-US" smtClean="0"/>
              <a:t>9</a:t>
            </a:fld>
            <a:endParaRPr lang="en-US"/>
          </a:p>
        </p:txBody>
      </p:sp>
    </p:spTree>
    <p:extLst>
      <p:ext uri="{BB962C8B-B14F-4D97-AF65-F5344CB8AC3E}">
        <p14:creationId xmlns:p14="http://schemas.microsoft.com/office/powerpoint/2010/main" val="305339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maps the prefix trials’ input sequence to a sequence of continuous representations. Given these representations and an input sequence of the suffix trials, the decoder then generates an output sequence of the suffix trials’ representations fed to our model’s next layers to generate the output predictions</a:t>
            </a:r>
          </a:p>
          <a:p>
            <a:endParaRPr lang="en-IL" dirty="0"/>
          </a:p>
        </p:txBody>
      </p:sp>
      <p:sp>
        <p:nvSpPr>
          <p:cNvPr id="4" name="Slide Number Placeholder 3"/>
          <p:cNvSpPr>
            <a:spLocks noGrp="1"/>
          </p:cNvSpPr>
          <p:nvPr>
            <p:ph type="sldNum" sz="quarter" idx="5"/>
          </p:nvPr>
        </p:nvSpPr>
        <p:spPr/>
        <p:txBody>
          <a:bodyPr/>
          <a:lstStyle/>
          <a:p>
            <a:fld id="{3881E6FA-7235-425C-9673-C4F1BFAF9CA6}" type="slidenum">
              <a:rPr lang="en-US" smtClean="0"/>
              <a:t>10</a:t>
            </a:fld>
            <a:endParaRPr lang="en-US"/>
          </a:p>
        </p:txBody>
      </p:sp>
    </p:spTree>
    <p:extLst>
      <p:ext uri="{BB962C8B-B14F-4D97-AF65-F5344CB8AC3E}">
        <p14:creationId xmlns:p14="http://schemas.microsoft.com/office/powerpoint/2010/main" val="5531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381174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264662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3639524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3580518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1144039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1993311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A9A87E3-3B96-4927-A20A-A3EC9738304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1430956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2A9A87E3-3B96-4927-A20A-A3EC97383041}"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A4B493-19B9-4D12-9E0F-7B36ED757519}" type="slidenum">
              <a:rPr lang="en-US" smtClean="0"/>
              <a:t>‹#›</a:t>
            </a:fld>
            <a:endParaRPr lang="en-US"/>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451368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A9A87E3-3B96-4927-A20A-A3EC97383041}"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A4B493-19B9-4D12-9E0F-7B36ED757519}" type="slidenum">
              <a:rPr lang="en-US" smtClean="0"/>
              <a:t>‹#›</a:t>
            </a:fld>
            <a:endParaRPr lang="en-US"/>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4059419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A87E3-3B96-4927-A20A-A3EC97383041}"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3014650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A9A87E3-3B96-4927-A20A-A3EC9738304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284567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2991521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A9A87E3-3B96-4927-A20A-A3EC9738304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2855534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3437431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34322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742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221988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257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A9A87E3-3B96-4927-A20A-A3EC9738304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57533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A9A87E3-3B96-4927-A20A-A3EC97383041}"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1534664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A9A87E3-3B96-4927-A20A-A3EC97383041}"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3530595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9A87E3-3B96-4927-A20A-A3EC97383041}" type="datetimeFigureOut">
              <a:rPr lang="en-US" smtClean="0"/>
              <a:t>5/31/2021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50274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1098951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9A87E3-3B96-4927-A20A-A3EC97383041}" type="datetimeFigureOut">
              <a:rPr lang="en-US" smtClean="0"/>
              <a:t>5/31/2021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4B493-19B9-4D12-9E0F-7B36ED757519}" type="slidenum">
              <a:rPr lang="en-US" smtClean="0"/>
              <a:t>‹#›</a:t>
            </a:fld>
            <a:endParaRPr lang="en-US"/>
          </a:p>
        </p:txBody>
      </p:sp>
    </p:spTree>
    <p:extLst>
      <p:ext uri="{BB962C8B-B14F-4D97-AF65-F5344CB8AC3E}">
        <p14:creationId xmlns:p14="http://schemas.microsoft.com/office/powerpoint/2010/main" val="1825312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A9A87E3-3B96-4927-A20A-A3EC9738304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11529890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2927384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A9A87E3-3B96-4927-A20A-A3EC9738304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236234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A9A87E3-3B96-4927-A20A-A3EC9738304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346999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2A9A87E3-3B96-4927-A20A-A3EC97383041}"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A4B493-19B9-4D12-9E0F-7B36ED757519}" type="slidenum">
              <a:rPr lang="en-US" smtClean="0"/>
              <a:t>‹#›</a:t>
            </a:fld>
            <a:endParaRPr lang="en-US"/>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78320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A9A87E3-3B96-4927-A20A-A3EC97383041}"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A4B493-19B9-4D12-9E0F-7B36ED757519}" type="slidenum">
              <a:rPr lang="en-US" smtClean="0"/>
              <a:t>‹#›</a:t>
            </a:fld>
            <a:endParaRPr lang="en-US"/>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45196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A87E3-3B96-4927-A20A-A3EC97383041}"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284345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A9A87E3-3B96-4927-A20A-A3EC9738304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56874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A9A87E3-3B96-4927-A20A-A3EC9738304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4B493-19B9-4D12-9E0F-7B36ED757519}" type="slidenum">
              <a:rPr lang="en-US" smtClean="0"/>
              <a:t>‹#›</a:t>
            </a:fld>
            <a:endParaRPr lang="en-US"/>
          </a:p>
        </p:txBody>
      </p:sp>
    </p:spTree>
    <p:extLst>
      <p:ext uri="{BB962C8B-B14F-4D97-AF65-F5344CB8AC3E}">
        <p14:creationId xmlns:p14="http://schemas.microsoft.com/office/powerpoint/2010/main" val="418030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A9A87E3-3B96-4927-A20A-A3EC97383041}" type="datetimeFigureOut">
              <a:rPr lang="en-US" smtClean="0"/>
              <a:t>5/31/2021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7A4B493-19B9-4D12-9E0F-7B36ED757519}" type="slidenum">
              <a:rPr lang="en-US" smtClean="0"/>
              <a:t>‹#›</a:t>
            </a:fld>
            <a:endParaRPr lang="en-US"/>
          </a:p>
        </p:txBody>
      </p:sp>
    </p:spTree>
    <p:extLst>
      <p:ext uri="{BB962C8B-B14F-4D97-AF65-F5344CB8AC3E}">
        <p14:creationId xmlns:p14="http://schemas.microsoft.com/office/powerpoint/2010/main" val="5451890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A9A87E3-3B96-4927-A20A-A3EC97383041}" type="datetimeFigureOut">
              <a:rPr lang="en-US" smtClean="0"/>
              <a:t>5/31/2021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7A4B493-19B9-4D12-9E0F-7B36ED757519}" type="slidenum">
              <a:rPr lang="en-US" smtClean="0"/>
              <a:t>‹#›</a:t>
            </a:fld>
            <a:endParaRPr lang="en-US"/>
          </a:p>
        </p:txBody>
      </p:sp>
    </p:spTree>
    <p:extLst>
      <p:ext uri="{BB962C8B-B14F-4D97-AF65-F5344CB8AC3E}">
        <p14:creationId xmlns:p14="http://schemas.microsoft.com/office/powerpoint/2010/main" val="296339725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9A87E3-3B96-4927-A20A-A3EC97383041}" type="datetimeFigureOut">
              <a:rPr lang="en-US" smtClean="0"/>
              <a:t>5/31/2021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A4B493-19B9-4D12-9E0F-7B36ED75751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3009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1.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0.png"/><Relationship Id="rId4" Type="http://schemas.openxmlformats.org/officeDocument/2006/relationships/image" Target="../media/image42.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4.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4.xml"/><Relationship Id="rId5" Type="http://schemas.openxmlformats.org/officeDocument/2006/relationships/image" Target="../media/image63.png"/><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4.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82.png"/></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4.xml"/><Relationship Id="rId4" Type="http://schemas.openxmlformats.org/officeDocument/2006/relationships/image" Target="../media/image85.png"/></Relationships>
</file>

<file path=ppt/slides/_rels/slide2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image" Target="../media/image89.png"/><Relationship Id="rId16" Type="http://schemas.openxmlformats.org/officeDocument/2006/relationships/image" Target="../media/image103.png"/><Relationship Id="rId20" Type="http://schemas.openxmlformats.org/officeDocument/2006/relationships/image" Target="../media/image107.png"/><Relationship Id="rId29" Type="http://schemas.openxmlformats.org/officeDocument/2006/relationships/image" Target="../media/image116.png"/><Relationship Id="rId1" Type="http://schemas.openxmlformats.org/officeDocument/2006/relationships/slideLayout" Target="../slideLayouts/slideLayout24.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31" Type="http://schemas.openxmlformats.org/officeDocument/2006/relationships/image" Target="../media/image118.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 Id="rId30" Type="http://schemas.openxmlformats.org/officeDocument/2006/relationships/image" Target="../media/image117.png"/></Relationships>
</file>

<file path=ppt/slides/_rels/slide2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1D49F9-C78F-4B5D-9B66-D1F2F0E3389B}"/>
              </a:ext>
            </a:extLst>
          </p:cNvPr>
          <p:cNvSpPr>
            <a:spLocks noGrp="1"/>
          </p:cNvSpPr>
          <p:nvPr>
            <p:ph type="title"/>
          </p:nvPr>
        </p:nvSpPr>
        <p:spPr/>
        <p:txBody>
          <a:bodyPr/>
          <a:lstStyle/>
          <a:p>
            <a:r>
              <a:rPr lang="en-US" dirty="0"/>
              <a:t>Predicting Decisions in Language Based Persuasion Games</a:t>
            </a:r>
          </a:p>
        </p:txBody>
      </p:sp>
      <p:sp>
        <p:nvSpPr>
          <p:cNvPr id="3" name="מציין מיקום תוכן 2">
            <a:extLst>
              <a:ext uri="{FF2B5EF4-FFF2-40B4-BE49-F238E27FC236}">
                <a16:creationId xmlns:a16="http://schemas.microsoft.com/office/drawing/2014/main" id="{9B539456-5333-4F58-8584-7041DD8304CA}"/>
              </a:ext>
            </a:extLst>
          </p:cNvPr>
          <p:cNvSpPr>
            <a:spLocks noGrp="1"/>
          </p:cNvSpPr>
          <p:nvPr>
            <p:ph idx="1"/>
          </p:nvPr>
        </p:nvSpPr>
        <p:spPr/>
        <p:txBody>
          <a:bodyPr/>
          <a:lstStyle/>
          <a:p>
            <a:r>
              <a:rPr lang="en-US" dirty="0" err="1"/>
              <a:t>Reut</a:t>
            </a:r>
            <a:r>
              <a:rPr lang="en-US" dirty="0"/>
              <a:t> </a:t>
            </a:r>
            <a:r>
              <a:rPr lang="en-US" dirty="0" err="1"/>
              <a:t>Apel</a:t>
            </a:r>
            <a:r>
              <a:rPr lang="en-US" dirty="0"/>
              <a:t>, </a:t>
            </a:r>
            <a:r>
              <a:rPr lang="en-US" dirty="0" err="1"/>
              <a:t>Ido</a:t>
            </a:r>
            <a:r>
              <a:rPr lang="en-US" dirty="0"/>
              <a:t> Erev, Roi </a:t>
            </a:r>
            <a:r>
              <a:rPr lang="en-US" dirty="0" err="1"/>
              <a:t>Reichart</a:t>
            </a:r>
            <a:r>
              <a:rPr lang="en-US" dirty="0"/>
              <a:t>, and Moshe </a:t>
            </a:r>
            <a:r>
              <a:rPr lang="en-US" dirty="0" err="1"/>
              <a:t>Tennenholtz</a:t>
            </a:r>
            <a:endParaRPr lang="en-US" dirty="0"/>
          </a:p>
        </p:txBody>
      </p:sp>
    </p:spTree>
    <p:extLst>
      <p:ext uri="{BB962C8B-B14F-4D97-AF65-F5344CB8AC3E}">
        <p14:creationId xmlns:p14="http://schemas.microsoft.com/office/powerpoint/2010/main" val="350095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קבוצה 20">
            <a:extLst>
              <a:ext uri="{FF2B5EF4-FFF2-40B4-BE49-F238E27FC236}">
                <a16:creationId xmlns:a16="http://schemas.microsoft.com/office/drawing/2014/main" id="{660FAA3B-8F9D-4269-8CDD-E0C5197630C5}"/>
              </a:ext>
            </a:extLst>
          </p:cNvPr>
          <p:cNvGrpSpPr/>
          <p:nvPr/>
        </p:nvGrpSpPr>
        <p:grpSpPr>
          <a:xfrm>
            <a:off x="1477109" y="1772528"/>
            <a:ext cx="9495692" cy="4529798"/>
            <a:chOff x="242115" y="150484"/>
            <a:chExt cx="11909806" cy="6483177"/>
          </a:xfrm>
        </p:grpSpPr>
        <p:pic>
          <p:nvPicPr>
            <p:cNvPr id="5" name="תמונה 4">
              <a:extLst>
                <a:ext uri="{FF2B5EF4-FFF2-40B4-BE49-F238E27FC236}">
                  <a16:creationId xmlns:a16="http://schemas.microsoft.com/office/drawing/2014/main" id="{2F822F3F-2BF9-45ED-8536-9653677FFF7F}"/>
                </a:ext>
              </a:extLst>
            </p:cNvPr>
            <p:cNvPicPr>
              <a:picLocks noChangeAspect="1"/>
            </p:cNvPicPr>
            <p:nvPr/>
          </p:nvPicPr>
          <p:blipFill>
            <a:blip r:embed="rId3"/>
            <a:stretch>
              <a:fillRect/>
            </a:stretch>
          </p:blipFill>
          <p:spPr>
            <a:xfrm>
              <a:off x="2398983" y="1027329"/>
              <a:ext cx="7394034" cy="5606332"/>
            </a:xfrm>
            <a:prstGeom prst="rect">
              <a:avLst/>
            </a:prstGeom>
          </p:spPr>
        </p:pic>
        <p:pic>
          <p:nvPicPr>
            <p:cNvPr id="12" name="תמונה 11">
              <a:extLst>
                <a:ext uri="{FF2B5EF4-FFF2-40B4-BE49-F238E27FC236}">
                  <a16:creationId xmlns:a16="http://schemas.microsoft.com/office/drawing/2014/main" id="{CC3A7495-FCC9-4EA7-BDE3-10C271E27C9B}"/>
                </a:ext>
              </a:extLst>
            </p:cNvPr>
            <p:cNvPicPr>
              <a:picLocks noChangeAspect="1"/>
            </p:cNvPicPr>
            <p:nvPr/>
          </p:nvPicPr>
          <p:blipFill>
            <a:blip r:embed="rId4"/>
            <a:stretch>
              <a:fillRect/>
            </a:stretch>
          </p:blipFill>
          <p:spPr>
            <a:xfrm>
              <a:off x="9150885" y="2722700"/>
              <a:ext cx="2000250" cy="276225"/>
            </a:xfrm>
            <a:prstGeom prst="rect">
              <a:avLst/>
            </a:prstGeom>
          </p:spPr>
        </p:pic>
        <p:pic>
          <p:nvPicPr>
            <p:cNvPr id="14" name="תמונה 13">
              <a:extLst>
                <a:ext uri="{FF2B5EF4-FFF2-40B4-BE49-F238E27FC236}">
                  <a16:creationId xmlns:a16="http://schemas.microsoft.com/office/drawing/2014/main" id="{8E919ED4-66DD-4EB1-80D7-863B051B4578}"/>
                </a:ext>
              </a:extLst>
            </p:cNvPr>
            <p:cNvPicPr>
              <a:picLocks noChangeAspect="1"/>
            </p:cNvPicPr>
            <p:nvPr/>
          </p:nvPicPr>
          <p:blipFill>
            <a:blip r:embed="rId5"/>
            <a:stretch>
              <a:fillRect/>
            </a:stretch>
          </p:blipFill>
          <p:spPr>
            <a:xfrm>
              <a:off x="1644825" y="2998925"/>
              <a:ext cx="1828800" cy="276225"/>
            </a:xfrm>
            <a:prstGeom prst="rect">
              <a:avLst/>
            </a:prstGeom>
          </p:spPr>
        </p:pic>
        <p:pic>
          <p:nvPicPr>
            <p:cNvPr id="16" name="תמונה 15">
              <a:extLst>
                <a:ext uri="{FF2B5EF4-FFF2-40B4-BE49-F238E27FC236}">
                  <a16:creationId xmlns:a16="http://schemas.microsoft.com/office/drawing/2014/main" id="{30CFF4F2-C14B-442D-B086-0C2ED9EDFF07}"/>
                </a:ext>
              </a:extLst>
            </p:cNvPr>
            <p:cNvPicPr>
              <a:picLocks noChangeAspect="1"/>
            </p:cNvPicPr>
            <p:nvPr/>
          </p:nvPicPr>
          <p:blipFill>
            <a:blip r:embed="rId6"/>
            <a:stretch>
              <a:fillRect/>
            </a:stretch>
          </p:blipFill>
          <p:spPr>
            <a:xfrm>
              <a:off x="4802577" y="150484"/>
              <a:ext cx="2333625" cy="314325"/>
            </a:xfrm>
            <a:prstGeom prst="rect">
              <a:avLst/>
            </a:prstGeom>
          </p:spPr>
        </p:pic>
        <p:pic>
          <p:nvPicPr>
            <p:cNvPr id="17" name="תמונה 16">
              <a:extLst>
                <a:ext uri="{FF2B5EF4-FFF2-40B4-BE49-F238E27FC236}">
                  <a16:creationId xmlns:a16="http://schemas.microsoft.com/office/drawing/2014/main" id="{4F00ED4A-8E13-45C4-8990-11D01B06FEC5}"/>
                </a:ext>
              </a:extLst>
            </p:cNvPr>
            <p:cNvPicPr>
              <a:picLocks noChangeAspect="1"/>
            </p:cNvPicPr>
            <p:nvPr/>
          </p:nvPicPr>
          <p:blipFill>
            <a:blip r:embed="rId7"/>
            <a:stretch>
              <a:fillRect/>
            </a:stretch>
          </p:blipFill>
          <p:spPr>
            <a:xfrm>
              <a:off x="8732446" y="3047997"/>
              <a:ext cx="3419475" cy="838200"/>
            </a:xfrm>
            <a:prstGeom prst="rect">
              <a:avLst/>
            </a:prstGeom>
          </p:spPr>
        </p:pic>
        <p:pic>
          <p:nvPicPr>
            <p:cNvPr id="18" name="תמונה 17">
              <a:extLst>
                <a:ext uri="{FF2B5EF4-FFF2-40B4-BE49-F238E27FC236}">
                  <a16:creationId xmlns:a16="http://schemas.microsoft.com/office/drawing/2014/main" id="{38CA0DD5-8F02-4E98-B9F5-091FDEAA7D18}"/>
                </a:ext>
              </a:extLst>
            </p:cNvPr>
            <p:cNvPicPr>
              <a:picLocks noChangeAspect="1"/>
            </p:cNvPicPr>
            <p:nvPr/>
          </p:nvPicPr>
          <p:blipFill>
            <a:blip r:embed="rId8"/>
            <a:stretch>
              <a:fillRect/>
            </a:stretch>
          </p:blipFill>
          <p:spPr>
            <a:xfrm>
              <a:off x="242115" y="3576403"/>
              <a:ext cx="4313735" cy="619588"/>
            </a:xfrm>
            <a:prstGeom prst="rect">
              <a:avLst/>
            </a:prstGeom>
          </p:spPr>
        </p:pic>
        <p:pic>
          <p:nvPicPr>
            <p:cNvPr id="19" name="תמונה 18">
              <a:extLst>
                <a:ext uri="{FF2B5EF4-FFF2-40B4-BE49-F238E27FC236}">
                  <a16:creationId xmlns:a16="http://schemas.microsoft.com/office/drawing/2014/main" id="{3C8EA906-083F-476B-B9F3-61ADA64FDFB1}"/>
                </a:ext>
              </a:extLst>
            </p:cNvPr>
            <p:cNvPicPr>
              <a:picLocks noChangeAspect="1"/>
            </p:cNvPicPr>
            <p:nvPr/>
          </p:nvPicPr>
          <p:blipFill>
            <a:blip r:embed="rId9"/>
            <a:stretch>
              <a:fillRect/>
            </a:stretch>
          </p:blipFill>
          <p:spPr>
            <a:xfrm>
              <a:off x="939975" y="586972"/>
              <a:ext cx="5067300" cy="838200"/>
            </a:xfrm>
            <a:prstGeom prst="rect">
              <a:avLst/>
            </a:prstGeom>
          </p:spPr>
        </p:pic>
        <p:pic>
          <p:nvPicPr>
            <p:cNvPr id="20" name="תמונה 19">
              <a:extLst>
                <a:ext uri="{FF2B5EF4-FFF2-40B4-BE49-F238E27FC236}">
                  <a16:creationId xmlns:a16="http://schemas.microsoft.com/office/drawing/2014/main" id="{3095C863-9CFC-4EC8-A883-F3712184CD36}"/>
                </a:ext>
              </a:extLst>
            </p:cNvPr>
            <p:cNvPicPr>
              <a:picLocks noChangeAspect="1"/>
            </p:cNvPicPr>
            <p:nvPr/>
          </p:nvPicPr>
          <p:blipFill>
            <a:blip r:embed="rId10"/>
            <a:stretch>
              <a:fillRect/>
            </a:stretch>
          </p:blipFill>
          <p:spPr>
            <a:xfrm>
              <a:off x="6115050" y="652959"/>
              <a:ext cx="5048250" cy="485775"/>
            </a:xfrm>
            <a:prstGeom prst="rect">
              <a:avLst/>
            </a:prstGeom>
          </p:spPr>
        </p:pic>
      </p:grpSp>
      <p:sp>
        <p:nvSpPr>
          <p:cNvPr id="22" name="כותרת 1">
            <a:extLst>
              <a:ext uri="{FF2B5EF4-FFF2-40B4-BE49-F238E27FC236}">
                <a16:creationId xmlns:a16="http://schemas.microsoft.com/office/drawing/2014/main" id="{F6E213D1-0C64-4F3B-B5D9-6F78357BA0DA}"/>
              </a:ext>
            </a:extLst>
          </p:cNvPr>
          <p:cNvSpPr>
            <a:spLocks noGrp="1"/>
          </p:cNvSpPr>
          <p:nvPr>
            <p:ph type="title"/>
          </p:nvPr>
        </p:nvSpPr>
        <p:spPr>
          <a:xfrm>
            <a:off x="1097280" y="286603"/>
            <a:ext cx="10058400" cy="1450757"/>
          </a:xfrm>
        </p:spPr>
        <p:txBody>
          <a:bodyPr/>
          <a:lstStyle/>
          <a:p>
            <a:r>
              <a:rPr lang="en-US" dirty="0"/>
              <a:t>Models</a:t>
            </a:r>
          </a:p>
        </p:txBody>
      </p:sp>
    </p:spTree>
    <p:extLst>
      <p:ext uri="{BB962C8B-B14F-4D97-AF65-F5344CB8AC3E}">
        <p14:creationId xmlns:p14="http://schemas.microsoft.com/office/powerpoint/2010/main" val="59079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21E8C9B-C485-4A25-B692-09EA4007DF09}"/>
              </a:ext>
            </a:extLst>
          </p:cNvPr>
          <p:cNvSpPr>
            <a:spLocks noGrp="1"/>
          </p:cNvSpPr>
          <p:nvPr>
            <p:ph type="title"/>
          </p:nvPr>
        </p:nvSpPr>
        <p:spPr>
          <a:xfrm>
            <a:off x="1097280" y="286603"/>
            <a:ext cx="10058400" cy="1450757"/>
          </a:xfrm>
        </p:spPr>
        <p:txBody>
          <a:bodyPr/>
          <a:lstStyle/>
          <a:p>
            <a:r>
              <a:rPr lang="en-US" dirty="0"/>
              <a:t>Baselines</a:t>
            </a:r>
          </a:p>
        </p:txBody>
      </p:sp>
      <p:grpSp>
        <p:nvGrpSpPr>
          <p:cNvPr id="4" name="Group 3">
            <a:extLst>
              <a:ext uri="{FF2B5EF4-FFF2-40B4-BE49-F238E27FC236}">
                <a16:creationId xmlns:a16="http://schemas.microsoft.com/office/drawing/2014/main" id="{37B5D21F-8F97-405C-94ED-AF36E5FB0AA8}"/>
              </a:ext>
            </a:extLst>
          </p:cNvPr>
          <p:cNvGrpSpPr/>
          <p:nvPr/>
        </p:nvGrpSpPr>
        <p:grpSpPr>
          <a:xfrm>
            <a:off x="1227868" y="2014861"/>
            <a:ext cx="7968424" cy="2922022"/>
            <a:chOff x="1227868" y="2014861"/>
            <a:chExt cx="7968424" cy="2922022"/>
          </a:xfrm>
        </p:grpSpPr>
        <p:grpSp>
          <p:nvGrpSpPr>
            <p:cNvPr id="2" name="קבוצה 1">
              <a:extLst>
                <a:ext uri="{FF2B5EF4-FFF2-40B4-BE49-F238E27FC236}">
                  <a16:creationId xmlns:a16="http://schemas.microsoft.com/office/drawing/2014/main" id="{D0729A06-0C76-4955-8993-5798A5A43903}"/>
                </a:ext>
              </a:extLst>
            </p:cNvPr>
            <p:cNvGrpSpPr/>
            <p:nvPr/>
          </p:nvGrpSpPr>
          <p:grpSpPr>
            <a:xfrm>
              <a:off x="1227868" y="2014861"/>
              <a:ext cx="7968424" cy="2536820"/>
              <a:chOff x="2424326" y="1994639"/>
              <a:chExt cx="7968424" cy="2536820"/>
            </a:xfrm>
          </p:grpSpPr>
          <p:pic>
            <p:nvPicPr>
              <p:cNvPr id="5" name="תמונה 4">
                <a:extLst>
                  <a:ext uri="{FF2B5EF4-FFF2-40B4-BE49-F238E27FC236}">
                    <a16:creationId xmlns:a16="http://schemas.microsoft.com/office/drawing/2014/main" id="{95F5E84C-28E6-4B45-9B8F-016D861B0E59}"/>
                  </a:ext>
                </a:extLst>
              </p:cNvPr>
              <p:cNvPicPr>
                <a:picLocks noChangeAspect="1"/>
              </p:cNvPicPr>
              <p:nvPr/>
            </p:nvPicPr>
            <p:blipFill>
              <a:blip r:embed="rId2"/>
              <a:stretch>
                <a:fillRect/>
              </a:stretch>
            </p:blipFill>
            <p:spPr>
              <a:xfrm>
                <a:off x="2425642" y="2562084"/>
                <a:ext cx="2053717" cy="943600"/>
              </a:xfrm>
              <a:prstGeom prst="rect">
                <a:avLst/>
              </a:prstGeom>
            </p:spPr>
          </p:pic>
          <p:pic>
            <p:nvPicPr>
              <p:cNvPr id="7" name="תמונה 6">
                <a:extLst>
                  <a:ext uri="{FF2B5EF4-FFF2-40B4-BE49-F238E27FC236}">
                    <a16:creationId xmlns:a16="http://schemas.microsoft.com/office/drawing/2014/main" id="{C2CDAB65-37D9-47FB-A3B3-DEC130037BBF}"/>
                  </a:ext>
                </a:extLst>
              </p:cNvPr>
              <p:cNvPicPr>
                <a:picLocks noChangeAspect="1"/>
              </p:cNvPicPr>
              <p:nvPr/>
            </p:nvPicPr>
            <p:blipFill>
              <a:blip r:embed="rId3"/>
              <a:stretch>
                <a:fillRect/>
              </a:stretch>
            </p:blipFill>
            <p:spPr>
              <a:xfrm>
                <a:off x="2576792" y="1994639"/>
                <a:ext cx="6190329" cy="634255"/>
              </a:xfrm>
              <a:prstGeom prst="rect">
                <a:avLst/>
              </a:prstGeom>
            </p:spPr>
          </p:pic>
          <p:pic>
            <p:nvPicPr>
              <p:cNvPr id="9" name="תמונה 8">
                <a:extLst>
                  <a:ext uri="{FF2B5EF4-FFF2-40B4-BE49-F238E27FC236}">
                    <a16:creationId xmlns:a16="http://schemas.microsoft.com/office/drawing/2014/main" id="{13F0D343-EAC0-49B5-8282-95891A2EACEC}"/>
                  </a:ext>
                </a:extLst>
              </p:cNvPr>
              <p:cNvPicPr>
                <a:picLocks noChangeAspect="1"/>
              </p:cNvPicPr>
              <p:nvPr/>
            </p:nvPicPr>
            <p:blipFill>
              <a:blip r:embed="rId4"/>
              <a:stretch>
                <a:fillRect/>
              </a:stretch>
            </p:blipFill>
            <p:spPr>
              <a:xfrm>
                <a:off x="6534392" y="2909040"/>
                <a:ext cx="3858358" cy="1622419"/>
              </a:xfrm>
              <a:prstGeom prst="rect">
                <a:avLst/>
              </a:prstGeom>
            </p:spPr>
          </p:pic>
          <p:pic>
            <p:nvPicPr>
              <p:cNvPr id="11" name="תמונה 10">
                <a:extLst>
                  <a:ext uri="{FF2B5EF4-FFF2-40B4-BE49-F238E27FC236}">
                    <a16:creationId xmlns:a16="http://schemas.microsoft.com/office/drawing/2014/main" id="{07E1277E-E2C1-4535-8369-2F4403E76782}"/>
                  </a:ext>
                </a:extLst>
              </p:cNvPr>
              <p:cNvPicPr>
                <a:picLocks noChangeAspect="1"/>
              </p:cNvPicPr>
              <p:nvPr/>
            </p:nvPicPr>
            <p:blipFill>
              <a:blip r:embed="rId5"/>
              <a:stretch>
                <a:fillRect/>
              </a:stretch>
            </p:blipFill>
            <p:spPr>
              <a:xfrm>
                <a:off x="2424326" y="3433917"/>
                <a:ext cx="4110066" cy="896491"/>
              </a:xfrm>
              <a:prstGeom prst="rect">
                <a:avLst/>
              </a:prstGeom>
            </p:spPr>
          </p:pic>
        </p:grpSp>
        <p:pic>
          <p:nvPicPr>
            <p:cNvPr id="3" name="Picture 2">
              <a:extLst>
                <a:ext uri="{FF2B5EF4-FFF2-40B4-BE49-F238E27FC236}">
                  <a16:creationId xmlns:a16="http://schemas.microsoft.com/office/drawing/2014/main" id="{DCC2163A-F10F-4517-A5D6-D5020DBC9CFE}"/>
                </a:ext>
              </a:extLst>
            </p:cNvPr>
            <p:cNvPicPr>
              <a:picLocks noChangeAspect="1"/>
            </p:cNvPicPr>
            <p:nvPr/>
          </p:nvPicPr>
          <p:blipFill>
            <a:blip r:embed="rId6"/>
            <a:stretch>
              <a:fillRect/>
            </a:stretch>
          </p:blipFill>
          <p:spPr>
            <a:xfrm>
              <a:off x="1227868" y="4498733"/>
              <a:ext cx="4562475" cy="438150"/>
            </a:xfrm>
            <a:prstGeom prst="rect">
              <a:avLst/>
            </a:prstGeom>
          </p:spPr>
        </p:pic>
      </p:grpSp>
    </p:spTree>
    <p:extLst>
      <p:ext uri="{BB962C8B-B14F-4D97-AF65-F5344CB8AC3E}">
        <p14:creationId xmlns:p14="http://schemas.microsoft.com/office/powerpoint/2010/main" val="66115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43C9B26-2878-4432-AE61-B22AF6CB55B3}"/>
              </a:ext>
            </a:extLst>
          </p:cNvPr>
          <p:cNvSpPr>
            <a:spLocks noGrp="1"/>
          </p:cNvSpPr>
          <p:nvPr>
            <p:ph type="title"/>
          </p:nvPr>
        </p:nvSpPr>
        <p:spPr/>
        <p:txBody>
          <a:bodyPr/>
          <a:lstStyle/>
          <a:p>
            <a:r>
              <a:rPr lang="en-US" dirty="0"/>
              <a:t>Evaluation Measures</a:t>
            </a:r>
          </a:p>
        </p:txBody>
      </p:sp>
      <p:grpSp>
        <p:nvGrpSpPr>
          <p:cNvPr id="18" name="קבוצה 17">
            <a:extLst>
              <a:ext uri="{FF2B5EF4-FFF2-40B4-BE49-F238E27FC236}">
                <a16:creationId xmlns:a16="http://schemas.microsoft.com/office/drawing/2014/main" id="{178BA62E-9787-43DF-8009-FA8C0A9D13F0}"/>
              </a:ext>
            </a:extLst>
          </p:cNvPr>
          <p:cNvGrpSpPr/>
          <p:nvPr/>
        </p:nvGrpSpPr>
        <p:grpSpPr>
          <a:xfrm>
            <a:off x="1910535" y="2067950"/>
            <a:ext cx="4388869" cy="3733680"/>
            <a:chOff x="964662" y="1973946"/>
            <a:chExt cx="6026982" cy="3859677"/>
          </a:xfrm>
        </p:grpSpPr>
        <p:grpSp>
          <p:nvGrpSpPr>
            <p:cNvPr id="10" name="קבוצה 9">
              <a:extLst>
                <a:ext uri="{FF2B5EF4-FFF2-40B4-BE49-F238E27FC236}">
                  <a16:creationId xmlns:a16="http://schemas.microsoft.com/office/drawing/2014/main" id="{DE9E41E2-6762-404C-A0C6-60D2A778F2C8}"/>
                </a:ext>
              </a:extLst>
            </p:cNvPr>
            <p:cNvGrpSpPr/>
            <p:nvPr/>
          </p:nvGrpSpPr>
          <p:grpSpPr>
            <a:xfrm>
              <a:off x="964662" y="2335237"/>
              <a:ext cx="6026982" cy="3498386"/>
              <a:chOff x="964661" y="1842648"/>
              <a:chExt cx="7534275" cy="3990975"/>
            </a:xfrm>
          </p:grpSpPr>
          <p:pic>
            <p:nvPicPr>
              <p:cNvPr id="5" name="תמונה 4">
                <a:extLst>
                  <a:ext uri="{FF2B5EF4-FFF2-40B4-BE49-F238E27FC236}">
                    <a16:creationId xmlns:a16="http://schemas.microsoft.com/office/drawing/2014/main" id="{150F84B4-BDE0-4FF8-8413-047BE2D984A1}"/>
                  </a:ext>
                </a:extLst>
              </p:cNvPr>
              <p:cNvPicPr>
                <a:picLocks noChangeAspect="1"/>
              </p:cNvPicPr>
              <p:nvPr/>
            </p:nvPicPr>
            <p:blipFill>
              <a:blip r:embed="rId2"/>
              <a:stretch>
                <a:fillRect/>
              </a:stretch>
            </p:blipFill>
            <p:spPr>
              <a:xfrm>
                <a:off x="964661" y="1842648"/>
                <a:ext cx="4962525" cy="1400175"/>
              </a:xfrm>
              <a:prstGeom prst="rect">
                <a:avLst/>
              </a:prstGeom>
            </p:spPr>
          </p:pic>
          <p:pic>
            <p:nvPicPr>
              <p:cNvPr id="7" name="תמונה 6">
                <a:extLst>
                  <a:ext uri="{FF2B5EF4-FFF2-40B4-BE49-F238E27FC236}">
                    <a16:creationId xmlns:a16="http://schemas.microsoft.com/office/drawing/2014/main" id="{AA52F381-68A6-4FF1-9474-55BA3D6C7D92}"/>
                  </a:ext>
                </a:extLst>
              </p:cNvPr>
              <p:cNvPicPr>
                <a:picLocks noChangeAspect="1"/>
              </p:cNvPicPr>
              <p:nvPr/>
            </p:nvPicPr>
            <p:blipFill>
              <a:blip r:embed="rId3"/>
              <a:stretch>
                <a:fillRect/>
              </a:stretch>
            </p:blipFill>
            <p:spPr>
              <a:xfrm>
                <a:off x="964661" y="3242823"/>
                <a:ext cx="7534275" cy="2095500"/>
              </a:xfrm>
              <a:prstGeom prst="rect">
                <a:avLst/>
              </a:prstGeom>
            </p:spPr>
          </p:pic>
          <p:pic>
            <p:nvPicPr>
              <p:cNvPr id="9" name="תמונה 8">
                <a:extLst>
                  <a:ext uri="{FF2B5EF4-FFF2-40B4-BE49-F238E27FC236}">
                    <a16:creationId xmlns:a16="http://schemas.microsoft.com/office/drawing/2014/main" id="{14BD986D-6D38-454F-9AB7-48415CE9AA95}"/>
                  </a:ext>
                </a:extLst>
              </p:cNvPr>
              <p:cNvPicPr>
                <a:picLocks noChangeAspect="1"/>
              </p:cNvPicPr>
              <p:nvPr/>
            </p:nvPicPr>
            <p:blipFill>
              <a:blip r:embed="rId4"/>
              <a:stretch>
                <a:fillRect/>
              </a:stretch>
            </p:blipFill>
            <p:spPr>
              <a:xfrm>
                <a:off x="1476741" y="5338323"/>
                <a:ext cx="4314825" cy="495300"/>
              </a:xfrm>
              <a:prstGeom prst="rect">
                <a:avLst/>
              </a:prstGeom>
            </p:spPr>
          </p:pic>
        </p:grpSp>
        <p:pic>
          <p:nvPicPr>
            <p:cNvPr id="16" name="תמונה 15">
              <a:extLst>
                <a:ext uri="{FF2B5EF4-FFF2-40B4-BE49-F238E27FC236}">
                  <a16:creationId xmlns:a16="http://schemas.microsoft.com/office/drawing/2014/main" id="{7F038FB4-84E6-48E2-9AC8-EEADA12BB8BF}"/>
                </a:ext>
              </a:extLst>
            </p:cNvPr>
            <p:cNvPicPr>
              <a:picLocks noChangeAspect="1"/>
            </p:cNvPicPr>
            <p:nvPr/>
          </p:nvPicPr>
          <p:blipFill>
            <a:blip r:embed="rId5"/>
            <a:stretch>
              <a:fillRect/>
            </a:stretch>
          </p:blipFill>
          <p:spPr>
            <a:xfrm>
              <a:off x="1980912" y="1973946"/>
              <a:ext cx="2238375" cy="295275"/>
            </a:xfrm>
            <a:prstGeom prst="rect">
              <a:avLst/>
            </a:prstGeom>
          </p:spPr>
        </p:pic>
      </p:grpSp>
      <p:grpSp>
        <p:nvGrpSpPr>
          <p:cNvPr id="27" name="קבוצה 26">
            <a:extLst>
              <a:ext uri="{FF2B5EF4-FFF2-40B4-BE49-F238E27FC236}">
                <a16:creationId xmlns:a16="http://schemas.microsoft.com/office/drawing/2014/main" id="{6CC8453B-AAF5-44BF-B787-16BBC4B94D7B}"/>
              </a:ext>
            </a:extLst>
          </p:cNvPr>
          <p:cNvGrpSpPr/>
          <p:nvPr/>
        </p:nvGrpSpPr>
        <p:grpSpPr>
          <a:xfrm>
            <a:off x="6299404" y="2067950"/>
            <a:ext cx="4040349" cy="4084753"/>
            <a:chOff x="6458351" y="1930603"/>
            <a:chExt cx="3857626" cy="4340754"/>
          </a:xfrm>
        </p:grpSpPr>
        <p:grpSp>
          <p:nvGrpSpPr>
            <p:cNvPr id="17" name="קבוצה 16">
              <a:extLst>
                <a:ext uri="{FF2B5EF4-FFF2-40B4-BE49-F238E27FC236}">
                  <a16:creationId xmlns:a16="http://schemas.microsoft.com/office/drawing/2014/main" id="{91EB68C7-A750-4494-B33C-EEC5E21721B4}"/>
                </a:ext>
              </a:extLst>
            </p:cNvPr>
            <p:cNvGrpSpPr/>
            <p:nvPr/>
          </p:nvGrpSpPr>
          <p:grpSpPr>
            <a:xfrm>
              <a:off x="7247538" y="1930603"/>
              <a:ext cx="2490922" cy="1038762"/>
              <a:chOff x="7369713" y="3187798"/>
              <a:chExt cx="3857625" cy="1219200"/>
            </a:xfrm>
          </p:grpSpPr>
          <p:pic>
            <p:nvPicPr>
              <p:cNvPr id="12" name="תמונה 11">
                <a:extLst>
                  <a:ext uri="{FF2B5EF4-FFF2-40B4-BE49-F238E27FC236}">
                    <a16:creationId xmlns:a16="http://schemas.microsoft.com/office/drawing/2014/main" id="{E54C04C1-2F81-4077-BCFF-B5A8153E99B9}"/>
                  </a:ext>
                </a:extLst>
              </p:cNvPr>
              <p:cNvPicPr>
                <a:picLocks noChangeAspect="1"/>
              </p:cNvPicPr>
              <p:nvPr/>
            </p:nvPicPr>
            <p:blipFill>
              <a:blip r:embed="rId6"/>
              <a:stretch>
                <a:fillRect/>
              </a:stretch>
            </p:blipFill>
            <p:spPr>
              <a:xfrm>
                <a:off x="7369713" y="3397348"/>
                <a:ext cx="3857625" cy="1009650"/>
              </a:xfrm>
              <a:prstGeom prst="rect">
                <a:avLst/>
              </a:prstGeom>
            </p:spPr>
          </p:pic>
          <p:pic>
            <p:nvPicPr>
              <p:cNvPr id="14" name="תמונה 13">
                <a:extLst>
                  <a:ext uri="{FF2B5EF4-FFF2-40B4-BE49-F238E27FC236}">
                    <a16:creationId xmlns:a16="http://schemas.microsoft.com/office/drawing/2014/main" id="{4792D78B-9BF6-4EBA-AE9A-FB05CDABF7A4}"/>
                  </a:ext>
                </a:extLst>
              </p:cNvPr>
              <p:cNvPicPr>
                <a:picLocks noChangeAspect="1"/>
              </p:cNvPicPr>
              <p:nvPr/>
            </p:nvPicPr>
            <p:blipFill>
              <a:blip r:embed="rId7"/>
              <a:stretch>
                <a:fillRect/>
              </a:stretch>
            </p:blipFill>
            <p:spPr>
              <a:xfrm>
                <a:off x="7867797" y="3187798"/>
                <a:ext cx="2533650" cy="209550"/>
              </a:xfrm>
              <a:prstGeom prst="rect">
                <a:avLst/>
              </a:prstGeom>
            </p:spPr>
          </p:pic>
        </p:grpSp>
        <p:pic>
          <p:nvPicPr>
            <p:cNvPr id="20" name="תמונה 19">
              <a:extLst>
                <a:ext uri="{FF2B5EF4-FFF2-40B4-BE49-F238E27FC236}">
                  <a16:creationId xmlns:a16="http://schemas.microsoft.com/office/drawing/2014/main" id="{B1B771F0-D7D3-439F-98CC-FF43D91C18C7}"/>
                </a:ext>
              </a:extLst>
            </p:cNvPr>
            <p:cNvPicPr>
              <a:picLocks noChangeAspect="1"/>
            </p:cNvPicPr>
            <p:nvPr/>
          </p:nvPicPr>
          <p:blipFill>
            <a:blip r:embed="rId8"/>
            <a:stretch>
              <a:fillRect/>
            </a:stretch>
          </p:blipFill>
          <p:spPr>
            <a:xfrm>
              <a:off x="7587915" y="2919480"/>
              <a:ext cx="2174345" cy="1019039"/>
            </a:xfrm>
            <a:prstGeom prst="rect">
              <a:avLst/>
            </a:prstGeom>
          </p:spPr>
        </p:pic>
        <p:pic>
          <p:nvPicPr>
            <p:cNvPr id="22" name="תמונה 21">
              <a:extLst>
                <a:ext uri="{FF2B5EF4-FFF2-40B4-BE49-F238E27FC236}">
                  <a16:creationId xmlns:a16="http://schemas.microsoft.com/office/drawing/2014/main" id="{4DE364B8-1FAE-4DB2-B852-D8AAB5CB9CBA}"/>
                </a:ext>
              </a:extLst>
            </p:cNvPr>
            <p:cNvPicPr>
              <a:picLocks noChangeAspect="1"/>
            </p:cNvPicPr>
            <p:nvPr/>
          </p:nvPicPr>
          <p:blipFill>
            <a:blip r:embed="rId9"/>
            <a:stretch>
              <a:fillRect/>
            </a:stretch>
          </p:blipFill>
          <p:spPr>
            <a:xfrm>
              <a:off x="6458351" y="4082662"/>
              <a:ext cx="3857626" cy="964407"/>
            </a:xfrm>
            <a:prstGeom prst="rect">
              <a:avLst/>
            </a:prstGeom>
          </p:spPr>
        </p:pic>
        <p:pic>
          <p:nvPicPr>
            <p:cNvPr id="24" name="תמונה 23">
              <a:extLst>
                <a:ext uri="{FF2B5EF4-FFF2-40B4-BE49-F238E27FC236}">
                  <a16:creationId xmlns:a16="http://schemas.microsoft.com/office/drawing/2014/main" id="{8FBA34E2-75EF-4B2F-BB28-F9C92613BE13}"/>
                </a:ext>
              </a:extLst>
            </p:cNvPr>
            <p:cNvPicPr>
              <a:picLocks noChangeAspect="1"/>
            </p:cNvPicPr>
            <p:nvPr/>
          </p:nvPicPr>
          <p:blipFill>
            <a:blip r:embed="rId10"/>
            <a:stretch>
              <a:fillRect/>
            </a:stretch>
          </p:blipFill>
          <p:spPr>
            <a:xfrm>
              <a:off x="7141703" y="4915832"/>
              <a:ext cx="2581048" cy="522355"/>
            </a:xfrm>
            <a:prstGeom prst="rect">
              <a:avLst/>
            </a:prstGeom>
          </p:spPr>
        </p:pic>
        <p:pic>
          <p:nvPicPr>
            <p:cNvPr id="26" name="תמונה 25">
              <a:extLst>
                <a:ext uri="{FF2B5EF4-FFF2-40B4-BE49-F238E27FC236}">
                  <a16:creationId xmlns:a16="http://schemas.microsoft.com/office/drawing/2014/main" id="{07B0C275-DEDC-4028-BCFC-D294C19100E3}"/>
                </a:ext>
              </a:extLst>
            </p:cNvPr>
            <p:cNvPicPr>
              <a:picLocks noChangeAspect="1"/>
            </p:cNvPicPr>
            <p:nvPr/>
          </p:nvPicPr>
          <p:blipFill>
            <a:blip r:embed="rId11"/>
            <a:stretch>
              <a:fillRect/>
            </a:stretch>
          </p:blipFill>
          <p:spPr>
            <a:xfrm>
              <a:off x="7141703" y="5612366"/>
              <a:ext cx="2581048" cy="658991"/>
            </a:xfrm>
            <a:prstGeom prst="rect">
              <a:avLst/>
            </a:prstGeom>
          </p:spPr>
        </p:pic>
      </p:grpSp>
    </p:spTree>
    <p:extLst>
      <p:ext uri="{BB962C8B-B14F-4D97-AF65-F5344CB8AC3E}">
        <p14:creationId xmlns:p14="http://schemas.microsoft.com/office/powerpoint/2010/main" val="286871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a:extLst>
              <a:ext uri="{FF2B5EF4-FFF2-40B4-BE49-F238E27FC236}">
                <a16:creationId xmlns:a16="http://schemas.microsoft.com/office/drawing/2014/main" id="{6EC1ED1E-9FEA-4C9A-BBCB-F53F97BE90C5}"/>
              </a:ext>
            </a:extLst>
          </p:cNvPr>
          <p:cNvGrpSpPr/>
          <p:nvPr/>
        </p:nvGrpSpPr>
        <p:grpSpPr>
          <a:xfrm>
            <a:off x="1193409" y="1842868"/>
            <a:ext cx="9805181" cy="4344530"/>
            <a:chOff x="669466" y="1390819"/>
            <a:chExt cx="11289087" cy="5359286"/>
          </a:xfrm>
        </p:grpSpPr>
        <p:pic>
          <p:nvPicPr>
            <p:cNvPr id="5" name="תמונה 4">
              <a:extLst>
                <a:ext uri="{FF2B5EF4-FFF2-40B4-BE49-F238E27FC236}">
                  <a16:creationId xmlns:a16="http://schemas.microsoft.com/office/drawing/2014/main" id="{08E0C76F-679E-4F98-A197-FC4746B1F55A}"/>
                </a:ext>
              </a:extLst>
            </p:cNvPr>
            <p:cNvPicPr>
              <a:picLocks noChangeAspect="1"/>
            </p:cNvPicPr>
            <p:nvPr/>
          </p:nvPicPr>
          <p:blipFill>
            <a:blip r:embed="rId2"/>
            <a:stretch>
              <a:fillRect/>
            </a:stretch>
          </p:blipFill>
          <p:spPr>
            <a:xfrm>
              <a:off x="669466" y="1390819"/>
              <a:ext cx="3810000" cy="3819525"/>
            </a:xfrm>
            <a:prstGeom prst="rect">
              <a:avLst/>
            </a:prstGeom>
          </p:spPr>
        </p:pic>
        <p:pic>
          <p:nvPicPr>
            <p:cNvPr id="7" name="תמונה 6">
              <a:extLst>
                <a:ext uri="{FF2B5EF4-FFF2-40B4-BE49-F238E27FC236}">
                  <a16:creationId xmlns:a16="http://schemas.microsoft.com/office/drawing/2014/main" id="{66EDE8C3-1823-487B-9E33-4396E494CB4C}"/>
                </a:ext>
              </a:extLst>
            </p:cNvPr>
            <p:cNvPicPr>
              <a:picLocks noChangeAspect="1"/>
            </p:cNvPicPr>
            <p:nvPr/>
          </p:nvPicPr>
          <p:blipFill>
            <a:blip r:embed="rId3"/>
            <a:stretch>
              <a:fillRect/>
            </a:stretch>
          </p:blipFill>
          <p:spPr>
            <a:xfrm>
              <a:off x="669466" y="5210344"/>
              <a:ext cx="3810000" cy="1475619"/>
            </a:xfrm>
            <a:prstGeom prst="rect">
              <a:avLst/>
            </a:prstGeom>
          </p:spPr>
        </p:pic>
        <p:pic>
          <p:nvPicPr>
            <p:cNvPr id="9" name="תמונה 8">
              <a:extLst>
                <a:ext uri="{FF2B5EF4-FFF2-40B4-BE49-F238E27FC236}">
                  <a16:creationId xmlns:a16="http://schemas.microsoft.com/office/drawing/2014/main" id="{55F79C39-57AD-4AF2-BAB4-6D8632EEC227}"/>
                </a:ext>
              </a:extLst>
            </p:cNvPr>
            <p:cNvPicPr>
              <a:picLocks noChangeAspect="1"/>
            </p:cNvPicPr>
            <p:nvPr/>
          </p:nvPicPr>
          <p:blipFill>
            <a:blip r:embed="rId4"/>
            <a:stretch>
              <a:fillRect/>
            </a:stretch>
          </p:blipFill>
          <p:spPr>
            <a:xfrm>
              <a:off x="4562936" y="1390819"/>
              <a:ext cx="3643059" cy="5359286"/>
            </a:xfrm>
            <a:prstGeom prst="rect">
              <a:avLst/>
            </a:prstGeom>
          </p:spPr>
        </p:pic>
        <p:pic>
          <p:nvPicPr>
            <p:cNvPr id="11" name="תמונה 10">
              <a:extLst>
                <a:ext uri="{FF2B5EF4-FFF2-40B4-BE49-F238E27FC236}">
                  <a16:creationId xmlns:a16="http://schemas.microsoft.com/office/drawing/2014/main" id="{D48DD373-8369-46C6-99C8-7C94E3175964}"/>
                </a:ext>
              </a:extLst>
            </p:cNvPr>
            <p:cNvPicPr>
              <a:picLocks noChangeAspect="1"/>
            </p:cNvPicPr>
            <p:nvPr/>
          </p:nvPicPr>
          <p:blipFill>
            <a:blip r:embed="rId5"/>
            <a:stretch>
              <a:fillRect/>
            </a:stretch>
          </p:blipFill>
          <p:spPr>
            <a:xfrm>
              <a:off x="8271329" y="1390819"/>
              <a:ext cx="3687224" cy="2038181"/>
            </a:xfrm>
            <a:prstGeom prst="rect">
              <a:avLst/>
            </a:prstGeom>
          </p:spPr>
        </p:pic>
      </p:grpSp>
      <p:sp>
        <p:nvSpPr>
          <p:cNvPr id="8" name="כותרת 1">
            <a:extLst>
              <a:ext uri="{FF2B5EF4-FFF2-40B4-BE49-F238E27FC236}">
                <a16:creationId xmlns:a16="http://schemas.microsoft.com/office/drawing/2014/main" id="{ADB5AD2A-FCD3-48F8-AFA8-FFE690D7CA1B}"/>
              </a:ext>
            </a:extLst>
          </p:cNvPr>
          <p:cNvSpPr>
            <a:spLocks noGrp="1"/>
          </p:cNvSpPr>
          <p:nvPr>
            <p:ph type="title"/>
          </p:nvPr>
        </p:nvSpPr>
        <p:spPr>
          <a:xfrm>
            <a:off x="1097280" y="286603"/>
            <a:ext cx="10058400" cy="1450757"/>
          </a:xfrm>
        </p:spPr>
        <p:txBody>
          <a:bodyPr/>
          <a:lstStyle/>
          <a:p>
            <a:r>
              <a:rPr lang="en-US" dirty="0"/>
              <a:t>Per-Trial Prediction Results</a:t>
            </a:r>
          </a:p>
        </p:txBody>
      </p:sp>
    </p:spTree>
    <p:extLst>
      <p:ext uri="{BB962C8B-B14F-4D97-AF65-F5344CB8AC3E}">
        <p14:creationId xmlns:p14="http://schemas.microsoft.com/office/powerpoint/2010/main" val="14481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1757DB38-794E-430D-BAC5-37BE923855AC}"/>
              </a:ext>
            </a:extLst>
          </p:cNvPr>
          <p:cNvPicPr>
            <a:picLocks noChangeAspect="1"/>
          </p:cNvPicPr>
          <p:nvPr/>
        </p:nvPicPr>
        <p:blipFill>
          <a:blip r:embed="rId2"/>
          <a:stretch>
            <a:fillRect/>
          </a:stretch>
        </p:blipFill>
        <p:spPr>
          <a:xfrm>
            <a:off x="330156" y="1997468"/>
            <a:ext cx="6041192" cy="2667333"/>
          </a:xfrm>
          <a:prstGeom prst="rect">
            <a:avLst/>
          </a:prstGeom>
        </p:spPr>
      </p:pic>
      <p:pic>
        <p:nvPicPr>
          <p:cNvPr id="7" name="תמונה 6">
            <a:extLst>
              <a:ext uri="{FF2B5EF4-FFF2-40B4-BE49-F238E27FC236}">
                <a16:creationId xmlns:a16="http://schemas.microsoft.com/office/drawing/2014/main" id="{28F904D8-1809-4E28-9D02-A2F9033F1653}"/>
              </a:ext>
            </a:extLst>
          </p:cNvPr>
          <p:cNvPicPr>
            <a:picLocks noChangeAspect="1"/>
          </p:cNvPicPr>
          <p:nvPr/>
        </p:nvPicPr>
        <p:blipFill>
          <a:blip r:embed="rId3"/>
          <a:stretch>
            <a:fillRect/>
          </a:stretch>
        </p:blipFill>
        <p:spPr>
          <a:xfrm>
            <a:off x="6205823" y="2100066"/>
            <a:ext cx="5656022" cy="2667333"/>
          </a:xfrm>
          <a:prstGeom prst="rect">
            <a:avLst/>
          </a:prstGeom>
        </p:spPr>
      </p:pic>
      <p:sp>
        <p:nvSpPr>
          <p:cNvPr id="4" name="כותרת 1">
            <a:extLst>
              <a:ext uri="{FF2B5EF4-FFF2-40B4-BE49-F238E27FC236}">
                <a16:creationId xmlns:a16="http://schemas.microsoft.com/office/drawing/2014/main" id="{2E8EEF96-ADCB-47B9-B13A-9E65CF0B9D86}"/>
              </a:ext>
            </a:extLst>
          </p:cNvPr>
          <p:cNvSpPr>
            <a:spLocks noGrp="1"/>
          </p:cNvSpPr>
          <p:nvPr>
            <p:ph type="title"/>
          </p:nvPr>
        </p:nvSpPr>
        <p:spPr>
          <a:xfrm>
            <a:off x="1097280" y="286603"/>
            <a:ext cx="10058400" cy="1450757"/>
          </a:xfrm>
        </p:spPr>
        <p:txBody>
          <a:bodyPr/>
          <a:lstStyle/>
          <a:p>
            <a:r>
              <a:rPr lang="en-US" dirty="0"/>
              <a:t>The Impact of Different Textual Feature Sets</a:t>
            </a:r>
          </a:p>
        </p:txBody>
      </p:sp>
    </p:spTree>
    <p:extLst>
      <p:ext uri="{BB962C8B-B14F-4D97-AF65-F5344CB8AC3E}">
        <p14:creationId xmlns:p14="http://schemas.microsoft.com/office/powerpoint/2010/main" val="351192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E773457D-8BB5-426A-84B0-18BE999B5219}"/>
              </a:ext>
            </a:extLst>
          </p:cNvPr>
          <p:cNvPicPr>
            <a:picLocks noChangeAspect="1"/>
          </p:cNvPicPr>
          <p:nvPr/>
        </p:nvPicPr>
        <p:blipFill>
          <a:blip r:embed="rId2"/>
          <a:stretch>
            <a:fillRect/>
          </a:stretch>
        </p:blipFill>
        <p:spPr>
          <a:xfrm>
            <a:off x="3334043" y="1781117"/>
            <a:ext cx="5233182" cy="4522053"/>
          </a:xfrm>
          <a:prstGeom prst="rect">
            <a:avLst/>
          </a:prstGeom>
        </p:spPr>
      </p:pic>
      <p:sp>
        <p:nvSpPr>
          <p:cNvPr id="3" name="כותרת 1">
            <a:extLst>
              <a:ext uri="{FF2B5EF4-FFF2-40B4-BE49-F238E27FC236}">
                <a16:creationId xmlns:a16="http://schemas.microsoft.com/office/drawing/2014/main" id="{5CA278D7-B291-4620-8911-90D267E54212}"/>
              </a:ext>
            </a:extLst>
          </p:cNvPr>
          <p:cNvSpPr>
            <a:spLocks noGrp="1"/>
          </p:cNvSpPr>
          <p:nvPr>
            <p:ph type="title"/>
          </p:nvPr>
        </p:nvSpPr>
        <p:spPr>
          <a:xfrm>
            <a:off x="1097280" y="286603"/>
            <a:ext cx="10058400" cy="1450757"/>
          </a:xfrm>
        </p:spPr>
        <p:txBody>
          <a:bodyPr/>
          <a:lstStyle/>
          <a:p>
            <a:r>
              <a:rPr lang="en-US" dirty="0"/>
              <a:t>The Complementary Impact of Textual and Behavioral Features</a:t>
            </a:r>
          </a:p>
        </p:txBody>
      </p:sp>
    </p:spTree>
    <p:extLst>
      <p:ext uri="{BB962C8B-B14F-4D97-AF65-F5344CB8AC3E}">
        <p14:creationId xmlns:p14="http://schemas.microsoft.com/office/powerpoint/2010/main" val="250078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59712DB6-58FE-45A6-9712-FDCE18D91C39}"/>
              </a:ext>
            </a:extLst>
          </p:cNvPr>
          <p:cNvPicPr>
            <a:picLocks noChangeAspect="1"/>
          </p:cNvPicPr>
          <p:nvPr/>
        </p:nvPicPr>
        <p:blipFill>
          <a:blip r:embed="rId2"/>
          <a:stretch>
            <a:fillRect/>
          </a:stretch>
        </p:blipFill>
        <p:spPr>
          <a:xfrm>
            <a:off x="682284" y="1874307"/>
            <a:ext cx="10888392" cy="4293218"/>
          </a:xfrm>
          <a:prstGeom prst="rect">
            <a:avLst/>
          </a:prstGeom>
        </p:spPr>
      </p:pic>
      <p:sp>
        <p:nvSpPr>
          <p:cNvPr id="3" name="כותרת 1">
            <a:extLst>
              <a:ext uri="{FF2B5EF4-FFF2-40B4-BE49-F238E27FC236}">
                <a16:creationId xmlns:a16="http://schemas.microsoft.com/office/drawing/2014/main" id="{43C91224-BC9F-4B2D-A2F0-C2E21203B04C}"/>
              </a:ext>
            </a:extLst>
          </p:cNvPr>
          <p:cNvSpPr>
            <a:spLocks noGrp="1"/>
          </p:cNvSpPr>
          <p:nvPr>
            <p:ph type="title"/>
          </p:nvPr>
        </p:nvSpPr>
        <p:spPr>
          <a:xfrm>
            <a:off x="1097280" y="286603"/>
            <a:ext cx="10058400" cy="1450757"/>
          </a:xfrm>
        </p:spPr>
        <p:txBody>
          <a:bodyPr/>
          <a:lstStyle/>
          <a:p>
            <a:r>
              <a:rPr lang="en-US" dirty="0"/>
              <a:t>Prefix Size Impact</a:t>
            </a:r>
          </a:p>
        </p:txBody>
      </p:sp>
    </p:spTree>
    <p:extLst>
      <p:ext uri="{BB962C8B-B14F-4D97-AF65-F5344CB8AC3E}">
        <p14:creationId xmlns:p14="http://schemas.microsoft.com/office/powerpoint/2010/main" val="3666285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1">
            <a:extLst>
              <a:ext uri="{FF2B5EF4-FFF2-40B4-BE49-F238E27FC236}">
                <a16:creationId xmlns:a16="http://schemas.microsoft.com/office/drawing/2014/main" id="{43C91224-BC9F-4B2D-A2F0-C2E21203B04C}"/>
              </a:ext>
            </a:extLst>
          </p:cNvPr>
          <p:cNvSpPr>
            <a:spLocks noGrp="1"/>
          </p:cNvSpPr>
          <p:nvPr>
            <p:ph type="title"/>
          </p:nvPr>
        </p:nvSpPr>
        <p:spPr>
          <a:xfrm>
            <a:off x="1097280" y="286603"/>
            <a:ext cx="10058400" cy="1450757"/>
          </a:xfrm>
        </p:spPr>
        <p:txBody>
          <a:bodyPr/>
          <a:lstStyle/>
          <a:p>
            <a:r>
              <a:rPr lang="en-US" dirty="0"/>
              <a:t>Prefix Size Impact</a:t>
            </a:r>
          </a:p>
        </p:txBody>
      </p:sp>
      <p:pic>
        <p:nvPicPr>
          <p:cNvPr id="2" name="Picture 1">
            <a:extLst>
              <a:ext uri="{FF2B5EF4-FFF2-40B4-BE49-F238E27FC236}">
                <a16:creationId xmlns:a16="http://schemas.microsoft.com/office/drawing/2014/main" id="{977480A7-1DEA-4F0A-AC86-8DBA78C9A1A7}"/>
              </a:ext>
            </a:extLst>
          </p:cNvPr>
          <p:cNvPicPr>
            <a:picLocks noChangeAspect="1"/>
          </p:cNvPicPr>
          <p:nvPr/>
        </p:nvPicPr>
        <p:blipFill>
          <a:blip r:embed="rId2"/>
          <a:stretch>
            <a:fillRect/>
          </a:stretch>
        </p:blipFill>
        <p:spPr>
          <a:xfrm>
            <a:off x="751840" y="1812035"/>
            <a:ext cx="10403840" cy="4027807"/>
          </a:xfrm>
          <a:prstGeom prst="rect">
            <a:avLst/>
          </a:prstGeom>
        </p:spPr>
      </p:pic>
    </p:spTree>
    <p:extLst>
      <p:ext uri="{BB962C8B-B14F-4D97-AF65-F5344CB8AC3E}">
        <p14:creationId xmlns:p14="http://schemas.microsoft.com/office/powerpoint/2010/main" val="219781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1">
            <a:extLst>
              <a:ext uri="{FF2B5EF4-FFF2-40B4-BE49-F238E27FC236}">
                <a16:creationId xmlns:a16="http://schemas.microsoft.com/office/drawing/2014/main" id="{43C91224-BC9F-4B2D-A2F0-C2E21203B04C}"/>
              </a:ext>
            </a:extLst>
          </p:cNvPr>
          <p:cNvSpPr>
            <a:spLocks noGrp="1"/>
          </p:cNvSpPr>
          <p:nvPr>
            <p:ph type="title"/>
          </p:nvPr>
        </p:nvSpPr>
        <p:spPr>
          <a:xfrm>
            <a:off x="1097280" y="286603"/>
            <a:ext cx="10058400" cy="1450757"/>
          </a:xfrm>
        </p:spPr>
        <p:txBody>
          <a:bodyPr/>
          <a:lstStyle/>
          <a:p>
            <a:r>
              <a:rPr lang="en-US" dirty="0"/>
              <a:t>Trial Number Impact</a:t>
            </a:r>
          </a:p>
        </p:txBody>
      </p:sp>
      <p:pic>
        <p:nvPicPr>
          <p:cNvPr id="4" name="Picture 3">
            <a:extLst>
              <a:ext uri="{FF2B5EF4-FFF2-40B4-BE49-F238E27FC236}">
                <a16:creationId xmlns:a16="http://schemas.microsoft.com/office/drawing/2014/main" id="{159499C4-9AF5-4B64-9CA4-8B04ABB36644}"/>
              </a:ext>
            </a:extLst>
          </p:cNvPr>
          <p:cNvPicPr>
            <a:picLocks noChangeAspect="1"/>
          </p:cNvPicPr>
          <p:nvPr/>
        </p:nvPicPr>
        <p:blipFill>
          <a:blip r:embed="rId2"/>
          <a:stretch>
            <a:fillRect/>
          </a:stretch>
        </p:blipFill>
        <p:spPr>
          <a:xfrm>
            <a:off x="762000" y="1737360"/>
            <a:ext cx="10668000" cy="3946918"/>
          </a:xfrm>
          <a:prstGeom prst="rect">
            <a:avLst/>
          </a:prstGeom>
        </p:spPr>
      </p:pic>
    </p:spTree>
    <p:extLst>
      <p:ext uri="{BB962C8B-B14F-4D97-AF65-F5344CB8AC3E}">
        <p14:creationId xmlns:p14="http://schemas.microsoft.com/office/powerpoint/2010/main" val="348430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8FE1D9-0874-4CC5-8B2B-A1BA64744F37}"/>
              </a:ext>
            </a:extLst>
          </p:cNvPr>
          <p:cNvSpPr>
            <a:spLocks noGrp="1"/>
          </p:cNvSpPr>
          <p:nvPr>
            <p:ph type="title"/>
          </p:nvPr>
        </p:nvSpPr>
        <p:spPr/>
        <p:txBody>
          <a:bodyPr>
            <a:normAutofit fontScale="90000"/>
          </a:bodyPr>
          <a:lstStyle/>
          <a:p>
            <a:r>
              <a:rPr lang="en-US" dirty="0"/>
              <a:t>Designing an Automatic Agent for Repeated Language based Persuasion Games</a:t>
            </a:r>
          </a:p>
        </p:txBody>
      </p:sp>
      <p:sp>
        <p:nvSpPr>
          <p:cNvPr id="3" name="מציין מיקום תוכן 2">
            <a:extLst>
              <a:ext uri="{FF2B5EF4-FFF2-40B4-BE49-F238E27FC236}">
                <a16:creationId xmlns:a16="http://schemas.microsoft.com/office/drawing/2014/main" id="{35ACA890-6E97-4070-97AB-CB6D33631BD3}"/>
              </a:ext>
            </a:extLst>
          </p:cNvPr>
          <p:cNvSpPr>
            <a:spLocks noGrp="1"/>
          </p:cNvSpPr>
          <p:nvPr>
            <p:ph idx="1"/>
          </p:nvPr>
        </p:nvSpPr>
        <p:spPr/>
        <p:txBody>
          <a:bodyPr/>
          <a:lstStyle/>
          <a:p>
            <a:r>
              <a:rPr lang="en-US" dirty="0"/>
              <a:t>Maya </a:t>
            </a:r>
            <a:r>
              <a:rPr lang="en-US" dirty="0" err="1"/>
              <a:t>Raifer</a:t>
            </a:r>
            <a:r>
              <a:rPr lang="en-US" dirty="0"/>
              <a:t>, Guy </a:t>
            </a:r>
            <a:r>
              <a:rPr lang="en-US" dirty="0" err="1"/>
              <a:t>Rotman</a:t>
            </a:r>
            <a:r>
              <a:rPr lang="en-US" dirty="0"/>
              <a:t>, </a:t>
            </a:r>
            <a:r>
              <a:rPr lang="en-US" dirty="0" err="1"/>
              <a:t>Reut</a:t>
            </a:r>
            <a:r>
              <a:rPr lang="en-US" dirty="0"/>
              <a:t> </a:t>
            </a:r>
            <a:r>
              <a:rPr lang="en-US" dirty="0" err="1"/>
              <a:t>Apel</a:t>
            </a:r>
            <a:r>
              <a:rPr lang="en-US" dirty="0"/>
              <a:t>, Moshe </a:t>
            </a:r>
            <a:r>
              <a:rPr lang="en-US" dirty="0" err="1"/>
              <a:t>Tennenholtz</a:t>
            </a:r>
            <a:r>
              <a:rPr lang="en-US" dirty="0"/>
              <a:t>, Roi </a:t>
            </a:r>
            <a:r>
              <a:rPr lang="en-US" dirty="0" err="1"/>
              <a:t>Reichart</a:t>
            </a:r>
            <a:endParaRPr lang="en-US" dirty="0"/>
          </a:p>
        </p:txBody>
      </p:sp>
    </p:spTree>
    <p:extLst>
      <p:ext uri="{BB962C8B-B14F-4D97-AF65-F5344CB8AC3E}">
        <p14:creationId xmlns:p14="http://schemas.microsoft.com/office/powerpoint/2010/main" val="413204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קבוצה 2">
            <a:extLst>
              <a:ext uri="{FF2B5EF4-FFF2-40B4-BE49-F238E27FC236}">
                <a16:creationId xmlns:a16="http://schemas.microsoft.com/office/drawing/2014/main" id="{623301C2-75C7-472C-85E6-952A483DF53D}"/>
              </a:ext>
            </a:extLst>
          </p:cNvPr>
          <p:cNvGrpSpPr/>
          <p:nvPr/>
        </p:nvGrpSpPr>
        <p:grpSpPr>
          <a:xfrm>
            <a:off x="862818" y="1856935"/>
            <a:ext cx="10466363" cy="4445391"/>
            <a:chOff x="456614" y="1218614"/>
            <a:chExt cx="11046145" cy="5639386"/>
          </a:xfrm>
        </p:grpSpPr>
        <p:pic>
          <p:nvPicPr>
            <p:cNvPr id="4" name="תמונה 3">
              <a:extLst>
                <a:ext uri="{FF2B5EF4-FFF2-40B4-BE49-F238E27FC236}">
                  <a16:creationId xmlns:a16="http://schemas.microsoft.com/office/drawing/2014/main" id="{2689DC96-D9B6-46B1-89BA-427C060056FE}"/>
                </a:ext>
              </a:extLst>
            </p:cNvPr>
            <p:cNvPicPr>
              <a:picLocks noChangeAspect="1"/>
            </p:cNvPicPr>
            <p:nvPr/>
          </p:nvPicPr>
          <p:blipFill>
            <a:blip r:embed="rId2"/>
            <a:stretch>
              <a:fillRect/>
            </a:stretch>
          </p:blipFill>
          <p:spPr>
            <a:xfrm>
              <a:off x="456614" y="1218614"/>
              <a:ext cx="5639386" cy="5639386"/>
            </a:xfrm>
            <a:prstGeom prst="rect">
              <a:avLst/>
            </a:prstGeom>
          </p:spPr>
        </p:pic>
        <p:pic>
          <p:nvPicPr>
            <p:cNvPr id="6" name="תמונה 5">
              <a:extLst>
                <a:ext uri="{FF2B5EF4-FFF2-40B4-BE49-F238E27FC236}">
                  <a16:creationId xmlns:a16="http://schemas.microsoft.com/office/drawing/2014/main" id="{3851E5DD-8E60-4D34-B339-D5C916566042}"/>
                </a:ext>
              </a:extLst>
            </p:cNvPr>
            <p:cNvPicPr>
              <a:picLocks noChangeAspect="1"/>
            </p:cNvPicPr>
            <p:nvPr/>
          </p:nvPicPr>
          <p:blipFill>
            <a:blip r:embed="rId3"/>
            <a:stretch>
              <a:fillRect/>
            </a:stretch>
          </p:blipFill>
          <p:spPr>
            <a:xfrm>
              <a:off x="6616434" y="1573091"/>
              <a:ext cx="4886325" cy="2305050"/>
            </a:xfrm>
            <a:prstGeom prst="rect">
              <a:avLst/>
            </a:prstGeom>
          </p:spPr>
        </p:pic>
        <p:pic>
          <p:nvPicPr>
            <p:cNvPr id="7" name="תמונה 6">
              <a:extLst>
                <a:ext uri="{FF2B5EF4-FFF2-40B4-BE49-F238E27FC236}">
                  <a16:creationId xmlns:a16="http://schemas.microsoft.com/office/drawing/2014/main" id="{174505F4-4676-4B24-B68B-E31FBF703C48}"/>
                </a:ext>
              </a:extLst>
            </p:cNvPr>
            <p:cNvPicPr>
              <a:picLocks noChangeAspect="1"/>
            </p:cNvPicPr>
            <p:nvPr/>
          </p:nvPicPr>
          <p:blipFill>
            <a:blip r:embed="rId4"/>
            <a:stretch>
              <a:fillRect/>
            </a:stretch>
          </p:blipFill>
          <p:spPr>
            <a:xfrm>
              <a:off x="6738347" y="3878141"/>
              <a:ext cx="4764412" cy="2684450"/>
            </a:xfrm>
            <a:prstGeom prst="rect">
              <a:avLst/>
            </a:prstGeom>
          </p:spPr>
        </p:pic>
      </p:grpSp>
      <p:sp>
        <p:nvSpPr>
          <p:cNvPr id="8" name="כותרת 1">
            <a:extLst>
              <a:ext uri="{FF2B5EF4-FFF2-40B4-BE49-F238E27FC236}">
                <a16:creationId xmlns:a16="http://schemas.microsoft.com/office/drawing/2014/main" id="{CF7554CF-D00D-4C4A-9031-751EBBC7CD26}"/>
              </a:ext>
            </a:extLst>
          </p:cNvPr>
          <p:cNvSpPr>
            <a:spLocks noGrp="1"/>
          </p:cNvSpPr>
          <p:nvPr>
            <p:ph type="title"/>
          </p:nvPr>
        </p:nvSpPr>
        <p:spPr>
          <a:xfrm>
            <a:off x="1097280" y="286603"/>
            <a:ext cx="10058400" cy="1450757"/>
          </a:xfrm>
        </p:spPr>
        <p:txBody>
          <a:bodyPr/>
          <a:lstStyle/>
          <a:p>
            <a:r>
              <a:rPr lang="en-US" dirty="0"/>
              <a:t>Task</a:t>
            </a:r>
          </a:p>
        </p:txBody>
      </p:sp>
    </p:spTree>
    <p:extLst>
      <p:ext uri="{BB962C8B-B14F-4D97-AF65-F5344CB8AC3E}">
        <p14:creationId xmlns:p14="http://schemas.microsoft.com/office/powerpoint/2010/main" val="3540573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7998B1A-DEC0-44D1-8056-3C254EBCD478}"/>
              </a:ext>
            </a:extLst>
          </p:cNvPr>
          <p:cNvSpPr>
            <a:spLocks noGrp="1"/>
          </p:cNvSpPr>
          <p:nvPr>
            <p:ph type="title"/>
          </p:nvPr>
        </p:nvSpPr>
        <p:spPr/>
        <p:txBody>
          <a:bodyPr/>
          <a:lstStyle/>
          <a:p>
            <a:r>
              <a:rPr lang="en-US" dirty="0"/>
              <a:t>Method</a:t>
            </a:r>
          </a:p>
        </p:txBody>
      </p:sp>
      <p:pic>
        <p:nvPicPr>
          <p:cNvPr id="7" name="מציין מיקום תוכן 6">
            <a:extLst>
              <a:ext uri="{FF2B5EF4-FFF2-40B4-BE49-F238E27FC236}">
                <a16:creationId xmlns:a16="http://schemas.microsoft.com/office/drawing/2014/main" id="{9153E0B5-860B-4B24-B236-85F787C3B3C2}"/>
              </a:ext>
            </a:extLst>
          </p:cNvPr>
          <p:cNvPicPr>
            <a:picLocks noGrp="1" noChangeAspect="1"/>
          </p:cNvPicPr>
          <p:nvPr>
            <p:ph idx="1"/>
          </p:nvPr>
        </p:nvPicPr>
        <p:blipFill>
          <a:blip r:embed="rId2"/>
          <a:stretch>
            <a:fillRect/>
          </a:stretch>
        </p:blipFill>
        <p:spPr>
          <a:xfrm>
            <a:off x="6487988" y="3054917"/>
            <a:ext cx="4591050" cy="342900"/>
          </a:xfrm>
        </p:spPr>
      </p:pic>
      <p:pic>
        <p:nvPicPr>
          <p:cNvPr id="5" name="תמונה 4">
            <a:extLst>
              <a:ext uri="{FF2B5EF4-FFF2-40B4-BE49-F238E27FC236}">
                <a16:creationId xmlns:a16="http://schemas.microsoft.com/office/drawing/2014/main" id="{9DB5613F-DEE5-42FC-8405-09915DB5E1F8}"/>
              </a:ext>
            </a:extLst>
          </p:cNvPr>
          <p:cNvPicPr>
            <a:picLocks noChangeAspect="1"/>
          </p:cNvPicPr>
          <p:nvPr/>
        </p:nvPicPr>
        <p:blipFill>
          <a:blip r:embed="rId3"/>
          <a:stretch>
            <a:fillRect/>
          </a:stretch>
        </p:blipFill>
        <p:spPr>
          <a:xfrm>
            <a:off x="868238" y="3031105"/>
            <a:ext cx="5619750" cy="390525"/>
          </a:xfrm>
          <a:prstGeom prst="rect">
            <a:avLst/>
          </a:prstGeom>
        </p:spPr>
      </p:pic>
      <p:pic>
        <p:nvPicPr>
          <p:cNvPr id="9" name="תמונה 8">
            <a:extLst>
              <a:ext uri="{FF2B5EF4-FFF2-40B4-BE49-F238E27FC236}">
                <a16:creationId xmlns:a16="http://schemas.microsoft.com/office/drawing/2014/main" id="{C159F870-00BB-4B2F-A55F-03B8BEB091FC}"/>
              </a:ext>
            </a:extLst>
          </p:cNvPr>
          <p:cNvPicPr>
            <a:picLocks noChangeAspect="1"/>
          </p:cNvPicPr>
          <p:nvPr/>
        </p:nvPicPr>
        <p:blipFill>
          <a:blip r:embed="rId4"/>
          <a:stretch>
            <a:fillRect/>
          </a:stretch>
        </p:blipFill>
        <p:spPr>
          <a:xfrm>
            <a:off x="868238" y="3843122"/>
            <a:ext cx="5534025" cy="323850"/>
          </a:xfrm>
          <a:prstGeom prst="rect">
            <a:avLst/>
          </a:prstGeom>
        </p:spPr>
      </p:pic>
      <p:pic>
        <p:nvPicPr>
          <p:cNvPr id="11" name="תמונה 10">
            <a:extLst>
              <a:ext uri="{FF2B5EF4-FFF2-40B4-BE49-F238E27FC236}">
                <a16:creationId xmlns:a16="http://schemas.microsoft.com/office/drawing/2014/main" id="{42E223E7-65C1-4BDA-9ADB-2013D4279284}"/>
              </a:ext>
            </a:extLst>
          </p:cNvPr>
          <p:cNvPicPr>
            <a:picLocks noChangeAspect="1"/>
          </p:cNvPicPr>
          <p:nvPr/>
        </p:nvPicPr>
        <p:blipFill>
          <a:blip r:embed="rId5"/>
          <a:stretch>
            <a:fillRect/>
          </a:stretch>
        </p:blipFill>
        <p:spPr>
          <a:xfrm>
            <a:off x="6402263" y="3852260"/>
            <a:ext cx="4848225" cy="371475"/>
          </a:xfrm>
          <a:prstGeom prst="rect">
            <a:avLst/>
          </a:prstGeom>
        </p:spPr>
      </p:pic>
      <p:pic>
        <p:nvPicPr>
          <p:cNvPr id="13" name="תמונה 12">
            <a:extLst>
              <a:ext uri="{FF2B5EF4-FFF2-40B4-BE49-F238E27FC236}">
                <a16:creationId xmlns:a16="http://schemas.microsoft.com/office/drawing/2014/main" id="{0DE6CF93-6A38-40D6-8C53-EBB38D2F2E68}"/>
              </a:ext>
            </a:extLst>
          </p:cNvPr>
          <p:cNvPicPr>
            <a:picLocks noChangeAspect="1"/>
          </p:cNvPicPr>
          <p:nvPr/>
        </p:nvPicPr>
        <p:blipFill>
          <a:blip r:embed="rId6"/>
          <a:stretch>
            <a:fillRect/>
          </a:stretch>
        </p:blipFill>
        <p:spPr>
          <a:xfrm>
            <a:off x="868238" y="4872820"/>
            <a:ext cx="5534025" cy="390525"/>
          </a:xfrm>
          <a:prstGeom prst="rect">
            <a:avLst/>
          </a:prstGeom>
        </p:spPr>
      </p:pic>
      <p:pic>
        <p:nvPicPr>
          <p:cNvPr id="15" name="תמונה 14">
            <a:extLst>
              <a:ext uri="{FF2B5EF4-FFF2-40B4-BE49-F238E27FC236}">
                <a16:creationId xmlns:a16="http://schemas.microsoft.com/office/drawing/2014/main" id="{56C02592-8FA9-4A3F-BCD7-058E0CA5EE94}"/>
              </a:ext>
            </a:extLst>
          </p:cNvPr>
          <p:cNvPicPr>
            <a:picLocks noChangeAspect="1"/>
          </p:cNvPicPr>
          <p:nvPr/>
        </p:nvPicPr>
        <p:blipFill>
          <a:blip r:embed="rId7"/>
          <a:stretch>
            <a:fillRect/>
          </a:stretch>
        </p:blipFill>
        <p:spPr>
          <a:xfrm>
            <a:off x="6402263" y="4916197"/>
            <a:ext cx="4181475" cy="342900"/>
          </a:xfrm>
          <a:prstGeom prst="rect">
            <a:avLst/>
          </a:prstGeom>
        </p:spPr>
      </p:pic>
      <p:grpSp>
        <p:nvGrpSpPr>
          <p:cNvPr id="22" name="קבוצה 21">
            <a:extLst>
              <a:ext uri="{FF2B5EF4-FFF2-40B4-BE49-F238E27FC236}">
                <a16:creationId xmlns:a16="http://schemas.microsoft.com/office/drawing/2014/main" id="{9835B27E-383A-46C5-9B04-191DC9E37AD1}"/>
              </a:ext>
            </a:extLst>
          </p:cNvPr>
          <p:cNvGrpSpPr/>
          <p:nvPr/>
        </p:nvGrpSpPr>
        <p:grpSpPr>
          <a:xfrm>
            <a:off x="1276489" y="2028097"/>
            <a:ext cx="8416439" cy="513673"/>
            <a:chOff x="868238" y="1942035"/>
            <a:chExt cx="6972300" cy="381000"/>
          </a:xfrm>
        </p:grpSpPr>
        <p:pic>
          <p:nvPicPr>
            <p:cNvPr id="17" name="תמונה 16">
              <a:extLst>
                <a:ext uri="{FF2B5EF4-FFF2-40B4-BE49-F238E27FC236}">
                  <a16:creationId xmlns:a16="http://schemas.microsoft.com/office/drawing/2014/main" id="{905B9DE8-EEEB-4A4A-A6B3-09496A752F73}"/>
                </a:ext>
              </a:extLst>
            </p:cNvPr>
            <p:cNvPicPr>
              <a:picLocks noChangeAspect="1"/>
            </p:cNvPicPr>
            <p:nvPr/>
          </p:nvPicPr>
          <p:blipFill>
            <a:blip r:embed="rId8"/>
            <a:stretch>
              <a:fillRect/>
            </a:stretch>
          </p:blipFill>
          <p:spPr>
            <a:xfrm>
              <a:off x="868238" y="1942035"/>
              <a:ext cx="4010025" cy="381000"/>
            </a:xfrm>
            <a:prstGeom prst="rect">
              <a:avLst/>
            </a:prstGeom>
          </p:spPr>
        </p:pic>
        <p:pic>
          <p:nvPicPr>
            <p:cNvPr id="21" name="תמונה 20">
              <a:extLst>
                <a:ext uri="{FF2B5EF4-FFF2-40B4-BE49-F238E27FC236}">
                  <a16:creationId xmlns:a16="http://schemas.microsoft.com/office/drawing/2014/main" id="{E6B0FFF0-C05F-4D66-8964-4DE9C4E916F7}"/>
                </a:ext>
              </a:extLst>
            </p:cNvPr>
            <p:cNvPicPr>
              <a:picLocks noChangeAspect="1"/>
            </p:cNvPicPr>
            <p:nvPr/>
          </p:nvPicPr>
          <p:blipFill>
            <a:blip r:embed="rId9"/>
            <a:stretch>
              <a:fillRect/>
            </a:stretch>
          </p:blipFill>
          <p:spPr>
            <a:xfrm>
              <a:off x="4878263" y="2003098"/>
              <a:ext cx="2962275" cy="314325"/>
            </a:xfrm>
            <a:prstGeom prst="rect">
              <a:avLst/>
            </a:prstGeom>
          </p:spPr>
        </p:pic>
      </p:grpSp>
      <p:grpSp>
        <p:nvGrpSpPr>
          <p:cNvPr id="36" name="קבוצה 35">
            <a:extLst>
              <a:ext uri="{FF2B5EF4-FFF2-40B4-BE49-F238E27FC236}">
                <a16:creationId xmlns:a16="http://schemas.microsoft.com/office/drawing/2014/main" id="{E610CF35-C83A-4A17-AAB6-5B7D02CADC75}"/>
              </a:ext>
            </a:extLst>
          </p:cNvPr>
          <p:cNvGrpSpPr/>
          <p:nvPr/>
        </p:nvGrpSpPr>
        <p:grpSpPr>
          <a:xfrm>
            <a:off x="1281768" y="4209652"/>
            <a:ext cx="4621238" cy="355942"/>
            <a:chOff x="1281768" y="4209652"/>
            <a:chExt cx="4621238" cy="355942"/>
          </a:xfrm>
        </p:grpSpPr>
        <p:pic>
          <p:nvPicPr>
            <p:cNvPr id="24" name="תמונה 23">
              <a:extLst>
                <a:ext uri="{FF2B5EF4-FFF2-40B4-BE49-F238E27FC236}">
                  <a16:creationId xmlns:a16="http://schemas.microsoft.com/office/drawing/2014/main" id="{5A3CE90F-6037-464D-BEA2-9238DA9853DF}"/>
                </a:ext>
              </a:extLst>
            </p:cNvPr>
            <p:cNvPicPr>
              <a:picLocks noChangeAspect="1"/>
            </p:cNvPicPr>
            <p:nvPr/>
          </p:nvPicPr>
          <p:blipFill rotWithShape="1">
            <a:blip r:embed="rId10"/>
            <a:srcRect l="38212" t="-996" r="1"/>
            <a:stretch/>
          </p:blipFill>
          <p:spPr>
            <a:xfrm>
              <a:off x="1281768" y="4209652"/>
              <a:ext cx="835709" cy="355942"/>
            </a:xfrm>
            <a:prstGeom prst="rect">
              <a:avLst/>
            </a:prstGeom>
          </p:spPr>
        </p:pic>
        <p:pic>
          <p:nvPicPr>
            <p:cNvPr id="26" name="תמונה 25">
              <a:extLst>
                <a:ext uri="{FF2B5EF4-FFF2-40B4-BE49-F238E27FC236}">
                  <a16:creationId xmlns:a16="http://schemas.microsoft.com/office/drawing/2014/main" id="{03266335-4F74-46C0-8723-EF10ECD5BA91}"/>
                </a:ext>
              </a:extLst>
            </p:cNvPr>
            <p:cNvPicPr>
              <a:picLocks noChangeAspect="1"/>
            </p:cNvPicPr>
            <p:nvPr/>
          </p:nvPicPr>
          <p:blipFill>
            <a:blip r:embed="rId11"/>
            <a:stretch>
              <a:fillRect/>
            </a:stretch>
          </p:blipFill>
          <p:spPr>
            <a:xfrm>
              <a:off x="1969181" y="4209652"/>
              <a:ext cx="3933825" cy="323850"/>
            </a:xfrm>
            <a:prstGeom prst="rect">
              <a:avLst/>
            </a:prstGeom>
          </p:spPr>
        </p:pic>
      </p:grpSp>
      <p:pic>
        <p:nvPicPr>
          <p:cNvPr id="29" name="תמונה 28">
            <a:extLst>
              <a:ext uri="{FF2B5EF4-FFF2-40B4-BE49-F238E27FC236}">
                <a16:creationId xmlns:a16="http://schemas.microsoft.com/office/drawing/2014/main" id="{3EBF2343-3BDF-4BF7-B3F5-A0D069B03DC2}"/>
              </a:ext>
            </a:extLst>
          </p:cNvPr>
          <p:cNvPicPr>
            <a:picLocks noChangeAspect="1"/>
          </p:cNvPicPr>
          <p:nvPr/>
        </p:nvPicPr>
        <p:blipFill rotWithShape="1">
          <a:blip r:embed="rId12"/>
          <a:srcRect l="40216" t="-6249"/>
          <a:stretch/>
        </p:blipFill>
        <p:spPr>
          <a:xfrm>
            <a:off x="1184243" y="5249019"/>
            <a:ext cx="609307" cy="323850"/>
          </a:xfrm>
          <a:prstGeom prst="rect">
            <a:avLst/>
          </a:prstGeom>
        </p:spPr>
      </p:pic>
      <p:pic>
        <p:nvPicPr>
          <p:cNvPr id="31" name="תמונה 30">
            <a:extLst>
              <a:ext uri="{FF2B5EF4-FFF2-40B4-BE49-F238E27FC236}">
                <a16:creationId xmlns:a16="http://schemas.microsoft.com/office/drawing/2014/main" id="{16785036-9D40-4091-8D2A-F3C40BD6168B}"/>
              </a:ext>
            </a:extLst>
          </p:cNvPr>
          <p:cNvPicPr>
            <a:picLocks noChangeAspect="1"/>
          </p:cNvPicPr>
          <p:nvPr/>
        </p:nvPicPr>
        <p:blipFill>
          <a:blip r:embed="rId13"/>
          <a:stretch>
            <a:fillRect/>
          </a:stretch>
        </p:blipFill>
        <p:spPr>
          <a:xfrm>
            <a:off x="1639831" y="5298470"/>
            <a:ext cx="5591175" cy="304800"/>
          </a:xfrm>
          <a:prstGeom prst="rect">
            <a:avLst/>
          </a:prstGeom>
        </p:spPr>
      </p:pic>
      <p:pic>
        <p:nvPicPr>
          <p:cNvPr id="33" name="תמונה 32">
            <a:extLst>
              <a:ext uri="{FF2B5EF4-FFF2-40B4-BE49-F238E27FC236}">
                <a16:creationId xmlns:a16="http://schemas.microsoft.com/office/drawing/2014/main" id="{751C7E49-ABB8-448C-A47A-9808F4CE4994}"/>
              </a:ext>
            </a:extLst>
          </p:cNvPr>
          <p:cNvPicPr>
            <a:picLocks noChangeAspect="1"/>
          </p:cNvPicPr>
          <p:nvPr/>
        </p:nvPicPr>
        <p:blipFill>
          <a:blip r:embed="rId14"/>
          <a:stretch>
            <a:fillRect/>
          </a:stretch>
        </p:blipFill>
        <p:spPr>
          <a:xfrm>
            <a:off x="7226175" y="5227571"/>
            <a:ext cx="2533650" cy="352425"/>
          </a:xfrm>
          <a:prstGeom prst="rect">
            <a:avLst/>
          </a:prstGeom>
        </p:spPr>
      </p:pic>
    </p:spTree>
    <p:extLst>
      <p:ext uri="{BB962C8B-B14F-4D97-AF65-F5344CB8AC3E}">
        <p14:creationId xmlns:p14="http://schemas.microsoft.com/office/powerpoint/2010/main" val="3312528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581438-4CFB-4807-AEE4-7145CF7D0AB8}"/>
              </a:ext>
            </a:extLst>
          </p:cNvPr>
          <p:cNvSpPr>
            <a:spLocks noGrp="1"/>
          </p:cNvSpPr>
          <p:nvPr>
            <p:ph type="title"/>
          </p:nvPr>
        </p:nvSpPr>
        <p:spPr/>
        <p:txBody>
          <a:bodyPr/>
          <a:lstStyle/>
          <a:p>
            <a:r>
              <a:rPr lang="en-US" dirty="0"/>
              <a:t>MCTS Algorithm</a:t>
            </a:r>
          </a:p>
        </p:txBody>
      </p:sp>
      <p:pic>
        <p:nvPicPr>
          <p:cNvPr id="5" name="מציין מיקום תוכן 4">
            <a:extLst>
              <a:ext uri="{FF2B5EF4-FFF2-40B4-BE49-F238E27FC236}">
                <a16:creationId xmlns:a16="http://schemas.microsoft.com/office/drawing/2014/main" id="{A83418B9-E522-4AAB-BCCE-1E1B6CFF96EF}"/>
              </a:ext>
            </a:extLst>
          </p:cNvPr>
          <p:cNvPicPr>
            <a:picLocks noGrp="1" noChangeAspect="1"/>
          </p:cNvPicPr>
          <p:nvPr>
            <p:ph idx="1"/>
          </p:nvPr>
        </p:nvPicPr>
        <p:blipFill>
          <a:blip r:embed="rId2"/>
          <a:stretch>
            <a:fillRect/>
          </a:stretch>
        </p:blipFill>
        <p:spPr>
          <a:xfrm>
            <a:off x="1097280" y="1843747"/>
            <a:ext cx="5638800" cy="3943350"/>
          </a:xfrm>
        </p:spPr>
      </p:pic>
      <p:pic>
        <p:nvPicPr>
          <p:cNvPr id="7" name="תמונה 6">
            <a:extLst>
              <a:ext uri="{FF2B5EF4-FFF2-40B4-BE49-F238E27FC236}">
                <a16:creationId xmlns:a16="http://schemas.microsoft.com/office/drawing/2014/main" id="{5CD7E994-047E-4D75-9265-1B58648B05E8}"/>
              </a:ext>
            </a:extLst>
          </p:cNvPr>
          <p:cNvPicPr>
            <a:picLocks noChangeAspect="1"/>
          </p:cNvPicPr>
          <p:nvPr/>
        </p:nvPicPr>
        <p:blipFill>
          <a:blip r:embed="rId3"/>
          <a:stretch>
            <a:fillRect/>
          </a:stretch>
        </p:blipFill>
        <p:spPr>
          <a:xfrm>
            <a:off x="7330807" y="3815422"/>
            <a:ext cx="3609975" cy="1781175"/>
          </a:xfrm>
          <a:prstGeom prst="rect">
            <a:avLst/>
          </a:prstGeom>
        </p:spPr>
      </p:pic>
      <p:pic>
        <p:nvPicPr>
          <p:cNvPr id="9" name="תמונה 8">
            <a:extLst>
              <a:ext uri="{FF2B5EF4-FFF2-40B4-BE49-F238E27FC236}">
                <a16:creationId xmlns:a16="http://schemas.microsoft.com/office/drawing/2014/main" id="{AC9EAB90-C5AC-4822-B079-2B3A1E064677}"/>
              </a:ext>
            </a:extLst>
          </p:cNvPr>
          <p:cNvPicPr>
            <a:picLocks noChangeAspect="1"/>
          </p:cNvPicPr>
          <p:nvPr/>
        </p:nvPicPr>
        <p:blipFill>
          <a:blip r:embed="rId4"/>
          <a:stretch>
            <a:fillRect/>
          </a:stretch>
        </p:blipFill>
        <p:spPr>
          <a:xfrm>
            <a:off x="7428914" y="1985598"/>
            <a:ext cx="3413760" cy="1443402"/>
          </a:xfrm>
          <a:prstGeom prst="rect">
            <a:avLst/>
          </a:prstGeom>
        </p:spPr>
      </p:pic>
    </p:spTree>
    <p:extLst>
      <p:ext uri="{BB962C8B-B14F-4D97-AF65-F5344CB8AC3E}">
        <p14:creationId xmlns:p14="http://schemas.microsoft.com/office/powerpoint/2010/main" val="369325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03F950-1E0F-4ED0-B117-1EE3B58537F6}"/>
              </a:ext>
            </a:extLst>
          </p:cNvPr>
          <p:cNvSpPr>
            <a:spLocks noGrp="1"/>
          </p:cNvSpPr>
          <p:nvPr>
            <p:ph type="title"/>
          </p:nvPr>
        </p:nvSpPr>
        <p:spPr/>
        <p:txBody>
          <a:bodyPr/>
          <a:lstStyle/>
          <a:p>
            <a:r>
              <a:rPr lang="en-US" dirty="0"/>
              <a:t>VM and DMM Models</a:t>
            </a:r>
          </a:p>
        </p:txBody>
      </p:sp>
      <p:pic>
        <p:nvPicPr>
          <p:cNvPr id="5" name="תמונה 4">
            <a:extLst>
              <a:ext uri="{FF2B5EF4-FFF2-40B4-BE49-F238E27FC236}">
                <a16:creationId xmlns:a16="http://schemas.microsoft.com/office/drawing/2014/main" id="{C39076D8-9F71-43EE-B0AD-4F55EE0F364C}"/>
              </a:ext>
            </a:extLst>
          </p:cNvPr>
          <p:cNvPicPr>
            <a:picLocks noChangeAspect="1"/>
          </p:cNvPicPr>
          <p:nvPr/>
        </p:nvPicPr>
        <p:blipFill>
          <a:blip r:embed="rId2"/>
          <a:stretch>
            <a:fillRect/>
          </a:stretch>
        </p:blipFill>
        <p:spPr>
          <a:xfrm>
            <a:off x="2491520" y="1921043"/>
            <a:ext cx="7208960" cy="4090477"/>
          </a:xfrm>
          <a:prstGeom prst="rect">
            <a:avLst/>
          </a:prstGeom>
        </p:spPr>
      </p:pic>
    </p:spTree>
    <p:extLst>
      <p:ext uri="{BB962C8B-B14F-4D97-AF65-F5344CB8AC3E}">
        <p14:creationId xmlns:p14="http://schemas.microsoft.com/office/powerpoint/2010/main" val="269215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D54522-9EC6-48E8-8DE2-F5560DC359A3}"/>
              </a:ext>
            </a:extLst>
          </p:cNvPr>
          <p:cNvSpPr>
            <a:spLocks noGrp="1"/>
          </p:cNvSpPr>
          <p:nvPr>
            <p:ph type="title"/>
          </p:nvPr>
        </p:nvSpPr>
        <p:spPr/>
        <p:txBody>
          <a:bodyPr/>
          <a:lstStyle/>
          <a:p>
            <a:r>
              <a:rPr lang="en-US" dirty="0"/>
              <a:t>Statistical Features</a:t>
            </a:r>
          </a:p>
        </p:txBody>
      </p:sp>
      <p:pic>
        <p:nvPicPr>
          <p:cNvPr id="5" name="תמונה 4">
            <a:extLst>
              <a:ext uri="{FF2B5EF4-FFF2-40B4-BE49-F238E27FC236}">
                <a16:creationId xmlns:a16="http://schemas.microsoft.com/office/drawing/2014/main" id="{29E29957-4B4D-494A-A6BA-3168BE0A7317}"/>
              </a:ext>
            </a:extLst>
          </p:cNvPr>
          <p:cNvPicPr>
            <a:picLocks noChangeAspect="1"/>
          </p:cNvPicPr>
          <p:nvPr/>
        </p:nvPicPr>
        <p:blipFill rotWithShape="1">
          <a:blip r:embed="rId2"/>
          <a:srcRect t="2896" b="50115"/>
          <a:stretch/>
        </p:blipFill>
        <p:spPr>
          <a:xfrm>
            <a:off x="291859" y="2625730"/>
            <a:ext cx="5991021" cy="2974995"/>
          </a:xfrm>
          <a:prstGeom prst="rect">
            <a:avLst/>
          </a:prstGeom>
        </p:spPr>
      </p:pic>
      <p:pic>
        <p:nvPicPr>
          <p:cNvPr id="6" name="תמונה 5">
            <a:extLst>
              <a:ext uri="{FF2B5EF4-FFF2-40B4-BE49-F238E27FC236}">
                <a16:creationId xmlns:a16="http://schemas.microsoft.com/office/drawing/2014/main" id="{061CCF62-0B5D-4C2F-A402-7425B29BC60F}"/>
              </a:ext>
            </a:extLst>
          </p:cNvPr>
          <p:cNvPicPr>
            <a:picLocks noChangeAspect="1"/>
          </p:cNvPicPr>
          <p:nvPr/>
        </p:nvPicPr>
        <p:blipFill rotWithShape="1">
          <a:blip r:embed="rId3"/>
          <a:srcRect t="50094"/>
          <a:stretch/>
        </p:blipFill>
        <p:spPr>
          <a:xfrm>
            <a:off x="6282878" y="2625731"/>
            <a:ext cx="5641147" cy="2974996"/>
          </a:xfrm>
          <a:prstGeom prst="rect">
            <a:avLst/>
          </a:prstGeom>
        </p:spPr>
      </p:pic>
    </p:spTree>
    <p:extLst>
      <p:ext uri="{BB962C8B-B14F-4D97-AF65-F5344CB8AC3E}">
        <p14:creationId xmlns:p14="http://schemas.microsoft.com/office/powerpoint/2010/main" val="3523806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011CAB-073D-4E0A-ACEB-49C9D5E7C336}"/>
              </a:ext>
            </a:extLst>
          </p:cNvPr>
          <p:cNvSpPr>
            <a:spLocks noGrp="1"/>
          </p:cNvSpPr>
          <p:nvPr>
            <p:ph type="title"/>
          </p:nvPr>
        </p:nvSpPr>
        <p:spPr/>
        <p:txBody>
          <a:bodyPr/>
          <a:lstStyle/>
          <a:p>
            <a:r>
              <a:rPr lang="en-US" dirty="0"/>
              <a:t>Baselines</a:t>
            </a:r>
          </a:p>
        </p:txBody>
      </p:sp>
      <p:grpSp>
        <p:nvGrpSpPr>
          <p:cNvPr id="63" name="קבוצה 62">
            <a:extLst>
              <a:ext uri="{FF2B5EF4-FFF2-40B4-BE49-F238E27FC236}">
                <a16:creationId xmlns:a16="http://schemas.microsoft.com/office/drawing/2014/main" id="{416BF721-A9CF-4D9E-80D9-38E96D43DC93}"/>
              </a:ext>
            </a:extLst>
          </p:cNvPr>
          <p:cNvGrpSpPr/>
          <p:nvPr/>
        </p:nvGrpSpPr>
        <p:grpSpPr>
          <a:xfrm>
            <a:off x="267294" y="1893746"/>
            <a:ext cx="6006616" cy="1644712"/>
            <a:chOff x="906088" y="1811983"/>
            <a:chExt cx="6006616" cy="1644712"/>
          </a:xfrm>
        </p:grpSpPr>
        <p:grpSp>
          <p:nvGrpSpPr>
            <p:cNvPr id="10" name="קבוצה 9">
              <a:extLst>
                <a:ext uri="{FF2B5EF4-FFF2-40B4-BE49-F238E27FC236}">
                  <a16:creationId xmlns:a16="http://schemas.microsoft.com/office/drawing/2014/main" id="{58BF6DBD-8947-4835-8313-7558FC8E08DE}"/>
                </a:ext>
              </a:extLst>
            </p:cNvPr>
            <p:cNvGrpSpPr/>
            <p:nvPr/>
          </p:nvGrpSpPr>
          <p:grpSpPr>
            <a:xfrm>
              <a:off x="906088" y="1811983"/>
              <a:ext cx="826297" cy="194396"/>
              <a:chOff x="1273931" y="1940169"/>
              <a:chExt cx="1323975" cy="304800"/>
            </a:xfrm>
          </p:grpSpPr>
          <p:pic>
            <p:nvPicPr>
              <p:cNvPr id="5" name="תמונה 4">
                <a:extLst>
                  <a:ext uri="{FF2B5EF4-FFF2-40B4-BE49-F238E27FC236}">
                    <a16:creationId xmlns:a16="http://schemas.microsoft.com/office/drawing/2014/main" id="{8F730169-E754-42BD-AF6B-B49CF63E2476}"/>
                  </a:ext>
                </a:extLst>
              </p:cNvPr>
              <p:cNvPicPr>
                <a:picLocks noChangeAspect="1"/>
              </p:cNvPicPr>
              <p:nvPr/>
            </p:nvPicPr>
            <p:blipFill>
              <a:blip r:embed="rId2"/>
              <a:stretch>
                <a:fillRect/>
              </a:stretch>
            </p:blipFill>
            <p:spPr>
              <a:xfrm>
                <a:off x="1273931" y="1940169"/>
                <a:ext cx="809625" cy="304800"/>
              </a:xfrm>
              <a:prstGeom prst="rect">
                <a:avLst/>
              </a:prstGeom>
            </p:spPr>
          </p:pic>
          <p:pic>
            <p:nvPicPr>
              <p:cNvPr id="9" name="תמונה 8">
                <a:extLst>
                  <a:ext uri="{FF2B5EF4-FFF2-40B4-BE49-F238E27FC236}">
                    <a16:creationId xmlns:a16="http://schemas.microsoft.com/office/drawing/2014/main" id="{BC59D909-7C2D-42CD-8C56-8DBE8840920A}"/>
                  </a:ext>
                </a:extLst>
              </p:cNvPr>
              <p:cNvPicPr>
                <a:picLocks noChangeAspect="1"/>
              </p:cNvPicPr>
              <p:nvPr/>
            </p:nvPicPr>
            <p:blipFill>
              <a:blip r:embed="rId3"/>
              <a:stretch>
                <a:fillRect/>
              </a:stretch>
            </p:blipFill>
            <p:spPr>
              <a:xfrm>
                <a:off x="2083556" y="1954456"/>
                <a:ext cx="514350" cy="276225"/>
              </a:xfrm>
              <a:prstGeom prst="rect">
                <a:avLst/>
              </a:prstGeom>
            </p:spPr>
          </p:pic>
        </p:grpSp>
        <p:grpSp>
          <p:nvGrpSpPr>
            <p:cNvPr id="38" name="קבוצה 37">
              <a:extLst>
                <a:ext uri="{FF2B5EF4-FFF2-40B4-BE49-F238E27FC236}">
                  <a16:creationId xmlns:a16="http://schemas.microsoft.com/office/drawing/2014/main" id="{5A5F86AE-3057-4691-998F-EBE6BFF5D923}"/>
                </a:ext>
              </a:extLst>
            </p:cNvPr>
            <p:cNvGrpSpPr/>
            <p:nvPr/>
          </p:nvGrpSpPr>
          <p:grpSpPr>
            <a:xfrm>
              <a:off x="906088" y="2110441"/>
              <a:ext cx="937048" cy="200471"/>
              <a:chOff x="1292980" y="2301604"/>
              <a:chExt cx="1501431" cy="314325"/>
            </a:xfrm>
          </p:grpSpPr>
          <p:pic>
            <p:nvPicPr>
              <p:cNvPr id="12" name="תמונה 11">
                <a:extLst>
                  <a:ext uri="{FF2B5EF4-FFF2-40B4-BE49-F238E27FC236}">
                    <a16:creationId xmlns:a16="http://schemas.microsoft.com/office/drawing/2014/main" id="{C70B3D3F-84C3-4D4F-BBB3-541B39DB7C53}"/>
                  </a:ext>
                </a:extLst>
              </p:cNvPr>
              <p:cNvPicPr>
                <a:picLocks noChangeAspect="1"/>
              </p:cNvPicPr>
              <p:nvPr/>
            </p:nvPicPr>
            <p:blipFill>
              <a:blip r:embed="rId4"/>
              <a:stretch>
                <a:fillRect/>
              </a:stretch>
            </p:blipFill>
            <p:spPr>
              <a:xfrm>
                <a:off x="1489486" y="2301604"/>
                <a:ext cx="1304925" cy="314325"/>
              </a:xfrm>
              <a:prstGeom prst="rect">
                <a:avLst/>
              </a:prstGeom>
            </p:spPr>
          </p:pic>
          <p:pic>
            <p:nvPicPr>
              <p:cNvPr id="14" name="תמונה 13">
                <a:extLst>
                  <a:ext uri="{FF2B5EF4-FFF2-40B4-BE49-F238E27FC236}">
                    <a16:creationId xmlns:a16="http://schemas.microsoft.com/office/drawing/2014/main" id="{8BAD9DAB-E776-4FE5-B24B-EFDE18A48F18}"/>
                  </a:ext>
                </a:extLst>
              </p:cNvPr>
              <p:cNvPicPr>
                <a:picLocks noChangeAspect="1"/>
              </p:cNvPicPr>
              <p:nvPr/>
            </p:nvPicPr>
            <p:blipFill>
              <a:blip r:embed="rId5"/>
              <a:stretch>
                <a:fillRect/>
              </a:stretch>
            </p:blipFill>
            <p:spPr>
              <a:xfrm>
                <a:off x="1292980" y="2315892"/>
                <a:ext cx="276225" cy="285750"/>
              </a:xfrm>
              <a:prstGeom prst="rect">
                <a:avLst/>
              </a:prstGeom>
            </p:spPr>
          </p:pic>
        </p:grpSp>
        <p:grpSp>
          <p:nvGrpSpPr>
            <p:cNvPr id="37" name="קבוצה 36">
              <a:extLst>
                <a:ext uri="{FF2B5EF4-FFF2-40B4-BE49-F238E27FC236}">
                  <a16:creationId xmlns:a16="http://schemas.microsoft.com/office/drawing/2014/main" id="{7E727C14-7840-4326-8E16-F3D65DCB5C86}"/>
                </a:ext>
              </a:extLst>
            </p:cNvPr>
            <p:cNvGrpSpPr/>
            <p:nvPr/>
          </p:nvGrpSpPr>
          <p:grpSpPr>
            <a:xfrm>
              <a:off x="906088" y="2336074"/>
              <a:ext cx="6006616" cy="456656"/>
              <a:chOff x="1255246" y="2852797"/>
              <a:chExt cx="9624391" cy="716006"/>
            </a:xfrm>
          </p:grpSpPr>
          <p:pic>
            <p:nvPicPr>
              <p:cNvPr id="18" name="תמונה 17">
                <a:extLst>
                  <a:ext uri="{FF2B5EF4-FFF2-40B4-BE49-F238E27FC236}">
                    <a16:creationId xmlns:a16="http://schemas.microsoft.com/office/drawing/2014/main" id="{D801CF31-C3FF-42DF-8966-B95F682C7AD0}"/>
                  </a:ext>
                </a:extLst>
              </p:cNvPr>
              <p:cNvPicPr>
                <a:picLocks noChangeAspect="1"/>
              </p:cNvPicPr>
              <p:nvPr/>
            </p:nvPicPr>
            <p:blipFill rotWithShape="1">
              <a:blip r:embed="rId6"/>
              <a:srcRect r="24271" b="-13655"/>
              <a:stretch/>
            </p:blipFill>
            <p:spPr>
              <a:xfrm>
                <a:off x="1255246" y="2852797"/>
                <a:ext cx="3729186" cy="389722"/>
              </a:xfrm>
              <a:prstGeom prst="rect">
                <a:avLst/>
              </a:prstGeom>
            </p:spPr>
          </p:pic>
          <p:grpSp>
            <p:nvGrpSpPr>
              <p:cNvPr id="24" name="קבוצה 23">
                <a:extLst>
                  <a:ext uri="{FF2B5EF4-FFF2-40B4-BE49-F238E27FC236}">
                    <a16:creationId xmlns:a16="http://schemas.microsoft.com/office/drawing/2014/main" id="{DC5BB563-CAF2-4DDB-A423-7DEB244798E8}"/>
                  </a:ext>
                </a:extLst>
              </p:cNvPr>
              <p:cNvGrpSpPr/>
              <p:nvPr/>
            </p:nvGrpSpPr>
            <p:grpSpPr>
              <a:xfrm>
                <a:off x="1373323" y="3239018"/>
                <a:ext cx="9506314" cy="329785"/>
                <a:chOff x="113936" y="3099215"/>
                <a:chExt cx="9506314" cy="329785"/>
              </a:xfrm>
            </p:grpSpPr>
            <p:pic>
              <p:nvPicPr>
                <p:cNvPr id="20" name="תמונה 19">
                  <a:extLst>
                    <a:ext uri="{FF2B5EF4-FFF2-40B4-BE49-F238E27FC236}">
                      <a16:creationId xmlns:a16="http://schemas.microsoft.com/office/drawing/2014/main" id="{BB9EE09A-3004-4AC4-9DB0-1511BAF4B26D}"/>
                    </a:ext>
                  </a:extLst>
                </p:cNvPr>
                <p:cNvPicPr>
                  <a:picLocks noChangeAspect="1"/>
                </p:cNvPicPr>
                <p:nvPr/>
              </p:nvPicPr>
              <p:blipFill rotWithShape="1">
                <a:blip r:embed="rId7"/>
                <a:srcRect t="1" r="488" b="-146"/>
                <a:stretch/>
              </p:blipFill>
              <p:spPr>
                <a:xfrm>
                  <a:off x="1306830" y="3148013"/>
                  <a:ext cx="4789170" cy="257174"/>
                </a:xfrm>
                <a:prstGeom prst="rect">
                  <a:avLst/>
                </a:prstGeom>
              </p:spPr>
            </p:pic>
            <p:pic>
              <p:nvPicPr>
                <p:cNvPr id="22" name="תמונה 21">
                  <a:extLst>
                    <a:ext uri="{FF2B5EF4-FFF2-40B4-BE49-F238E27FC236}">
                      <a16:creationId xmlns:a16="http://schemas.microsoft.com/office/drawing/2014/main" id="{19AA1FEE-1D34-436E-AE03-F782D1342F40}"/>
                    </a:ext>
                  </a:extLst>
                </p:cNvPr>
                <p:cNvPicPr>
                  <a:picLocks noChangeAspect="1"/>
                </p:cNvPicPr>
                <p:nvPr/>
              </p:nvPicPr>
              <p:blipFill>
                <a:blip r:embed="rId8"/>
                <a:stretch>
                  <a:fillRect/>
                </a:stretch>
              </p:blipFill>
              <p:spPr>
                <a:xfrm>
                  <a:off x="6096000" y="3124200"/>
                  <a:ext cx="3524250" cy="304800"/>
                </a:xfrm>
                <a:prstGeom prst="rect">
                  <a:avLst/>
                </a:prstGeom>
              </p:spPr>
            </p:pic>
            <p:pic>
              <p:nvPicPr>
                <p:cNvPr id="23" name="תמונה 22">
                  <a:extLst>
                    <a:ext uri="{FF2B5EF4-FFF2-40B4-BE49-F238E27FC236}">
                      <a16:creationId xmlns:a16="http://schemas.microsoft.com/office/drawing/2014/main" id="{2BEED50F-6D31-42C5-A8C1-399BAE5BBEB9}"/>
                    </a:ext>
                  </a:extLst>
                </p:cNvPr>
                <p:cNvPicPr>
                  <a:picLocks noChangeAspect="1"/>
                </p:cNvPicPr>
                <p:nvPr/>
              </p:nvPicPr>
              <p:blipFill rotWithShape="1">
                <a:blip r:embed="rId6"/>
                <a:srcRect l="75776" t="11111"/>
                <a:stretch/>
              </p:blipFill>
              <p:spPr>
                <a:xfrm>
                  <a:off x="113936" y="3099215"/>
                  <a:ext cx="1192894" cy="304800"/>
                </a:xfrm>
                <a:prstGeom prst="rect">
                  <a:avLst/>
                </a:prstGeom>
              </p:spPr>
            </p:pic>
          </p:grpSp>
        </p:grpSp>
        <p:grpSp>
          <p:nvGrpSpPr>
            <p:cNvPr id="36" name="קבוצה 35">
              <a:extLst>
                <a:ext uri="{FF2B5EF4-FFF2-40B4-BE49-F238E27FC236}">
                  <a16:creationId xmlns:a16="http://schemas.microsoft.com/office/drawing/2014/main" id="{CE2DBE17-D2EB-49A9-BA2F-0ABE0EF63085}"/>
                </a:ext>
              </a:extLst>
            </p:cNvPr>
            <p:cNvGrpSpPr/>
            <p:nvPr/>
          </p:nvGrpSpPr>
          <p:grpSpPr>
            <a:xfrm>
              <a:off x="943608" y="2847364"/>
              <a:ext cx="4869347" cy="609331"/>
              <a:chOff x="1272759" y="3496108"/>
              <a:chExt cx="7802146" cy="955391"/>
            </a:xfrm>
          </p:grpSpPr>
          <p:pic>
            <p:nvPicPr>
              <p:cNvPr id="26" name="תמונה 25">
                <a:extLst>
                  <a:ext uri="{FF2B5EF4-FFF2-40B4-BE49-F238E27FC236}">
                    <a16:creationId xmlns:a16="http://schemas.microsoft.com/office/drawing/2014/main" id="{F5AEAC21-2DF6-4A7D-8809-C18D2C670FF1}"/>
                  </a:ext>
                </a:extLst>
              </p:cNvPr>
              <p:cNvPicPr>
                <a:picLocks noChangeAspect="1"/>
              </p:cNvPicPr>
              <p:nvPr/>
            </p:nvPicPr>
            <p:blipFill>
              <a:blip r:embed="rId9"/>
              <a:stretch>
                <a:fillRect/>
              </a:stretch>
            </p:blipFill>
            <p:spPr>
              <a:xfrm>
                <a:off x="1272759" y="3496108"/>
                <a:ext cx="733425" cy="304800"/>
              </a:xfrm>
              <a:prstGeom prst="rect">
                <a:avLst/>
              </a:prstGeom>
            </p:spPr>
          </p:pic>
          <p:pic>
            <p:nvPicPr>
              <p:cNvPr id="28" name="תמונה 27">
                <a:extLst>
                  <a:ext uri="{FF2B5EF4-FFF2-40B4-BE49-F238E27FC236}">
                    <a16:creationId xmlns:a16="http://schemas.microsoft.com/office/drawing/2014/main" id="{3CBD7193-89AD-456C-B350-7BA877F49CAC}"/>
                  </a:ext>
                </a:extLst>
              </p:cNvPr>
              <p:cNvPicPr>
                <a:picLocks noChangeAspect="1"/>
              </p:cNvPicPr>
              <p:nvPr/>
            </p:nvPicPr>
            <p:blipFill>
              <a:blip r:embed="rId10"/>
              <a:stretch>
                <a:fillRect/>
              </a:stretch>
            </p:blipFill>
            <p:spPr>
              <a:xfrm>
                <a:off x="2006184" y="3539814"/>
                <a:ext cx="2124075" cy="228600"/>
              </a:xfrm>
              <a:prstGeom prst="rect">
                <a:avLst/>
              </a:prstGeom>
            </p:spPr>
          </p:pic>
          <p:grpSp>
            <p:nvGrpSpPr>
              <p:cNvPr id="35" name="קבוצה 34">
                <a:extLst>
                  <a:ext uri="{FF2B5EF4-FFF2-40B4-BE49-F238E27FC236}">
                    <a16:creationId xmlns:a16="http://schemas.microsoft.com/office/drawing/2014/main" id="{5CA8AA00-6540-4FED-958C-82CAC9E15979}"/>
                  </a:ext>
                </a:extLst>
              </p:cNvPr>
              <p:cNvGrpSpPr/>
              <p:nvPr/>
            </p:nvGrpSpPr>
            <p:grpSpPr>
              <a:xfrm>
                <a:off x="1569205" y="3867068"/>
                <a:ext cx="7505700" cy="584431"/>
                <a:chOff x="1130105" y="4046725"/>
                <a:chExt cx="7505700" cy="584431"/>
              </a:xfrm>
            </p:grpSpPr>
            <p:pic>
              <p:nvPicPr>
                <p:cNvPr id="30" name="תמונה 29">
                  <a:extLst>
                    <a:ext uri="{FF2B5EF4-FFF2-40B4-BE49-F238E27FC236}">
                      <a16:creationId xmlns:a16="http://schemas.microsoft.com/office/drawing/2014/main" id="{9440810F-D2B6-48E7-A591-A878AB4AA970}"/>
                    </a:ext>
                  </a:extLst>
                </p:cNvPr>
                <p:cNvPicPr>
                  <a:picLocks noChangeAspect="1"/>
                </p:cNvPicPr>
                <p:nvPr/>
              </p:nvPicPr>
              <p:blipFill>
                <a:blip r:embed="rId11"/>
                <a:stretch>
                  <a:fillRect/>
                </a:stretch>
              </p:blipFill>
              <p:spPr>
                <a:xfrm>
                  <a:off x="1130105" y="4080063"/>
                  <a:ext cx="2647950" cy="247650"/>
                </a:xfrm>
                <a:prstGeom prst="rect">
                  <a:avLst/>
                </a:prstGeom>
              </p:spPr>
            </p:pic>
            <p:pic>
              <p:nvPicPr>
                <p:cNvPr id="32" name="תמונה 31">
                  <a:extLst>
                    <a:ext uri="{FF2B5EF4-FFF2-40B4-BE49-F238E27FC236}">
                      <a16:creationId xmlns:a16="http://schemas.microsoft.com/office/drawing/2014/main" id="{DB636465-7D1A-4A19-B859-CA225A5CD978}"/>
                    </a:ext>
                  </a:extLst>
                </p:cNvPr>
                <p:cNvPicPr>
                  <a:picLocks noChangeAspect="1"/>
                </p:cNvPicPr>
                <p:nvPr/>
              </p:nvPicPr>
              <p:blipFill>
                <a:blip r:embed="rId12"/>
                <a:stretch>
                  <a:fillRect/>
                </a:stretch>
              </p:blipFill>
              <p:spPr>
                <a:xfrm>
                  <a:off x="3778055" y="4046725"/>
                  <a:ext cx="4857750" cy="314325"/>
                </a:xfrm>
                <a:prstGeom prst="rect">
                  <a:avLst/>
                </a:prstGeom>
              </p:spPr>
            </p:pic>
            <p:pic>
              <p:nvPicPr>
                <p:cNvPr id="34" name="תמונה 33">
                  <a:extLst>
                    <a:ext uri="{FF2B5EF4-FFF2-40B4-BE49-F238E27FC236}">
                      <a16:creationId xmlns:a16="http://schemas.microsoft.com/office/drawing/2014/main" id="{D86AF1DC-EBB6-49BC-97D8-2B1FB72D3E8C}"/>
                    </a:ext>
                  </a:extLst>
                </p:cNvPr>
                <p:cNvPicPr>
                  <a:picLocks noChangeAspect="1"/>
                </p:cNvPicPr>
                <p:nvPr/>
              </p:nvPicPr>
              <p:blipFill>
                <a:blip r:embed="rId13"/>
                <a:stretch>
                  <a:fillRect/>
                </a:stretch>
              </p:blipFill>
              <p:spPr>
                <a:xfrm>
                  <a:off x="1431092" y="4421606"/>
                  <a:ext cx="4581525" cy="209550"/>
                </a:xfrm>
                <a:prstGeom prst="rect">
                  <a:avLst/>
                </a:prstGeom>
              </p:spPr>
            </p:pic>
          </p:grpSp>
        </p:grpSp>
      </p:grpSp>
      <p:grpSp>
        <p:nvGrpSpPr>
          <p:cNvPr id="62" name="קבוצה 61">
            <a:extLst>
              <a:ext uri="{FF2B5EF4-FFF2-40B4-BE49-F238E27FC236}">
                <a16:creationId xmlns:a16="http://schemas.microsoft.com/office/drawing/2014/main" id="{64A234A3-C99F-4EF6-9424-32C2129015BC}"/>
              </a:ext>
            </a:extLst>
          </p:cNvPr>
          <p:cNvGrpSpPr/>
          <p:nvPr/>
        </p:nvGrpSpPr>
        <p:grpSpPr>
          <a:xfrm>
            <a:off x="221205" y="3795721"/>
            <a:ext cx="5966495" cy="1448592"/>
            <a:chOff x="1236164" y="4410682"/>
            <a:chExt cx="6374458" cy="1769785"/>
          </a:xfrm>
        </p:grpSpPr>
        <p:pic>
          <p:nvPicPr>
            <p:cNvPr id="55" name="תמונה 54">
              <a:extLst>
                <a:ext uri="{FF2B5EF4-FFF2-40B4-BE49-F238E27FC236}">
                  <a16:creationId xmlns:a16="http://schemas.microsoft.com/office/drawing/2014/main" id="{73DF6A67-54CB-48F4-90CC-B8478FD1692E}"/>
                </a:ext>
              </a:extLst>
            </p:cNvPr>
            <p:cNvPicPr>
              <a:picLocks noChangeAspect="1"/>
            </p:cNvPicPr>
            <p:nvPr/>
          </p:nvPicPr>
          <p:blipFill>
            <a:blip r:embed="rId14"/>
            <a:stretch>
              <a:fillRect/>
            </a:stretch>
          </p:blipFill>
          <p:spPr>
            <a:xfrm>
              <a:off x="1266816" y="5625317"/>
              <a:ext cx="1519969" cy="227212"/>
            </a:xfrm>
            <a:prstGeom prst="rect">
              <a:avLst/>
            </a:prstGeom>
          </p:spPr>
        </p:pic>
        <p:pic>
          <p:nvPicPr>
            <p:cNvPr id="41" name="תמונה 40">
              <a:extLst>
                <a:ext uri="{FF2B5EF4-FFF2-40B4-BE49-F238E27FC236}">
                  <a16:creationId xmlns:a16="http://schemas.microsoft.com/office/drawing/2014/main" id="{16E6F851-B572-4AA2-8632-72041A826210}"/>
                </a:ext>
              </a:extLst>
            </p:cNvPr>
            <p:cNvPicPr>
              <a:picLocks noChangeAspect="1"/>
            </p:cNvPicPr>
            <p:nvPr/>
          </p:nvPicPr>
          <p:blipFill>
            <a:blip r:embed="rId15"/>
            <a:stretch>
              <a:fillRect/>
            </a:stretch>
          </p:blipFill>
          <p:spPr>
            <a:xfrm>
              <a:off x="1236164" y="4410682"/>
              <a:ext cx="1132075" cy="291443"/>
            </a:xfrm>
            <a:prstGeom prst="rect">
              <a:avLst/>
            </a:prstGeom>
          </p:spPr>
        </p:pic>
        <p:pic>
          <p:nvPicPr>
            <p:cNvPr id="43" name="תמונה 42">
              <a:extLst>
                <a:ext uri="{FF2B5EF4-FFF2-40B4-BE49-F238E27FC236}">
                  <a16:creationId xmlns:a16="http://schemas.microsoft.com/office/drawing/2014/main" id="{742DEAD5-5332-47E7-B03E-BDB125A3EADB}"/>
                </a:ext>
              </a:extLst>
            </p:cNvPr>
            <p:cNvPicPr>
              <a:picLocks noChangeAspect="1"/>
            </p:cNvPicPr>
            <p:nvPr/>
          </p:nvPicPr>
          <p:blipFill>
            <a:blip r:embed="rId16"/>
            <a:stretch>
              <a:fillRect/>
            </a:stretch>
          </p:blipFill>
          <p:spPr>
            <a:xfrm>
              <a:off x="1257950" y="4733859"/>
              <a:ext cx="1281446" cy="212675"/>
            </a:xfrm>
            <a:prstGeom prst="rect">
              <a:avLst/>
            </a:prstGeom>
          </p:spPr>
        </p:pic>
        <p:pic>
          <p:nvPicPr>
            <p:cNvPr id="45" name="תמונה 44">
              <a:extLst>
                <a:ext uri="{FF2B5EF4-FFF2-40B4-BE49-F238E27FC236}">
                  <a16:creationId xmlns:a16="http://schemas.microsoft.com/office/drawing/2014/main" id="{23F92070-9459-4C03-A113-8FAC886398AC}"/>
                </a:ext>
              </a:extLst>
            </p:cNvPr>
            <p:cNvPicPr>
              <a:picLocks noChangeAspect="1"/>
            </p:cNvPicPr>
            <p:nvPr/>
          </p:nvPicPr>
          <p:blipFill>
            <a:blip r:embed="rId17"/>
            <a:stretch>
              <a:fillRect/>
            </a:stretch>
          </p:blipFill>
          <p:spPr>
            <a:xfrm>
              <a:off x="1236164" y="4964974"/>
              <a:ext cx="2900943" cy="283566"/>
            </a:xfrm>
            <a:prstGeom prst="rect">
              <a:avLst/>
            </a:prstGeom>
          </p:spPr>
        </p:pic>
        <p:grpSp>
          <p:nvGrpSpPr>
            <p:cNvPr id="53" name="קבוצה 52">
              <a:extLst>
                <a:ext uri="{FF2B5EF4-FFF2-40B4-BE49-F238E27FC236}">
                  <a16:creationId xmlns:a16="http://schemas.microsoft.com/office/drawing/2014/main" id="{583726A6-AA90-4F9A-8B12-D577328B364C}"/>
                </a:ext>
              </a:extLst>
            </p:cNvPr>
            <p:cNvGrpSpPr/>
            <p:nvPr/>
          </p:nvGrpSpPr>
          <p:grpSpPr>
            <a:xfrm>
              <a:off x="1375295" y="5350782"/>
              <a:ext cx="6235327" cy="235246"/>
              <a:chOff x="2270184" y="5609237"/>
              <a:chExt cx="7554600" cy="284469"/>
            </a:xfrm>
          </p:grpSpPr>
          <p:grpSp>
            <p:nvGrpSpPr>
              <p:cNvPr id="50" name="קבוצה 49">
                <a:extLst>
                  <a:ext uri="{FF2B5EF4-FFF2-40B4-BE49-F238E27FC236}">
                    <a16:creationId xmlns:a16="http://schemas.microsoft.com/office/drawing/2014/main" id="{B68EA016-8C42-4492-9C3D-38EAA3E237CF}"/>
                  </a:ext>
                </a:extLst>
              </p:cNvPr>
              <p:cNvGrpSpPr/>
              <p:nvPr/>
            </p:nvGrpSpPr>
            <p:grpSpPr>
              <a:xfrm>
                <a:off x="2719134" y="5609237"/>
                <a:ext cx="7105650" cy="271449"/>
                <a:chOff x="3652837" y="3281376"/>
                <a:chExt cx="7105650" cy="271449"/>
              </a:xfrm>
            </p:grpSpPr>
            <p:pic>
              <p:nvPicPr>
                <p:cNvPr id="47" name="תמונה 46">
                  <a:extLst>
                    <a:ext uri="{FF2B5EF4-FFF2-40B4-BE49-F238E27FC236}">
                      <a16:creationId xmlns:a16="http://schemas.microsoft.com/office/drawing/2014/main" id="{0D23CCC9-A901-4F32-B93D-1E2F51DA8C57}"/>
                    </a:ext>
                  </a:extLst>
                </p:cNvPr>
                <p:cNvPicPr>
                  <a:picLocks noChangeAspect="1"/>
                </p:cNvPicPr>
                <p:nvPr/>
              </p:nvPicPr>
              <p:blipFill>
                <a:blip r:embed="rId18"/>
                <a:stretch>
                  <a:fillRect/>
                </a:stretch>
              </p:blipFill>
              <p:spPr>
                <a:xfrm>
                  <a:off x="3652837" y="3305175"/>
                  <a:ext cx="4886325" cy="247650"/>
                </a:xfrm>
                <a:prstGeom prst="rect">
                  <a:avLst/>
                </a:prstGeom>
              </p:spPr>
            </p:pic>
            <p:pic>
              <p:nvPicPr>
                <p:cNvPr id="49" name="תמונה 48">
                  <a:extLst>
                    <a:ext uri="{FF2B5EF4-FFF2-40B4-BE49-F238E27FC236}">
                      <a16:creationId xmlns:a16="http://schemas.microsoft.com/office/drawing/2014/main" id="{12998A93-8D92-4F00-8FBC-F3B6B1CB1589}"/>
                    </a:ext>
                  </a:extLst>
                </p:cNvPr>
                <p:cNvPicPr>
                  <a:picLocks noChangeAspect="1"/>
                </p:cNvPicPr>
                <p:nvPr/>
              </p:nvPicPr>
              <p:blipFill>
                <a:blip r:embed="rId19"/>
                <a:stretch>
                  <a:fillRect/>
                </a:stretch>
              </p:blipFill>
              <p:spPr>
                <a:xfrm>
                  <a:off x="8539162" y="3281376"/>
                  <a:ext cx="2219325" cy="266700"/>
                </a:xfrm>
                <a:prstGeom prst="rect">
                  <a:avLst/>
                </a:prstGeom>
              </p:spPr>
            </p:pic>
          </p:grpSp>
          <p:pic>
            <p:nvPicPr>
              <p:cNvPr id="52" name="תמונה 51">
                <a:extLst>
                  <a:ext uri="{FF2B5EF4-FFF2-40B4-BE49-F238E27FC236}">
                    <a16:creationId xmlns:a16="http://schemas.microsoft.com/office/drawing/2014/main" id="{946812EC-D33F-4B33-B8C1-CB6683BC4957}"/>
                  </a:ext>
                </a:extLst>
              </p:cNvPr>
              <p:cNvPicPr>
                <a:picLocks noChangeAspect="1"/>
              </p:cNvPicPr>
              <p:nvPr/>
            </p:nvPicPr>
            <p:blipFill>
              <a:blip r:embed="rId20"/>
              <a:stretch>
                <a:fillRect/>
              </a:stretch>
            </p:blipFill>
            <p:spPr>
              <a:xfrm>
                <a:off x="2270184" y="5636531"/>
                <a:ext cx="352425" cy="257175"/>
              </a:xfrm>
              <a:prstGeom prst="rect">
                <a:avLst/>
              </a:prstGeom>
            </p:spPr>
          </p:pic>
        </p:grpSp>
        <p:grpSp>
          <p:nvGrpSpPr>
            <p:cNvPr id="60" name="קבוצה 59">
              <a:extLst>
                <a:ext uri="{FF2B5EF4-FFF2-40B4-BE49-F238E27FC236}">
                  <a16:creationId xmlns:a16="http://schemas.microsoft.com/office/drawing/2014/main" id="{A78F1B6D-1BF6-478A-B81A-673AE634CE82}"/>
                </a:ext>
              </a:extLst>
            </p:cNvPr>
            <p:cNvGrpSpPr/>
            <p:nvPr/>
          </p:nvGrpSpPr>
          <p:grpSpPr>
            <a:xfrm>
              <a:off x="1341269" y="5952038"/>
              <a:ext cx="2237884" cy="228429"/>
              <a:chOff x="6308452" y="4050898"/>
              <a:chExt cx="2711376" cy="276225"/>
            </a:xfrm>
          </p:grpSpPr>
          <p:pic>
            <p:nvPicPr>
              <p:cNvPr id="57" name="תמונה 56">
                <a:extLst>
                  <a:ext uri="{FF2B5EF4-FFF2-40B4-BE49-F238E27FC236}">
                    <a16:creationId xmlns:a16="http://schemas.microsoft.com/office/drawing/2014/main" id="{382EA3C5-9C7E-4E00-BA3A-628EF2CE0C7F}"/>
                  </a:ext>
                </a:extLst>
              </p:cNvPr>
              <p:cNvPicPr>
                <a:picLocks noChangeAspect="1"/>
              </p:cNvPicPr>
              <p:nvPr/>
            </p:nvPicPr>
            <p:blipFill>
              <a:blip r:embed="rId21"/>
              <a:stretch>
                <a:fillRect/>
              </a:stretch>
            </p:blipFill>
            <p:spPr>
              <a:xfrm>
                <a:off x="6308452" y="4065186"/>
                <a:ext cx="1790700" cy="247650"/>
              </a:xfrm>
              <a:prstGeom prst="rect">
                <a:avLst/>
              </a:prstGeom>
            </p:spPr>
          </p:pic>
          <p:pic>
            <p:nvPicPr>
              <p:cNvPr id="59" name="תמונה 58">
                <a:extLst>
                  <a:ext uri="{FF2B5EF4-FFF2-40B4-BE49-F238E27FC236}">
                    <a16:creationId xmlns:a16="http://schemas.microsoft.com/office/drawing/2014/main" id="{785B754F-91B5-4C1C-A7CE-A0AE249A80B5}"/>
                  </a:ext>
                </a:extLst>
              </p:cNvPr>
              <p:cNvPicPr>
                <a:picLocks noChangeAspect="1"/>
              </p:cNvPicPr>
              <p:nvPr/>
            </p:nvPicPr>
            <p:blipFill>
              <a:blip r:embed="rId22"/>
              <a:stretch>
                <a:fillRect/>
              </a:stretch>
            </p:blipFill>
            <p:spPr>
              <a:xfrm>
                <a:off x="8048278" y="4050898"/>
                <a:ext cx="971550" cy="276225"/>
              </a:xfrm>
              <a:prstGeom prst="rect">
                <a:avLst/>
              </a:prstGeom>
            </p:spPr>
          </p:pic>
        </p:grpSp>
      </p:grpSp>
      <p:grpSp>
        <p:nvGrpSpPr>
          <p:cNvPr id="83" name="קבוצה 82">
            <a:extLst>
              <a:ext uri="{FF2B5EF4-FFF2-40B4-BE49-F238E27FC236}">
                <a16:creationId xmlns:a16="http://schemas.microsoft.com/office/drawing/2014/main" id="{EBA71F8C-23A4-4EE2-AB88-E72E990BF4B5}"/>
              </a:ext>
            </a:extLst>
          </p:cNvPr>
          <p:cNvGrpSpPr/>
          <p:nvPr/>
        </p:nvGrpSpPr>
        <p:grpSpPr>
          <a:xfrm>
            <a:off x="6651912" y="2536895"/>
            <a:ext cx="4743450" cy="2401082"/>
            <a:chOff x="8488605" y="3606483"/>
            <a:chExt cx="4743450" cy="2401082"/>
          </a:xfrm>
        </p:grpSpPr>
        <p:pic>
          <p:nvPicPr>
            <p:cNvPr id="65" name="תמונה 64">
              <a:extLst>
                <a:ext uri="{FF2B5EF4-FFF2-40B4-BE49-F238E27FC236}">
                  <a16:creationId xmlns:a16="http://schemas.microsoft.com/office/drawing/2014/main" id="{F9A3E55A-8115-4FB8-9A50-FE8A1674B177}"/>
                </a:ext>
              </a:extLst>
            </p:cNvPr>
            <p:cNvPicPr>
              <a:picLocks noChangeAspect="1"/>
            </p:cNvPicPr>
            <p:nvPr/>
          </p:nvPicPr>
          <p:blipFill>
            <a:blip r:embed="rId23"/>
            <a:stretch>
              <a:fillRect/>
            </a:stretch>
          </p:blipFill>
          <p:spPr>
            <a:xfrm>
              <a:off x="8560923" y="3606483"/>
              <a:ext cx="1076325" cy="304800"/>
            </a:xfrm>
            <a:prstGeom prst="rect">
              <a:avLst/>
            </a:prstGeom>
          </p:spPr>
        </p:pic>
        <p:pic>
          <p:nvPicPr>
            <p:cNvPr id="67" name="תמונה 66">
              <a:extLst>
                <a:ext uri="{FF2B5EF4-FFF2-40B4-BE49-F238E27FC236}">
                  <a16:creationId xmlns:a16="http://schemas.microsoft.com/office/drawing/2014/main" id="{D6B7BAD6-6FFF-4EED-B06C-6301A89EC22A}"/>
                </a:ext>
              </a:extLst>
            </p:cNvPr>
            <p:cNvPicPr>
              <a:picLocks noChangeAspect="1"/>
            </p:cNvPicPr>
            <p:nvPr/>
          </p:nvPicPr>
          <p:blipFill>
            <a:blip r:embed="rId24"/>
            <a:stretch>
              <a:fillRect/>
            </a:stretch>
          </p:blipFill>
          <p:spPr>
            <a:xfrm>
              <a:off x="8560923" y="3911283"/>
              <a:ext cx="1428750" cy="342900"/>
            </a:xfrm>
            <a:prstGeom prst="rect">
              <a:avLst/>
            </a:prstGeom>
          </p:spPr>
        </p:pic>
        <p:pic>
          <p:nvPicPr>
            <p:cNvPr id="69" name="תמונה 68">
              <a:extLst>
                <a:ext uri="{FF2B5EF4-FFF2-40B4-BE49-F238E27FC236}">
                  <a16:creationId xmlns:a16="http://schemas.microsoft.com/office/drawing/2014/main" id="{7FAE04A1-C14B-49B8-9CD5-CAAFB7293CE8}"/>
                </a:ext>
              </a:extLst>
            </p:cNvPr>
            <p:cNvPicPr>
              <a:picLocks noChangeAspect="1"/>
            </p:cNvPicPr>
            <p:nvPr/>
          </p:nvPicPr>
          <p:blipFill>
            <a:blip r:embed="rId25"/>
            <a:stretch>
              <a:fillRect/>
            </a:stretch>
          </p:blipFill>
          <p:spPr>
            <a:xfrm>
              <a:off x="8560923" y="4273369"/>
              <a:ext cx="1447800" cy="285750"/>
            </a:xfrm>
            <a:prstGeom prst="rect">
              <a:avLst/>
            </a:prstGeom>
          </p:spPr>
        </p:pic>
        <p:pic>
          <p:nvPicPr>
            <p:cNvPr id="71" name="תמונה 70">
              <a:extLst>
                <a:ext uri="{FF2B5EF4-FFF2-40B4-BE49-F238E27FC236}">
                  <a16:creationId xmlns:a16="http://schemas.microsoft.com/office/drawing/2014/main" id="{86308649-D85C-44F7-BE4E-486F153451AF}"/>
                </a:ext>
              </a:extLst>
            </p:cNvPr>
            <p:cNvPicPr>
              <a:picLocks noChangeAspect="1"/>
            </p:cNvPicPr>
            <p:nvPr/>
          </p:nvPicPr>
          <p:blipFill>
            <a:blip r:embed="rId26"/>
            <a:stretch>
              <a:fillRect/>
            </a:stretch>
          </p:blipFill>
          <p:spPr>
            <a:xfrm>
              <a:off x="8560923" y="4649380"/>
              <a:ext cx="1781175" cy="295275"/>
            </a:xfrm>
            <a:prstGeom prst="rect">
              <a:avLst/>
            </a:prstGeom>
          </p:spPr>
        </p:pic>
        <p:grpSp>
          <p:nvGrpSpPr>
            <p:cNvPr id="76" name="קבוצה 75">
              <a:extLst>
                <a:ext uri="{FF2B5EF4-FFF2-40B4-BE49-F238E27FC236}">
                  <a16:creationId xmlns:a16="http://schemas.microsoft.com/office/drawing/2014/main" id="{C72464C0-1B34-4E8B-9A48-6BAC5E8B7F3E}"/>
                </a:ext>
              </a:extLst>
            </p:cNvPr>
            <p:cNvGrpSpPr/>
            <p:nvPr/>
          </p:nvGrpSpPr>
          <p:grpSpPr>
            <a:xfrm>
              <a:off x="8551398" y="5028918"/>
              <a:ext cx="3257550" cy="282223"/>
              <a:chOff x="8551398" y="5028918"/>
              <a:chExt cx="3257550" cy="282223"/>
            </a:xfrm>
          </p:grpSpPr>
          <p:pic>
            <p:nvPicPr>
              <p:cNvPr id="73" name="תמונה 72">
                <a:extLst>
                  <a:ext uri="{FF2B5EF4-FFF2-40B4-BE49-F238E27FC236}">
                    <a16:creationId xmlns:a16="http://schemas.microsoft.com/office/drawing/2014/main" id="{BB38F531-872E-4884-A614-5A75366F90EE}"/>
                  </a:ext>
                </a:extLst>
              </p:cNvPr>
              <p:cNvPicPr>
                <a:picLocks noChangeAspect="1"/>
              </p:cNvPicPr>
              <p:nvPr/>
            </p:nvPicPr>
            <p:blipFill>
              <a:blip r:embed="rId27"/>
              <a:stretch>
                <a:fillRect/>
              </a:stretch>
            </p:blipFill>
            <p:spPr>
              <a:xfrm>
                <a:off x="8875248" y="5034916"/>
                <a:ext cx="2933700" cy="276225"/>
              </a:xfrm>
              <a:prstGeom prst="rect">
                <a:avLst/>
              </a:prstGeom>
            </p:spPr>
          </p:pic>
          <p:pic>
            <p:nvPicPr>
              <p:cNvPr id="75" name="תמונה 74">
                <a:extLst>
                  <a:ext uri="{FF2B5EF4-FFF2-40B4-BE49-F238E27FC236}">
                    <a16:creationId xmlns:a16="http://schemas.microsoft.com/office/drawing/2014/main" id="{C8E9E05C-1811-4C8D-AA01-80A5C92F7401}"/>
                  </a:ext>
                </a:extLst>
              </p:cNvPr>
              <p:cNvPicPr>
                <a:picLocks noChangeAspect="1"/>
              </p:cNvPicPr>
              <p:nvPr/>
            </p:nvPicPr>
            <p:blipFill>
              <a:blip r:embed="rId28"/>
              <a:stretch>
                <a:fillRect/>
              </a:stretch>
            </p:blipFill>
            <p:spPr>
              <a:xfrm>
                <a:off x="8551398" y="5028918"/>
                <a:ext cx="323850" cy="276225"/>
              </a:xfrm>
              <a:prstGeom prst="rect">
                <a:avLst/>
              </a:prstGeom>
            </p:spPr>
          </p:pic>
        </p:grpSp>
        <p:grpSp>
          <p:nvGrpSpPr>
            <p:cNvPr id="82" name="קבוצה 81">
              <a:extLst>
                <a:ext uri="{FF2B5EF4-FFF2-40B4-BE49-F238E27FC236}">
                  <a16:creationId xmlns:a16="http://schemas.microsoft.com/office/drawing/2014/main" id="{675C27FC-1527-4869-98D2-EDBCEAEA09C1}"/>
                </a:ext>
              </a:extLst>
            </p:cNvPr>
            <p:cNvGrpSpPr/>
            <p:nvPr/>
          </p:nvGrpSpPr>
          <p:grpSpPr>
            <a:xfrm>
              <a:off x="8488605" y="5403963"/>
              <a:ext cx="4743450" cy="314325"/>
              <a:chOff x="5086631" y="3299532"/>
              <a:chExt cx="4743450" cy="314325"/>
            </a:xfrm>
          </p:grpSpPr>
          <p:pic>
            <p:nvPicPr>
              <p:cNvPr id="77" name="תמונה 76">
                <a:extLst>
                  <a:ext uri="{FF2B5EF4-FFF2-40B4-BE49-F238E27FC236}">
                    <a16:creationId xmlns:a16="http://schemas.microsoft.com/office/drawing/2014/main" id="{DA9C05F9-4317-4F93-9740-A911D25C26B6}"/>
                  </a:ext>
                </a:extLst>
              </p:cNvPr>
              <p:cNvPicPr>
                <a:picLocks noChangeAspect="1"/>
              </p:cNvPicPr>
              <p:nvPr/>
            </p:nvPicPr>
            <p:blipFill>
              <a:blip r:embed="rId29"/>
              <a:stretch>
                <a:fillRect/>
              </a:stretch>
            </p:blipFill>
            <p:spPr>
              <a:xfrm>
                <a:off x="5086631" y="3299532"/>
                <a:ext cx="1857375" cy="314325"/>
              </a:xfrm>
              <a:prstGeom prst="rect">
                <a:avLst/>
              </a:prstGeom>
            </p:spPr>
          </p:pic>
          <p:pic>
            <p:nvPicPr>
              <p:cNvPr id="79" name="תמונה 78">
                <a:extLst>
                  <a:ext uri="{FF2B5EF4-FFF2-40B4-BE49-F238E27FC236}">
                    <a16:creationId xmlns:a16="http://schemas.microsoft.com/office/drawing/2014/main" id="{075C5DC6-46DD-4C85-BC63-ADEEC2E5164B}"/>
                  </a:ext>
                </a:extLst>
              </p:cNvPr>
              <p:cNvPicPr>
                <a:picLocks noChangeAspect="1"/>
              </p:cNvPicPr>
              <p:nvPr/>
            </p:nvPicPr>
            <p:blipFill>
              <a:blip r:embed="rId30"/>
              <a:stretch>
                <a:fillRect/>
              </a:stretch>
            </p:blipFill>
            <p:spPr>
              <a:xfrm>
                <a:off x="6944006" y="3310290"/>
                <a:ext cx="2886075" cy="257175"/>
              </a:xfrm>
              <a:prstGeom prst="rect">
                <a:avLst/>
              </a:prstGeom>
            </p:spPr>
          </p:pic>
        </p:grpSp>
        <p:pic>
          <p:nvPicPr>
            <p:cNvPr id="81" name="תמונה 80">
              <a:extLst>
                <a:ext uri="{FF2B5EF4-FFF2-40B4-BE49-F238E27FC236}">
                  <a16:creationId xmlns:a16="http://schemas.microsoft.com/office/drawing/2014/main" id="{E956E7E6-2E12-4DEA-8076-72B6A2B396D5}"/>
                </a:ext>
              </a:extLst>
            </p:cNvPr>
            <p:cNvPicPr>
              <a:picLocks noChangeAspect="1"/>
            </p:cNvPicPr>
            <p:nvPr/>
          </p:nvPicPr>
          <p:blipFill>
            <a:blip r:embed="rId31"/>
            <a:stretch>
              <a:fillRect/>
            </a:stretch>
          </p:blipFill>
          <p:spPr>
            <a:xfrm>
              <a:off x="8488605" y="5712290"/>
              <a:ext cx="3086100" cy="295275"/>
            </a:xfrm>
            <a:prstGeom prst="rect">
              <a:avLst/>
            </a:prstGeom>
          </p:spPr>
        </p:pic>
      </p:grpSp>
    </p:spTree>
    <p:extLst>
      <p:ext uri="{BB962C8B-B14F-4D97-AF65-F5344CB8AC3E}">
        <p14:creationId xmlns:p14="http://schemas.microsoft.com/office/powerpoint/2010/main" val="219681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A79EA2-24A2-4DD3-94F7-161A9F17E3A6}"/>
              </a:ext>
            </a:extLst>
          </p:cNvPr>
          <p:cNvSpPr>
            <a:spLocks noGrp="1"/>
          </p:cNvSpPr>
          <p:nvPr>
            <p:ph type="title"/>
          </p:nvPr>
        </p:nvSpPr>
        <p:spPr/>
        <p:txBody>
          <a:bodyPr/>
          <a:lstStyle/>
          <a:p>
            <a:r>
              <a:rPr lang="en-US" dirty="0"/>
              <a:t>VM And DMM Results</a:t>
            </a:r>
          </a:p>
        </p:txBody>
      </p:sp>
      <p:pic>
        <p:nvPicPr>
          <p:cNvPr id="13" name="תמונה 12">
            <a:extLst>
              <a:ext uri="{FF2B5EF4-FFF2-40B4-BE49-F238E27FC236}">
                <a16:creationId xmlns:a16="http://schemas.microsoft.com/office/drawing/2014/main" id="{36AF9379-8C0D-4DBD-A1FA-256DFE6061E9}"/>
              </a:ext>
            </a:extLst>
          </p:cNvPr>
          <p:cNvPicPr>
            <a:picLocks noChangeAspect="1"/>
          </p:cNvPicPr>
          <p:nvPr/>
        </p:nvPicPr>
        <p:blipFill rotWithShape="1">
          <a:blip r:embed="rId2"/>
          <a:srcRect b="53517"/>
          <a:stretch/>
        </p:blipFill>
        <p:spPr>
          <a:xfrm>
            <a:off x="937845" y="2433788"/>
            <a:ext cx="5068323" cy="2627065"/>
          </a:xfrm>
          <a:prstGeom prst="rect">
            <a:avLst/>
          </a:prstGeom>
        </p:spPr>
      </p:pic>
      <p:pic>
        <p:nvPicPr>
          <p:cNvPr id="12" name="תמונה 11">
            <a:extLst>
              <a:ext uri="{FF2B5EF4-FFF2-40B4-BE49-F238E27FC236}">
                <a16:creationId xmlns:a16="http://schemas.microsoft.com/office/drawing/2014/main" id="{07FC7810-1AD2-4CF7-BAFD-D6F9802CCC8F}"/>
              </a:ext>
            </a:extLst>
          </p:cNvPr>
          <p:cNvPicPr>
            <a:picLocks noChangeAspect="1"/>
          </p:cNvPicPr>
          <p:nvPr/>
        </p:nvPicPr>
        <p:blipFill rotWithShape="1">
          <a:blip r:embed="rId2"/>
          <a:srcRect t="46483"/>
          <a:stretch/>
        </p:blipFill>
        <p:spPr>
          <a:xfrm>
            <a:off x="5907222" y="2433788"/>
            <a:ext cx="5346932" cy="2627065"/>
          </a:xfrm>
          <a:prstGeom prst="rect">
            <a:avLst/>
          </a:prstGeom>
        </p:spPr>
      </p:pic>
    </p:spTree>
    <p:extLst>
      <p:ext uri="{BB962C8B-B14F-4D97-AF65-F5344CB8AC3E}">
        <p14:creationId xmlns:p14="http://schemas.microsoft.com/office/powerpoint/2010/main" val="4057582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A79EA2-24A2-4DD3-94F7-161A9F17E3A6}"/>
              </a:ext>
            </a:extLst>
          </p:cNvPr>
          <p:cNvSpPr>
            <a:spLocks noGrp="1"/>
          </p:cNvSpPr>
          <p:nvPr>
            <p:ph type="title"/>
          </p:nvPr>
        </p:nvSpPr>
        <p:spPr/>
        <p:txBody>
          <a:bodyPr/>
          <a:lstStyle/>
          <a:p>
            <a:r>
              <a:rPr lang="en-US" dirty="0"/>
              <a:t>AE Results</a:t>
            </a:r>
          </a:p>
        </p:txBody>
      </p:sp>
      <p:pic>
        <p:nvPicPr>
          <p:cNvPr id="7" name="תמונה 6">
            <a:extLst>
              <a:ext uri="{FF2B5EF4-FFF2-40B4-BE49-F238E27FC236}">
                <a16:creationId xmlns:a16="http://schemas.microsoft.com/office/drawing/2014/main" id="{8C363EA3-94A1-439D-9420-670BABAC0B41}"/>
              </a:ext>
            </a:extLst>
          </p:cNvPr>
          <p:cNvPicPr>
            <a:picLocks noChangeAspect="1"/>
          </p:cNvPicPr>
          <p:nvPr/>
        </p:nvPicPr>
        <p:blipFill>
          <a:blip r:embed="rId2"/>
          <a:stretch>
            <a:fillRect/>
          </a:stretch>
        </p:blipFill>
        <p:spPr>
          <a:xfrm>
            <a:off x="1097280" y="1853418"/>
            <a:ext cx="8465560" cy="3151164"/>
          </a:xfrm>
          <a:prstGeom prst="rect">
            <a:avLst/>
          </a:prstGeom>
        </p:spPr>
      </p:pic>
    </p:spTree>
    <p:extLst>
      <p:ext uri="{BB962C8B-B14F-4D97-AF65-F5344CB8AC3E}">
        <p14:creationId xmlns:p14="http://schemas.microsoft.com/office/powerpoint/2010/main" val="2097010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CC473F-EC55-4437-AA75-D04935B5B20D}"/>
              </a:ext>
            </a:extLst>
          </p:cNvPr>
          <p:cNvSpPr>
            <a:spLocks noGrp="1"/>
          </p:cNvSpPr>
          <p:nvPr>
            <p:ph type="title"/>
          </p:nvPr>
        </p:nvSpPr>
        <p:spPr/>
        <p:txBody>
          <a:bodyPr/>
          <a:lstStyle/>
          <a:p>
            <a:r>
              <a:rPr lang="en-US" dirty="0"/>
              <a:t>Analysis of AE Personalization</a:t>
            </a:r>
          </a:p>
        </p:txBody>
      </p:sp>
      <p:pic>
        <p:nvPicPr>
          <p:cNvPr id="4" name="מציין מיקום תוכן 3">
            <a:extLst>
              <a:ext uri="{FF2B5EF4-FFF2-40B4-BE49-F238E27FC236}">
                <a16:creationId xmlns:a16="http://schemas.microsoft.com/office/drawing/2014/main" id="{A0348A0D-2C9D-4803-8363-36EF4585808D}"/>
              </a:ext>
            </a:extLst>
          </p:cNvPr>
          <p:cNvPicPr>
            <a:picLocks noGrp="1" noChangeAspect="1"/>
          </p:cNvPicPr>
          <p:nvPr>
            <p:ph idx="1"/>
          </p:nvPr>
        </p:nvPicPr>
        <p:blipFill>
          <a:blip r:embed="rId2"/>
          <a:stretch>
            <a:fillRect/>
          </a:stretch>
        </p:blipFill>
        <p:spPr>
          <a:xfrm>
            <a:off x="842460" y="2728562"/>
            <a:ext cx="5409111" cy="2376067"/>
          </a:xfrm>
          <a:prstGeom prst="rect">
            <a:avLst/>
          </a:prstGeom>
        </p:spPr>
      </p:pic>
      <p:pic>
        <p:nvPicPr>
          <p:cNvPr id="7" name="תמונה 6">
            <a:extLst>
              <a:ext uri="{FF2B5EF4-FFF2-40B4-BE49-F238E27FC236}">
                <a16:creationId xmlns:a16="http://schemas.microsoft.com/office/drawing/2014/main" id="{2EC19415-C782-4066-B789-B22D483687B3}"/>
              </a:ext>
            </a:extLst>
          </p:cNvPr>
          <p:cNvPicPr>
            <a:picLocks noChangeAspect="1"/>
          </p:cNvPicPr>
          <p:nvPr/>
        </p:nvPicPr>
        <p:blipFill>
          <a:blip r:embed="rId3"/>
          <a:stretch>
            <a:fillRect/>
          </a:stretch>
        </p:blipFill>
        <p:spPr>
          <a:xfrm>
            <a:off x="6426646" y="1867272"/>
            <a:ext cx="4922894" cy="4098648"/>
          </a:xfrm>
          <a:prstGeom prst="rect">
            <a:avLst/>
          </a:prstGeom>
        </p:spPr>
      </p:pic>
    </p:spTree>
    <p:extLst>
      <p:ext uri="{BB962C8B-B14F-4D97-AF65-F5344CB8AC3E}">
        <p14:creationId xmlns:p14="http://schemas.microsoft.com/office/powerpoint/2010/main" val="4328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קבוצה 2">
            <a:extLst>
              <a:ext uri="{FF2B5EF4-FFF2-40B4-BE49-F238E27FC236}">
                <a16:creationId xmlns:a16="http://schemas.microsoft.com/office/drawing/2014/main" id="{F3F3FDAF-524F-4FE8-81F9-D07061C10754}"/>
              </a:ext>
            </a:extLst>
          </p:cNvPr>
          <p:cNvGrpSpPr/>
          <p:nvPr/>
        </p:nvGrpSpPr>
        <p:grpSpPr>
          <a:xfrm>
            <a:off x="984739" y="1871003"/>
            <a:ext cx="10241279" cy="4290646"/>
            <a:chOff x="1604194" y="180462"/>
            <a:chExt cx="9055003" cy="6480107"/>
          </a:xfrm>
        </p:grpSpPr>
        <p:pic>
          <p:nvPicPr>
            <p:cNvPr id="4" name="תמונה 3">
              <a:extLst>
                <a:ext uri="{FF2B5EF4-FFF2-40B4-BE49-F238E27FC236}">
                  <a16:creationId xmlns:a16="http://schemas.microsoft.com/office/drawing/2014/main" id="{6635BA64-D545-4664-8460-80AD6CADE3AC}"/>
                </a:ext>
              </a:extLst>
            </p:cNvPr>
            <p:cNvPicPr>
              <a:picLocks noChangeAspect="1"/>
            </p:cNvPicPr>
            <p:nvPr/>
          </p:nvPicPr>
          <p:blipFill>
            <a:blip r:embed="rId2"/>
            <a:stretch>
              <a:fillRect/>
            </a:stretch>
          </p:blipFill>
          <p:spPr>
            <a:xfrm>
              <a:off x="6452709" y="180462"/>
              <a:ext cx="4135098" cy="2877863"/>
            </a:xfrm>
            <a:prstGeom prst="rect">
              <a:avLst/>
            </a:prstGeom>
          </p:spPr>
        </p:pic>
        <p:pic>
          <p:nvPicPr>
            <p:cNvPr id="6" name="תמונה 5">
              <a:extLst>
                <a:ext uri="{FF2B5EF4-FFF2-40B4-BE49-F238E27FC236}">
                  <a16:creationId xmlns:a16="http://schemas.microsoft.com/office/drawing/2014/main" id="{B28CEA65-9A1B-4C1D-B02E-C21298CF8D3C}"/>
                </a:ext>
              </a:extLst>
            </p:cNvPr>
            <p:cNvPicPr>
              <a:picLocks noChangeAspect="1"/>
            </p:cNvPicPr>
            <p:nvPr/>
          </p:nvPicPr>
          <p:blipFill>
            <a:blip r:embed="rId3"/>
            <a:stretch>
              <a:fillRect/>
            </a:stretch>
          </p:blipFill>
          <p:spPr>
            <a:xfrm>
              <a:off x="1604194" y="180462"/>
              <a:ext cx="4357568" cy="3083703"/>
            </a:xfrm>
            <a:prstGeom prst="rect">
              <a:avLst/>
            </a:prstGeom>
          </p:spPr>
        </p:pic>
        <p:pic>
          <p:nvPicPr>
            <p:cNvPr id="7" name="תמונה 6">
              <a:extLst>
                <a:ext uri="{FF2B5EF4-FFF2-40B4-BE49-F238E27FC236}">
                  <a16:creationId xmlns:a16="http://schemas.microsoft.com/office/drawing/2014/main" id="{D61227CB-9D56-4CF1-B5E6-6A241047DE53}"/>
                </a:ext>
              </a:extLst>
            </p:cNvPr>
            <p:cNvPicPr>
              <a:picLocks noChangeAspect="1"/>
            </p:cNvPicPr>
            <p:nvPr/>
          </p:nvPicPr>
          <p:blipFill>
            <a:blip r:embed="rId4"/>
            <a:stretch>
              <a:fillRect/>
            </a:stretch>
          </p:blipFill>
          <p:spPr>
            <a:xfrm>
              <a:off x="1755274" y="3264165"/>
              <a:ext cx="4206488" cy="3396404"/>
            </a:xfrm>
            <a:prstGeom prst="rect">
              <a:avLst/>
            </a:prstGeom>
          </p:spPr>
        </p:pic>
        <p:pic>
          <p:nvPicPr>
            <p:cNvPr id="8" name="תמונה 7">
              <a:extLst>
                <a:ext uri="{FF2B5EF4-FFF2-40B4-BE49-F238E27FC236}">
                  <a16:creationId xmlns:a16="http://schemas.microsoft.com/office/drawing/2014/main" id="{0D23BAAA-35B8-4701-86DD-E6F593EAEEC7}"/>
                </a:ext>
              </a:extLst>
            </p:cNvPr>
            <p:cNvPicPr>
              <a:picLocks noChangeAspect="1"/>
            </p:cNvPicPr>
            <p:nvPr/>
          </p:nvPicPr>
          <p:blipFill>
            <a:blip r:embed="rId5"/>
            <a:stretch>
              <a:fillRect/>
            </a:stretch>
          </p:blipFill>
          <p:spPr>
            <a:xfrm>
              <a:off x="6452709" y="3264165"/>
              <a:ext cx="4206488" cy="3175268"/>
            </a:xfrm>
            <a:prstGeom prst="rect">
              <a:avLst/>
            </a:prstGeom>
          </p:spPr>
        </p:pic>
      </p:grpSp>
      <p:sp>
        <p:nvSpPr>
          <p:cNvPr id="9" name="כותרת 1">
            <a:extLst>
              <a:ext uri="{FF2B5EF4-FFF2-40B4-BE49-F238E27FC236}">
                <a16:creationId xmlns:a16="http://schemas.microsoft.com/office/drawing/2014/main" id="{2F3D46A1-39C5-4A17-B3D6-AFD119B4EA17}"/>
              </a:ext>
            </a:extLst>
          </p:cNvPr>
          <p:cNvSpPr>
            <a:spLocks noGrp="1"/>
          </p:cNvSpPr>
          <p:nvPr>
            <p:ph type="title"/>
          </p:nvPr>
        </p:nvSpPr>
        <p:spPr>
          <a:xfrm>
            <a:off x="1097280" y="286603"/>
            <a:ext cx="10058400" cy="1450757"/>
          </a:xfrm>
        </p:spPr>
        <p:txBody>
          <a:bodyPr/>
          <a:lstStyle/>
          <a:p>
            <a:r>
              <a:rPr lang="en-US" dirty="0"/>
              <a:t>Quantitative Data Analysis</a:t>
            </a:r>
          </a:p>
        </p:txBody>
      </p:sp>
    </p:spTree>
    <p:extLst>
      <p:ext uri="{BB962C8B-B14F-4D97-AF65-F5344CB8AC3E}">
        <p14:creationId xmlns:p14="http://schemas.microsoft.com/office/powerpoint/2010/main" val="67655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D638C29-DB63-4DAD-9EFF-008FA7B58E6A}"/>
              </a:ext>
            </a:extLst>
          </p:cNvPr>
          <p:cNvPicPr>
            <a:picLocks noChangeAspect="1"/>
          </p:cNvPicPr>
          <p:nvPr/>
        </p:nvPicPr>
        <p:blipFill>
          <a:blip r:embed="rId2"/>
          <a:stretch>
            <a:fillRect/>
          </a:stretch>
        </p:blipFill>
        <p:spPr>
          <a:xfrm>
            <a:off x="973381" y="1800664"/>
            <a:ext cx="10445730" cy="4265075"/>
          </a:xfrm>
          <a:prstGeom prst="rect">
            <a:avLst/>
          </a:prstGeom>
        </p:spPr>
      </p:pic>
      <p:sp>
        <p:nvSpPr>
          <p:cNvPr id="3" name="כותרת 1">
            <a:extLst>
              <a:ext uri="{FF2B5EF4-FFF2-40B4-BE49-F238E27FC236}">
                <a16:creationId xmlns:a16="http://schemas.microsoft.com/office/drawing/2014/main" id="{AE22E7FA-F311-4FB3-B6DE-90DAE261C44D}"/>
              </a:ext>
            </a:extLst>
          </p:cNvPr>
          <p:cNvSpPr>
            <a:spLocks noGrp="1"/>
          </p:cNvSpPr>
          <p:nvPr>
            <p:ph type="title"/>
          </p:nvPr>
        </p:nvSpPr>
        <p:spPr>
          <a:xfrm>
            <a:off x="1097280" y="286603"/>
            <a:ext cx="10058400" cy="1450757"/>
          </a:xfrm>
        </p:spPr>
        <p:txBody>
          <a:bodyPr/>
          <a:lstStyle/>
          <a:p>
            <a:r>
              <a:rPr lang="en-US" dirty="0"/>
              <a:t>Research Questions</a:t>
            </a:r>
          </a:p>
        </p:txBody>
      </p:sp>
    </p:spTree>
    <p:extLst>
      <p:ext uri="{BB962C8B-B14F-4D97-AF65-F5344CB8AC3E}">
        <p14:creationId xmlns:p14="http://schemas.microsoft.com/office/powerpoint/2010/main" val="284832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a:extLst>
              <a:ext uri="{FF2B5EF4-FFF2-40B4-BE49-F238E27FC236}">
                <a16:creationId xmlns:a16="http://schemas.microsoft.com/office/drawing/2014/main" id="{04D30DCB-6B70-47B3-AE3A-5CC571B77CCB}"/>
              </a:ext>
            </a:extLst>
          </p:cNvPr>
          <p:cNvGrpSpPr/>
          <p:nvPr/>
        </p:nvGrpSpPr>
        <p:grpSpPr>
          <a:xfrm>
            <a:off x="1336432" y="1856935"/>
            <a:ext cx="9777046" cy="4332850"/>
            <a:chOff x="1400541" y="989242"/>
            <a:chExt cx="10049755" cy="4761809"/>
          </a:xfrm>
        </p:grpSpPr>
        <p:pic>
          <p:nvPicPr>
            <p:cNvPr id="4" name="תמונה 3">
              <a:extLst>
                <a:ext uri="{FF2B5EF4-FFF2-40B4-BE49-F238E27FC236}">
                  <a16:creationId xmlns:a16="http://schemas.microsoft.com/office/drawing/2014/main" id="{BDA7BE23-F8CD-47DC-9CAC-4FA291D5BFFF}"/>
                </a:ext>
              </a:extLst>
            </p:cNvPr>
            <p:cNvPicPr>
              <a:picLocks noChangeAspect="1"/>
            </p:cNvPicPr>
            <p:nvPr/>
          </p:nvPicPr>
          <p:blipFill>
            <a:blip r:embed="rId2"/>
            <a:stretch>
              <a:fillRect/>
            </a:stretch>
          </p:blipFill>
          <p:spPr>
            <a:xfrm>
              <a:off x="1594998" y="5131926"/>
              <a:ext cx="3581400" cy="619125"/>
            </a:xfrm>
            <a:prstGeom prst="rect">
              <a:avLst/>
            </a:prstGeom>
          </p:spPr>
        </p:pic>
        <p:pic>
          <p:nvPicPr>
            <p:cNvPr id="5" name="תמונה 4">
              <a:extLst>
                <a:ext uri="{FF2B5EF4-FFF2-40B4-BE49-F238E27FC236}">
                  <a16:creationId xmlns:a16="http://schemas.microsoft.com/office/drawing/2014/main" id="{8B495DFD-A4AC-42E8-948F-79A8BE410FBD}"/>
                </a:ext>
              </a:extLst>
            </p:cNvPr>
            <p:cNvPicPr>
              <a:picLocks noChangeAspect="1"/>
            </p:cNvPicPr>
            <p:nvPr/>
          </p:nvPicPr>
          <p:blipFill>
            <a:blip r:embed="rId3"/>
            <a:stretch>
              <a:fillRect/>
            </a:stretch>
          </p:blipFill>
          <p:spPr>
            <a:xfrm>
              <a:off x="5176398" y="5279563"/>
              <a:ext cx="2276475" cy="323850"/>
            </a:xfrm>
            <a:prstGeom prst="rect">
              <a:avLst/>
            </a:prstGeom>
          </p:spPr>
        </p:pic>
        <p:pic>
          <p:nvPicPr>
            <p:cNvPr id="11" name="תמונה 10">
              <a:extLst>
                <a:ext uri="{FF2B5EF4-FFF2-40B4-BE49-F238E27FC236}">
                  <a16:creationId xmlns:a16="http://schemas.microsoft.com/office/drawing/2014/main" id="{C6519023-99F3-48CD-9D37-371F75125345}"/>
                </a:ext>
              </a:extLst>
            </p:cNvPr>
            <p:cNvPicPr>
              <a:picLocks noChangeAspect="1"/>
            </p:cNvPicPr>
            <p:nvPr/>
          </p:nvPicPr>
          <p:blipFill>
            <a:blip r:embed="rId4"/>
            <a:stretch>
              <a:fillRect/>
            </a:stretch>
          </p:blipFill>
          <p:spPr>
            <a:xfrm>
              <a:off x="1400541" y="3144057"/>
              <a:ext cx="9248775" cy="1724025"/>
            </a:xfrm>
            <a:prstGeom prst="rect">
              <a:avLst/>
            </a:prstGeom>
          </p:spPr>
        </p:pic>
        <p:pic>
          <p:nvPicPr>
            <p:cNvPr id="13" name="תמונה 12">
              <a:extLst>
                <a:ext uri="{FF2B5EF4-FFF2-40B4-BE49-F238E27FC236}">
                  <a16:creationId xmlns:a16="http://schemas.microsoft.com/office/drawing/2014/main" id="{FD02D100-D495-463E-BDF2-60B338D399FF}"/>
                </a:ext>
              </a:extLst>
            </p:cNvPr>
            <p:cNvPicPr>
              <a:picLocks noChangeAspect="1"/>
            </p:cNvPicPr>
            <p:nvPr/>
          </p:nvPicPr>
          <p:blipFill>
            <a:blip r:embed="rId5"/>
            <a:stretch>
              <a:fillRect/>
            </a:stretch>
          </p:blipFill>
          <p:spPr>
            <a:xfrm>
              <a:off x="1557703" y="989242"/>
              <a:ext cx="4467225" cy="323850"/>
            </a:xfrm>
            <a:prstGeom prst="rect">
              <a:avLst/>
            </a:prstGeom>
          </p:spPr>
        </p:pic>
        <p:grpSp>
          <p:nvGrpSpPr>
            <p:cNvPr id="18" name="קבוצה 17">
              <a:extLst>
                <a:ext uri="{FF2B5EF4-FFF2-40B4-BE49-F238E27FC236}">
                  <a16:creationId xmlns:a16="http://schemas.microsoft.com/office/drawing/2014/main" id="{A00AAB61-5179-45FB-A417-CAFB92D4BEFD}"/>
                </a:ext>
              </a:extLst>
            </p:cNvPr>
            <p:cNvGrpSpPr/>
            <p:nvPr/>
          </p:nvGrpSpPr>
          <p:grpSpPr>
            <a:xfrm>
              <a:off x="1585473" y="1416511"/>
              <a:ext cx="8048625" cy="276225"/>
              <a:chOff x="1585473" y="1416511"/>
              <a:chExt cx="8048625" cy="276225"/>
            </a:xfrm>
          </p:grpSpPr>
          <p:pic>
            <p:nvPicPr>
              <p:cNvPr id="15" name="תמונה 14">
                <a:extLst>
                  <a:ext uri="{FF2B5EF4-FFF2-40B4-BE49-F238E27FC236}">
                    <a16:creationId xmlns:a16="http://schemas.microsoft.com/office/drawing/2014/main" id="{E7B39876-C477-4401-A386-13839A64271A}"/>
                  </a:ext>
                </a:extLst>
              </p:cNvPr>
              <p:cNvPicPr>
                <a:picLocks noChangeAspect="1"/>
              </p:cNvPicPr>
              <p:nvPr/>
            </p:nvPicPr>
            <p:blipFill>
              <a:blip r:embed="rId6"/>
              <a:stretch>
                <a:fillRect/>
              </a:stretch>
            </p:blipFill>
            <p:spPr>
              <a:xfrm>
                <a:off x="1585473" y="1416511"/>
                <a:ext cx="3590925" cy="276225"/>
              </a:xfrm>
              <a:prstGeom prst="rect">
                <a:avLst/>
              </a:prstGeom>
            </p:spPr>
          </p:pic>
          <p:pic>
            <p:nvPicPr>
              <p:cNvPr id="17" name="תמונה 16">
                <a:extLst>
                  <a:ext uri="{FF2B5EF4-FFF2-40B4-BE49-F238E27FC236}">
                    <a16:creationId xmlns:a16="http://schemas.microsoft.com/office/drawing/2014/main" id="{0CE934EB-7F89-4894-9AAD-D013FE013E2A}"/>
                  </a:ext>
                </a:extLst>
              </p:cNvPr>
              <p:cNvPicPr>
                <a:picLocks noChangeAspect="1"/>
              </p:cNvPicPr>
              <p:nvPr/>
            </p:nvPicPr>
            <p:blipFill>
              <a:blip r:embed="rId7"/>
              <a:stretch>
                <a:fillRect/>
              </a:stretch>
            </p:blipFill>
            <p:spPr>
              <a:xfrm>
                <a:off x="5176398" y="1459407"/>
                <a:ext cx="4457700" cy="209550"/>
              </a:xfrm>
              <a:prstGeom prst="rect">
                <a:avLst/>
              </a:prstGeom>
            </p:spPr>
          </p:pic>
        </p:grpSp>
        <p:pic>
          <p:nvPicPr>
            <p:cNvPr id="20" name="תמונה 19">
              <a:extLst>
                <a:ext uri="{FF2B5EF4-FFF2-40B4-BE49-F238E27FC236}">
                  <a16:creationId xmlns:a16="http://schemas.microsoft.com/office/drawing/2014/main" id="{D4F28DC9-B050-4F7B-A21D-D2004041A647}"/>
                </a:ext>
              </a:extLst>
            </p:cNvPr>
            <p:cNvPicPr>
              <a:picLocks noChangeAspect="1"/>
            </p:cNvPicPr>
            <p:nvPr/>
          </p:nvPicPr>
          <p:blipFill>
            <a:blip r:embed="rId8"/>
            <a:stretch>
              <a:fillRect/>
            </a:stretch>
          </p:blipFill>
          <p:spPr>
            <a:xfrm>
              <a:off x="1585473" y="1899575"/>
              <a:ext cx="4524375" cy="200025"/>
            </a:xfrm>
            <a:prstGeom prst="rect">
              <a:avLst/>
            </a:prstGeom>
          </p:spPr>
        </p:pic>
        <p:grpSp>
          <p:nvGrpSpPr>
            <p:cNvPr id="25" name="קבוצה 24">
              <a:extLst>
                <a:ext uri="{FF2B5EF4-FFF2-40B4-BE49-F238E27FC236}">
                  <a16:creationId xmlns:a16="http://schemas.microsoft.com/office/drawing/2014/main" id="{064FA6CC-F47C-4150-9F88-FF49E1D7E8D2}"/>
                </a:ext>
              </a:extLst>
            </p:cNvPr>
            <p:cNvGrpSpPr/>
            <p:nvPr/>
          </p:nvGrpSpPr>
          <p:grpSpPr>
            <a:xfrm>
              <a:off x="1515721" y="2253648"/>
              <a:ext cx="9934575" cy="254793"/>
              <a:chOff x="1515721" y="2253648"/>
              <a:chExt cx="9934575" cy="254793"/>
            </a:xfrm>
          </p:grpSpPr>
          <p:pic>
            <p:nvPicPr>
              <p:cNvPr id="22" name="תמונה 21">
                <a:extLst>
                  <a:ext uri="{FF2B5EF4-FFF2-40B4-BE49-F238E27FC236}">
                    <a16:creationId xmlns:a16="http://schemas.microsoft.com/office/drawing/2014/main" id="{295ED730-C8D0-41B1-A2FF-9C89673BD820}"/>
                  </a:ext>
                </a:extLst>
              </p:cNvPr>
              <p:cNvPicPr>
                <a:picLocks noChangeAspect="1"/>
              </p:cNvPicPr>
              <p:nvPr/>
            </p:nvPicPr>
            <p:blipFill>
              <a:blip r:embed="rId9"/>
              <a:stretch>
                <a:fillRect/>
              </a:stretch>
            </p:blipFill>
            <p:spPr>
              <a:xfrm>
                <a:off x="1515721" y="2270316"/>
                <a:ext cx="9458325" cy="238125"/>
              </a:xfrm>
              <a:prstGeom prst="rect">
                <a:avLst/>
              </a:prstGeom>
            </p:spPr>
          </p:pic>
          <p:pic>
            <p:nvPicPr>
              <p:cNvPr id="24" name="תמונה 23">
                <a:extLst>
                  <a:ext uri="{FF2B5EF4-FFF2-40B4-BE49-F238E27FC236}">
                    <a16:creationId xmlns:a16="http://schemas.microsoft.com/office/drawing/2014/main" id="{8C33459C-944A-46C8-851C-310898C2FA6C}"/>
                  </a:ext>
                </a:extLst>
              </p:cNvPr>
              <p:cNvPicPr>
                <a:picLocks noChangeAspect="1"/>
              </p:cNvPicPr>
              <p:nvPr/>
            </p:nvPicPr>
            <p:blipFill>
              <a:blip r:embed="rId10"/>
              <a:stretch>
                <a:fillRect/>
              </a:stretch>
            </p:blipFill>
            <p:spPr>
              <a:xfrm>
                <a:off x="10974046" y="2253648"/>
                <a:ext cx="476250" cy="219075"/>
              </a:xfrm>
              <a:prstGeom prst="rect">
                <a:avLst/>
              </a:prstGeom>
            </p:spPr>
          </p:pic>
        </p:grpSp>
        <p:pic>
          <p:nvPicPr>
            <p:cNvPr id="27" name="תמונה 26">
              <a:extLst>
                <a:ext uri="{FF2B5EF4-FFF2-40B4-BE49-F238E27FC236}">
                  <a16:creationId xmlns:a16="http://schemas.microsoft.com/office/drawing/2014/main" id="{422D8A14-E780-489A-A150-6EA2B1E55EA0}"/>
                </a:ext>
              </a:extLst>
            </p:cNvPr>
            <p:cNvPicPr>
              <a:picLocks noChangeAspect="1"/>
            </p:cNvPicPr>
            <p:nvPr/>
          </p:nvPicPr>
          <p:blipFill>
            <a:blip r:embed="rId11"/>
            <a:stretch>
              <a:fillRect/>
            </a:stretch>
          </p:blipFill>
          <p:spPr>
            <a:xfrm>
              <a:off x="1465092" y="2712093"/>
              <a:ext cx="5953125" cy="276225"/>
            </a:xfrm>
            <a:prstGeom prst="rect">
              <a:avLst/>
            </a:prstGeom>
          </p:spPr>
        </p:pic>
      </p:grpSp>
      <p:sp>
        <p:nvSpPr>
          <p:cNvPr id="16" name="כותרת 1">
            <a:extLst>
              <a:ext uri="{FF2B5EF4-FFF2-40B4-BE49-F238E27FC236}">
                <a16:creationId xmlns:a16="http://schemas.microsoft.com/office/drawing/2014/main" id="{0A89CF20-9C01-409B-8CA4-3F99EFADA340}"/>
              </a:ext>
            </a:extLst>
          </p:cNvPr>
          <p:cNvSpPr>
            <a:spLocks noGrp="1"/>
          </p:cNvSpPr>
          <p:nvPr>
            <p:ph type="title"/>
          </p:nvPr>
        </p:nvSpPr>
        <p:spPr>
          <a:xfrm>
            <a:off x="1097280" y="286603"/>
            <a:ext cx="10058400" cy="1450757"/>
          </a:xfrm>
        </p:spPr>
        <p:txBody>
          <a:bodyPr/>
          <a:lstStyle/>
          <a:p>
            <a:r>
              <a:rPr lang="en-US" dirty="0"/>
              <a:t>Prediction Task</a:t>
            </a:r>
          </a:p>
        </p:txBody>
      </p:sp>
    </p:spTree>
    <p:extLst>
      <p:ext uri="{BB962C8B-B14F-4D97-AF65-F5344CB8AC3E}">
        <p14:creationId xmlns:p14="http://schemas.microsoft.com/office/powerpoint/2010/main" val="332591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a:extLst>
              <a:ext uri="{FF2B5EF4-FFF2-40B4-BE49-F238E27FC236}">
                <a16:creationId xmlns:a16="http://schemas.microsoft.com/office/drawing/2014/main" id="{B8555269-21D7-4013-91F6-83391AEE70ED}"/>
              </a:ext>
            </a:extLst>
          </p:cNvPr>
          <p:cNvGrpSpPr/>
          <p:nvPr/>
        </p:nvGrpSpPr>
        <p:grpSpPr>
          <a:xfrm>
            <a:off x="1611535" y="1772529"/>
            <a:ext cx="8968929" cy="4446855"/>
            <a:chOff x="237643" y="214093"/>
            <a:chExt cx="11331464" cy="6590568"/>
          </a:xfrm>
        </p:grpSpPr>
        <p:pic>
          <p:nvPicPr>
            <p:cNvPr id="8" name="תמונה 7">
              <a:extLst>
                <a:ext uri="{FF2B5EF4-FFF2-40B4-BE49-F238E27FC236}">
                  <a16:creationId xmlns:a16="http://schemas.microsoft.com/office/drawing/2014/main" id="{80D01284-97B9-4838-9455-CBCB2FC64A71}"/>
                </a:ext>
              </a:extLst>
            </p:cNvPr>
            <p:cNvPicPr>
              <a:picLocks noChangeAspect="1"/>
            </p:cNvPicPr>
            <p:nvPr/>
          </p:nvPicPr>
          <p:blipFill>
            <a:blip r:embed="rId2"/>
            <a:stretch>
              <a:fillRect/>
            </a:stretch>
          </p:blipFill>
          <p:spPr>
            <a:xfrm>
              <a:off x="237643" y="214093"/>
              <a:ext cx="3560634" cy="6485441"/>
            </a:xfrm>
            <a:prstGeom prst="rect">
              <a:avLst/>
            </a:prstGeom>
          </p:spPr>
        </p:pic>
        <p:pic>
          <p:nvPicPr>
            <p:cNvPr id="12" name="תמונה 11">
              <a:extLst>
                <a:ext uri="{FF2B5EF4-FFF2-40B4-BE49-F238E27FC236}">
                  <a16:creationId xmlns:a16="http://schemas.microsoft.com/office/drawing/2014/main" id="{F7D3583A-6A87-4209-827C-5EBA93F47BE3}"/>
                </a:ext>
              </a:extLst>
            </p:cNvPr>
            <p:cNvPicPr>
              <a:picLocks noChangeAspect="1"/>
            </p:cNvPicPr>
            <p:nvPr/>
          </p:nvPicPr>
          <p:blipFill>
            <a:blip r:embed="rId3"/>
            <a:stretch>
              <a:fillRect/>
            </a:stretch>
          </p:blipFill>
          <p:spPr>
            <a:xfrm>
              <a:off x="5261316" y="3624861"/>
              <a:ext cx="6307791" cy="3179800"/>
            </a:xfrm>
            <a:prstGeom prst="rect">
              <a:avLst/>
            </a:prstGeom>
          </p:spPr>
        </p:pic>
        <p:pic>
          <p:nvPicPr>
            <p:cNvPr id="10" name="תמונה 9">
              <a:extLst>
                <a:ext uri="{FF2B5EF4-FFF2-40B4-BE49-F238E27FC236}">
                  <a16:creationId xmlns:a16="http://schemas.microsoft.com/office/drawing/2014/main" id="{93B1AA99-90DE-4A20-A0FC-ED17178C3110}"/>
                </a:ext>
              </a:extLst>
            </p:cNvPr>
            <p:cNvPicPr>
              <a:picLocks noChangeAspect="1"/>
            </p:cNvPicPr>
            <p:nvPr/>
          </p:nvPicPr>
          <p:blipFill>
            <a:blip r:embed="rId4"/>
            <a:stretch>
              <a:fillRect/>
            </a:stretch>
          </p:blipFill>
          <p:spPr>
            <a:xfrm>
              <a:off x="3906455" y="1010164"/>
              <a:ext cx="3071120" cy="2984084"/>
            </a:xfrm>
            <a:prstGeom prst="rect">
              <a:avLst/>
            </a:prstGeom>
          </p:spPr>
        </p:pic>
        <p:pic>
          <p:nvPicPr>
            <p:cNvPr id="14" name="תמונה 13">
              <a:extLst>
                <a:ext uri="{FF2B5EF4-FFF2-40B4-BE49-F238E27FC236}">
                  <a16:creationId xmlns:a16="http://schemas.microsoft.com/office/drawing/2014/main" id="{212A8C19-2A75-4ECD-A7B5-7AAE8E33FF1D}"/>
                </a:ext>
              </a:extLst>
            </p:cNvPr>
            <p:cNvPicPr>
              <a:picLocks noChangeAspect="1"/>
            </p:cNvPicPr>
            <p:nvPr/>
          </p:nvPicPr>
          <p:blipFill>
            <a:blip r:embed="rId5"/>
            <a:stretch>
              <a:fillRect/>
            </a:stretch>
          </p:blipFill>
          <p:spPr>
            <a:xfrm>
              <a:off x="7606707" y="361921"/>
              <a:ext cx="3962400" cy="342900"/>
            </a:xfrm>
            <a:prstGeom prst="rect">
              <a:avLst/>
            </a:prstGeom>
          </p:spPr>
        </p:pic>
        <p:pic>
          <p:nvPicPr>
            <p:cNvPr id="16" name="תמונה 15">
              <a:extLst>
                <a:ext uri="{FF2B5EF4-FFF2-40B4-BE49-F238E27FC236}">
                  <a16:creationId xmlns:a16="http://schemas.microsoft.com/office/drawing/2014/main" id="{0D9A7702-5DCC-44C7-8BE7-ECAF25641C3B}"/>
                </a:ext>
              </a:extLst>
            </p:cNvPr>
            <p:cNvPicPr>
              <a:picLocks noChangeAspect="1"/>
            </p:cNvPicPr>
            <p:nvPr/>
          </p:nvPicPr>
          <p:blipFill>
            <a:blip r:embed="rId6"/>
            <a:stretch>
              <a:fillRect/>
            </a:stretch>
          </p:blipFill>
          <p:spPr>
            <a:xfrm>
              <a:off x="3968942" y="315060"/>
              <a:ext cx="3637765" cy="389761"/>
            </a:xfrm>
            <a:prstGeom prst="rect">
              <a:avLst/>
            </a:prstGeom>
          </p:spPr>
        </p:pic>
      </p:grpSp>
      <p:sp>
        <p:nvSpPr>
          <p:cNvPr id="9" name="כותרת 1">
            <a:extLst>
              <a:ext uri="{FF2B5EF4-FFF2-40B4-BE49-F238E27FC236}">
                <a16:creationId xmlns:a16="http://schemas.microsoft.com/office/drawing/2014/main" id="{8483ADC9-AADE-48B3-805E-0A1023424F3D}"/>
              </a:ext>
            </a:extLst>
          </p:cNvPr>
          <p:cNvSpPr>
            <a:spLocks noGrp="1"/>
          </p:cNvSpPr>
          <p:nvPr>
            <p:ph type="title"/>
          </p:nvPr>
        </p:nvSpPr>
        <p:spPr>
          <a:xfrm>
            <a:off x="1097280" y="286603"/>
            <a:ext cx="10058400" cy="1450757"/>
          </a:xfrm>
        </p:spPr>
        <p:txBody>
          <a:bodyPr/>
          <a:lstStyle/>
          <a:p>
            <a:r>
              <a:rPr lang="en-US" dirty="0"/>
              <a:t>Textual Features</a:t>
            </a:r>
          </a:p>
        </p:txBody>
      </p:sp>
    </p:spTree>
    <p:extLst>
      <p:ext uri="{BB962C8B-B14F-4D97-AF65-F5344CB8AC3E}">
        <p14:creationId xmlns:p14="http://schemas.microsoft.com/office/powerpoint/2010/main" val="62773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קבוצה 7">
            <a:extLst>
              <a:ext uri="{FF2B5EF4-FFF2-40B4-BE49-F238E27FC236}">
                <a16:creationId xmlns:a16="http://schemas.microsoft.com/office/drawing/2014/main" id="{06EACBBF-0131-4295-8EBE-738CBDC8E596}"/>
              </a:ext>
            </a:extLst>
          </p:cNvPr>
          <p:cNvGrpSpPr/>
          <p:nvPr/>
        </p:nvGrpSpPr>
        <p:grpSpPr>
          <a:xfrm>
            <a:off x="2222695" y="1955409"/>
            <a:ext cx="6865034" cy="4280681"/>
            <a:chOff x="2424112" y="1481137"/>
            <a:chExt cx="7343775" cy="4876800"/>
          </a:xfrm>
        </p:grpSpPr>
        <p:pic>
          <p:nvPicPr>
            <p:cNvPr id="5" name="תמונה 4">
              <a:extLst>
                <a:ext uri="{FF2B5EF4-FFF2-40B4-BE49-F238E27FC236}">
                  <a16:creationId xmlns:a16="http://schemas.microsoft.com/office/drawing/2014/main" id="{FFEE81B4-DAEA-48C0-8736-60811AB14720}"/>
                </a:ext>
              </a:extLst>
            </p:cNvPr>
            <p:cNvPicPr>
              <a:picLocks noChangeAspect="1"/>
            </p:cNvPicPr>
            <p:nvPr/>
          </p:nvPicPr>
          <p:blipFill>
            <a:blip r:embed="rId2"/>
            <a:stretch>
              <a:fillRect/>
            </a:stretch>
          </p:blipFill>
          <p:spPr>
            <a:xfrm>
              <a:off x="2424112" y="1481137"/>
              <a:ext cx="7343775" cy="3895725"/>
            </a:xfrm>
            <a:prstGeom prst="rect">
              <a:avLst/>
            </a:prstGeom>
          </p:spPr>
        </p:pic>
        <p:pic>
          <p:nvPicPr>
            <p:cNvPr id="7" name="תמונה 6">
              <a:extLst>
                <a:ext uri="{FF2B5EF4-FFF2-40B4-BE49-F238E27FC236}">
                  <a16:creationId xmlns:a16="http://schemas.microsoft.com/office/drawing/2014/main" id="{80AEA1AE-C63C-4902-AAB3-546DD81222E0}"/>
                </a:ext>
              </a:extLst>
            </p:cNvPr>
            <p:cNvPicPr>
              <a:picLocks noChangeAspect="1"/>
            </p:cNvPicPr>
            <p:nvPr/>
          </p:nvPicPr>
          <p:blipFill>
            <a:blip r:embed="rId3"/>
            <a:stretch>
              <a:fillRect/>
            </a:stretch>
          </p:blipFill>
          <p:spPr>
            <a:xfrm>
              <a:off x="2433637" y="5376862"/>
              <a:ext cx="7334250" cy="981075"/>
            </a:xfrm>
            <a:prstGeom prst="rect">
              <a:avLst/>
            </a:prstGeom>
          </p:spPr>
        </p:pic>
      </p:grpSp>
      <p:sp>
        <p:nvSpPr>
          <p:cNvPr id="9" name="כותרת 1">
            <a:extLst>
              <a:ext uri="{FF2B5EF4-FFF2-40B4-BE49-F238E27FC236}">
                <a16:creationId xmlns:a16="http://schemas.microsoft.com/office/drawing/2014/main" id="{053DB25C-2742-4B16-9FE2-50A6831BAD06}"/>
              </a:ext>
            </a:extLst>
          </p:cNvPr>
          <p:cNvSpPr>
            <a:spLocks noGrp="1"/>
          </p:cNvSpPr>
          <p:nvPr>
            <p:ph type="title"/>
          </p:nvPr>
        </p:nvSpPr>
        <p:spPr>
          <a:xfrm>
            <a:off x="1097280" y="286603"/>
            <a:ext cx="10058400" cy="1450757"/>
          </a:xfrm>
        </p:spPr>
        <p:txBody>
          <a:bodyPr/>
          <a:lstStyle/>
          <a:p>
            <a:r>
              <a:rPr lang="en-US" dirty="0"/>
              <a:t>Behavioral Features</a:t>
            </a:r>
          </a:p>
        </p:txBody>
      </p:sp>
    </p:spTree>
    <p:extLst>
      <p:ext uri="{BB962C8B-B14F-4D97-AF65-F5344CB8AC3E}">
        <p14:creationId xmlns:p14="http://schemas.microsoft.com/office/powerpoint/2010/main" val="58630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קבוצה 17">
            <a:extLst>
              <a:ext uri="{FF2B5EF4-FFF2-40B4-BE49-F238E27FC236}">
                <a16:creationId xmlns:a16="http://schemas.microsoft.com/office/drawing/2014/main" id="{0A49C146-1628-49CD-8F26-B3C71DAC63C1}"/>
              </a:ext>
            </a:extLst>
          </p:cNvPr>
          <p:cNvGrpSpPr/>
          <p:nvPr/>
        </p:nvGrpSpPr>
        <p:grpSpPr>
          <a:xfrm>
            <a:off x="2233060" y="1969477"/>
            <a:ext cx="7937882" cy="3888178"/>
            <a:chOff x="2233060" y="2384007"/>
            <a:chExt cx="7725880" cy="3473648"/>
          </a:xfrm>
        </p:grpSpPr>
        <p:pic>
          <p:nvPicPr>
            <p:cNvPr id="5" name="תמונה 4">
              <a:extLst>
                <a:ext uri="{FF2B5EF4-FFF2-40B4-BE49-F238E27FC236}">
                  <a16:creationId xmlns:a16="http://schemas.microsoft.com/office/drawing/2014/main" id="{306F07C5-1327-4B89-9656-9153A77CDF10}"/>
                </a:ext>
              </a:extLst>
            </p:cNvPr>
            <p:cNvPicPr>
              <a:picLocks noChangeAspect="1"/>
            </p:cNvPicPr>
            <p:nvPr/>
          </p:nvPicPr>
          <p:blipFill>
            <a:blip r:embed="rId2"/>
            <a:stretch>
              <a:fillRect/>
            </a:stretch>
          </p:blipFill>
          <p:spPr>
            <a:xfrm>
              <a:off x="2233060" y="2384007"/>
              <a:ext cx="7725880" cy="386294"/>
            </a:xfrm>
            <a:prstGeom prst="rect">
              <a:avLst/>
            </a:prstGeom>
          </p:spPr>
        </p:pic>
        <p:pic>
          <p:nvPicPr>
            <p:cNvPr id="7" name="תמונה 6">
              <a:extLst>
                <a:ext uri="{FF2B5EF4-FFF2-40B4-BE49-F238E27FC236}">
                  <a16:creationId xmlns:a16="http://schemas.microsoft.com/office/drawing/2014/main" id="{C7C38E6E-7B9F-4A81-9E0F-5A024691AB99}"/>
                </a:ext>
              </a:extLst>
            </p:cNvPr>
            <p:cNvPicPr>
              <a:picLocks noChangeAspect="1"/>
            </p:cNvPicPr>
            <p:nvPr/>
          </p:nvPicPr>
          <p:blipFill>
            <a:blip r:embed="rId3"/>
            <a:stretch>
              <a:fillRect/>
            </a:stretch>
          </p:blipFill>
          <p:spPr>
            <a:xfrm>
              <a:off x="3684124" y="3569677"/>
              <a:ext cx="4535816" cy="2287978"/>
            </a:xfrm>
            <a:prstGeom prst="rect">
              <a:avLst/>
            </a:prstGeom>
          </p:spPr>
        </p:pic>
        <p:grpSp>
          <p:nvGrpSpPr>
            <p:cNvPr id="17" name="קבוצה 16">
              <a:extLst>
                <a:ext uri="{FF2B5EF4-FFF2-40B4-BE49-F238E27FC236}">
                  <a16:creationId xmlns:a16="http://schemas.microsoft.com/office/drawing/2014/main" id="{8A1A8624-3222-4866-9713-27A544378755}"/>
                </a:ext>
              </a:extLst>
            </p:cNvPr>
            <p:cNvGrpSpPr/>
            <p:nvPr/>
          </p:nvGrpSpPr>
          <p:grpSpPr>
            <a:xfrm>
              <a:off x="3946580" y="3043402"/>
              <a:ext cx="4010904" cy="489842"/>
              <a:chOff x="2333625" y="2119192"/>
              <a:chExt cx="3308472" cy="468228"/>
            </a:xfrm>
          </p:grpSpPr>
          <p:pic>
            <p:nvPicPr>
              <p:cNvPr id="9" name="תמונה 8">
                <a:extLst>
                  <a:ext uri="{FF2B5EF4-FFF2-40B4-BE49-F238E27FC236}">
                    <a16:creationId xmlns:a16="http://schemas.microsoft.com/office/drawing/2014/main" id="{FCF272A2-2327-4A27-B8C6-46206A2FA3BD}"/>
                  </a:ext>
                </a:extLst>
              </p:cNvPr>
              <p:cNvPicPr>
                <a:picLocks noChangeAspect="1"/>
              </p:cNvPicPr>
              <p:nvPr/>
            </p:nvPicPr>
            <p:blipFill>
              <a:blip r:embed="rId4"/>
              <a:stretch>
                <a:fillRect/>
              </a:stretch>
            </p:blipFill>
            <p:spPr>
              <a:xfrm>
                <a:off x="2333625" y="2119192"/>
                <a:ext cx="577954" cy="369249"/>
              </a:xfrm>
              <a:prstGeom prst="rect">
                <a:avLst/>
              </a:prstGeom>
            </p:spPr>
          </p:pic>
          <p:pic>
            <p:nvPicPr>
              <p:cNvPr id="11" name="תמונה 10">
                <a:extLst>
                  <a:ext uri="{FF2B5EF4-FFF2-40B4-BE49-F238E27FC236}">
                    <a16:creationId xmlns:a16="http://schemas.microsoft.com/office/drawing/2014/main" id="{47889AB0-B773-4C39-B60B-A8A57A0FDE52}"/>
                  </a:ext>
                </a:extLst>
              </p:cNvPr>
              <p:cNvPicPr>
                <a:picLocks noChangeAspect="1"/>
              </p:cNvPicPr>
              <p:nvPr/>
            </p:nvPicPr>
            <p:blipFill rotWithShape="1">
              <a:blip r:embed="rId5"/>
              <a:srcRect b="18918"/>
              <a:stretch/>
            </p:blipFill>
            <p:spPr>
              <a:xfrm>
                <a:off x="3143250" y="2183641"/>
                <a:ext cx="866775" cy="285751"/>
              </a:xfrm>
              <a:prstGeom prst="rect">
                <a:avLst/>
              </a:prstGeom>
            </p:spPr>
          </p:pic>
          <p:pic>
            <p:nvPicPr>
              <p:cNvPr id="13" name="תמונה 12">
                <a:extLst>
                  <a:ext uri="{FF2B5EF4-FFF2-40B4-BE49-F238E27FC236}">
                    <a16:creationId xmlns:a16="http://schemas.microsoft.com/office/drawing/2014/main" id="{927C3371-A181-4255-BCBC-EEFDE2C9B547}"/>
                  </a:ext>
                </a:extLst>
              </p:cNvPr>
              <p:cNvPicPr>
                <a:picLocks noChangeAspect="1"/>
              </p:cNvPicPr>
              <p:nvPr/>
            </p:nvPicPr>
            <p:blipFill>
              <a:blip r:embed="rId6"/>
              <a:stretch>
                <a:fillRect/>
              </a:stretch>
            </p:blipFill>
            <p:spPr>
              <a:xfrm>
                <a:off x="4832472" y="2147445"/>
                <a:ext cx="809625" cy="325953"/>
              </a:xfrm>
              <a:prstGeom prst="rect">
                <a:avLst/>
              </a:prstGeom>
            </p:spPr>
          </p:pic>
          <p:pic>
            <p:nvPicPr>
              <p:cNvPr id="15" name="תמונה 14">
                <a:extLst>
                  <a:ext uri="{FF2B5EF4-FFF2-40B4-BE49-F238E27FC236}">
                    <a16:creationId xmlns:a16="http://schemas.microsoft.com/office/drawing/2014/main" id="{73633AA3-4EFD-4DCD-8ED3-CD8BA55A1C95}"/>
                  </a:ext>
                </a:extLst>
              </p:cNvPr>
              <p:cNvPicPr>
                <a:picLocks noChangeAspect="1"/>
              </p:cNvPicPr>
              <p:nvPr/>
            </p:nvPicPr>
            <p:blipFill>
              <a:blip r:embed="rId7"/>
              <a:stretch>
                <a:fillRect/>
              </a:stretch>
            </p:blipFill>
            <p:spPr>
              <a:xfrm>
                <a:off x="4010025" y="2183641"/>
                <a:ext cx="809625" cy="304800"/>
              </a:xfrm>
              <a:prstGeom prst="rect">
                <a:avLst/>
              </a:prstGeom>
            </p:spPr>
          </p:pic>
          <p:sp>
            <p:nvSpPr>
              <p:cNvPr id="16" name="תיבת טקסט 15">
                <a:extLst>
                  <a:ext uri="{FF2B5EF4-FFF2-40B4-BE49-F238E27FC236}">
                    <a16:creationId xmlns:a16="http://schemas.microsoft.com/office/drawing/2014/main" id="{C03E7036-2966-4395-B760-4631C186FD90}"/>
                  </a:ext>
                </a:extLst>
              </p:cNvPr>
              <p:cNvSpPr txBox="1"/>
              <p:nvPr/>
            </p:nvSpPr>
            <p:spPr>
              <a:xfrm>
                <a:off x="2822206" y="2125755"/>
                <a:ext cx="338555" cy="461665"/>
              </a:xfrm>
              <a:prstGeom prst="rect">
                <a:avLst/>
              </a:prstGeom>
              <a:noFill/>
            </p:spPr>
            <p:txBody>
              <a:bodyPr wrap="none" rtlCol="0">
                <a:spAutoFit/>
              </a:bodyPr>
              <a:lstStyle/>
              <a:p>
                <a:r>
                  <a:rPr lang="en-US" sz="2400" dirty="0"/>
                  <a:t>=</a:t>
                </a:r>
              </a:p>
            </p:txBody>
          </p:sp>
        </p:grpSp>
      </p:grpSp>
      <p:sp>
        <p:nvSpPr>
          <p:cNvPr id="19" name="כותרת 1">
            <a:extLst>
              <a:ext uri="{FF2B5EF4-FFF2-40B4-BE49-F238E27FC236}">
                <a16:creationId xmlns:a16="http://schemas.microsoft.com/office/drawing/2014/main" id="{82C97842-58FB-41ED-9208-F1ED498BFDB2}"/>
              </a:ext>
            </a:extLst>
          </p:cNvPr>
          <p:cNvSpPr>
            <a:spLocks noGrp="1"/>
          </p:cNvSpPr>
          <p:nvPr>
            <p:ph type="title"/>
          </p:nvPr>
        </p:nvSpPr>
        <p:spPr>
          <a:xfrm>
            <a:off x="1097280" y="286603"/>
            <a:ext cx="10058400" cy="1450757"/>
          </a:xfrm>
        </p:spPr>
        <p:txBody>
          <a:bodyPr/>
          <a:lstStyle/>
          <a:p>
            <a:r>
              <a:rPr lang="en-US" dirty="0"/>
              <a:t>Models</a:t>
            </a:r>
          </a:p>
        </p:txBody>
      </p:sp>
    </p:spTree>
    <p:extLst>
      <p:ext uri="{BB962C8B-B14F-4D97-AF65-F5344CB8AC3E}">
        <p14:creationId xmlns:p14="http://schemas.microsoft.com/office/powerpoint/2010/main" val="282846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קבוצה 12">
            <a:extLst>
              <a:ext uri="{FF2B5EF4-FFF2-40B4-BE49-F238E27FC236}">
                <a16:creationId xmlns:a16="http://schemas.microsoft.com/office/drawing/2014/main" id="{45CBDD94-6752-421C-8152-BF9C279B521F}"/>
              </a:ext>
            </a:extLst>
          </p:cNvPr>
          <p:cNvGrpSpPr/>
          <p:nvPr/>
        </p:nvGrpSpPr>
        <p:grpSpPr>
          <a:xfrm>
            <a:off x="1431960" y="1800665"/>
            <a:ext cx="9400163" cy="4342926"/>
            <a:chOff x="334680" y="151002"/>
            <a:chExt cx="11606454" cy="6403596"/>
          </a:xfrm>
        </p:grpSpPr>
        <p:pic>
          <p:nvPicPr>
            <p:cNvPr id="5" name="תמונה 4">
              <a:extLst>
                <a:ext uri="{FF2B5EF4-FFF2-40B4-BE49-F238E27FC236}">
                  <a16:creationId xmlns:a16="http://schemas.microsoft.com/office/drawing/2014/main" id="{259327DA-0749-4C45-AE77-D22A01A3105F}"/>
                </a:ext>
              </a:extLst>
            </p:cNvPr>
            <p:cNvPicPr>
              <a:picLocks noChangeAspect="1"/>
            </p:cNvPicPr>
            <p:nvPr/>
          </p:nvPicPr>
          <p:blipFill>
            <a:blip r:embed="rId3"/>
            <a:stretch>
              <a:fillRect/>
            </a:stretch>
          </p:blipFill>
          <p:spPr>
            <a:xfrm>
              <a:off x="3023803" y="1127571"/>
              <a:ext cx="6144393" cy="5427027"/>
            </a:xfrm>
            <a:prstGeom prst="rect">
              <a:avLst/>
            </a:prstGeom>
          </p:spPr>
        </p:pic>
        <p:pic>
          <p:nvPicPr>
            <p:cNvPr id="3" name="תמונה 2">
              <a:extLst>
                <a:ext uri="{FF2B5EF4-FFF2-40B4-BE49-F238E27FC236}">
                  <a16:creationId xmlns:a16="http://schemas.microsoft.com/office/drawing/2014/main" id="{6FB835BC-291A-4412-8D73-0DAF2644A7F9}"/>
                </a:ext>
              </a:extLst>
            </p:cNvPr>
            <p:cNvPicPr>
              <a:picLocks noChangeAspect="1"/>
            </p:cNvPicPr>
            <p:nvPr/>
          </p:nvPicPr>
          <p:blipFill>
            <a:blip r:embed="rId4"/>
            <a:stretch>
              <a:fillRect/>
            </a:stretch>
          </p:blipFill>
          <p:spPr>
            <a:xfrm>
              <a:off x="9335465" y="2955189"/>
              <a:ext cx="1219200" cy="314325"/>
            </a:xfrm>
            <a:prstGeom prst="rect">
              <a:avLst/>
            </a:prstGeom>
          </p:spPr>
        </p:pic>
        <p:pic>
          <p:nvPicPr>
            <p:cNvPr id="4" name="תמונה 3">
              <a:extLst>
                <a:ext uri="{FF2B5EF4-FFF2-40B4-BE49-F238E27FC236}">
                  <a16:creationId xmlns:a16="http://schemas.microsoft.com/office/drawing/2014/main" id="{74FE7295-3295-4CD4-832A-149340FA726F}"/>
                </a:ext>
              </a:extLst>
            </p:cNvPr>
            <p:cNvPicPr>
              <a:picLocks noChangeAspect="1"/>
            </p:cNvPicPr>
            <p:nvPr/>
          </p:nvPicPr>
          <p:blipFill>
            <a:blip r:embed="rId5"/>
            <a:stretch>
              <a:fillRect/>
            </a:stretch>
          </p:blipFill>
          <p:spPr>
            <a:xfrm>
              <a:off x="8521659" y="3275323"/>
              <a:ext cx="3419475" cy="838200"/>
            </a:xfrm>
            <a:prstGeom prst="rect">
              <a:avLst/>
            </a:prstGeom>
          </p:spPr>
        </p:pic>
        <p:pic>
          <p:nvPicPr>
            <p:cNvPr id="6" name="תמונה 5">
              <a:extLst>
                <a:ext uri="{FF2B5EF4-FFF2-40B4-BE49-F238E27FC236}">
                  <a16:creationId xmlns:a16="http://schemas.microsoft.com/office/drawing/2014/main" id="{0FBBFFEA-26D9-4298-B774-187F944C700F}"/>
                </a:ext>
              </a:extLst>
            </p:cNvPr>
            <p:cNvPicPr>
              <a:picLocks noChangeAspect="1"/>
            </p:cNvPicPr>
            <p:nvPr/>
          </p:nvPicPr>
          <p:blipFill>
            <a:blip r:embed="rId6"/>
            <a:stretch>
              <a:fillRect/>
            </a:stretch>
          </p:blipFill>
          <p:spPr>
            <a:xfrm>
              <a:off x="2207693" y="2184312"/>
              <a:ext cx="1143000" cy="323850"/>
            </a:xfrm>
            <a:prstGeom prst="rect">
              <a:avLst/>
            </a:prstGeom>
          </p:spPr>
        </p:pic>
        <p:pic>
          <p:nvPicPr>
            <p:cNvPr id="7" name="תמונה 6">
              <a:extLst>
                <a:ext uri="{FF2B5EF4-FFF2-40B4-BE49-F238E27FC236}">
                  <a16:creationId xmlns:a16="http://schemas.microsoft.com/office/drawing/2014/main" id="{B806402E-8989-4F5F-A544-6E6E2E0C9879}"/>
                </a:ext>
              </a:extLst>
            </p:cNvPr>
            <p:cNvPicPr>
              <a:picLocks noChangeAspect="1"/>
            </p:cNvPicPr>
            <p:nvPr/>
          </p:nvPicPr>
          <p:blipFill>
            <a:blip r:embed="rId7"/>
            <a:stretch>
              <a:fillRect/>
            </a:stretch>
          </p:blipFill>
          <p:spPr>
            <a:xfrm>
              <a:off x="334680" y="2583543"/>
              <a:ext cx="4889027" cy="702218"/>
            </a:xfrm>
            <a:prstGeom prst="rect">
              <a:avLst/>
            </a:prstGeom>
          </p:spPr>
        </p:pic>
        <p:pic>
          <p:nvPicPr>
            <p:cNvPr id="8" name="תמונה 7">
              <a:extLst>
                <a:ext uri="{FF2B5EF4-FFF2-40B4-BE49-F238E27FC236}">
                  <a16:creationId xmlns:a16="http://schemas.microsoft.com/office/drawing/2014/main" id="{9BC81747-97A5-44A1-BF13-2BB146C49492}"/>
                </a:ext>
              </a:extLst>
            </p:cNvPr>
            <p:cNvPicPr>
              <a:picLocks noChangeAspect="1"/>
            </p:cNvPicPr>
            <p:nvPr/>
          </p:nvPicPr>
          <p:blipFill>
            <a:blip r:embed="rId8"/>
            <a:stretch>
              <a:fillRect/>
            </a:stretch>
          </p:blipFill>
          <p:spPr>
            <a:xfrm>
              <a:off x="4902224" y="151002"/>
              <a:ext cx="1571625" cy="304800"/>
            </a:xfrm>
            <a:prstGeom prst="rect">
              <a:avLst/>
            </a:prstGeom>
          </p:spPr>
        </p:pic>
        <p:pic>
          <p:nvPicPr>
            <p:cNvPr id="10" name="תמונה 9">
              <a:extLst>
                <a:ext uri="{FF2B5EF4-FFF2-40B4-BE49-F238E27FC236}">
                  <a16:creationId xmlns:a16="http://schemas.microsoft.com/office/drawing/2014/main" id="{F5039E41-4109-4E14-BCAD-AACBF6EC6A7D}"/>
                </a:ext>
              </a:extLst>
            </p:cNvPr>
            <p:cNvPicPr>
              <a:picLocks noChangeAspect="1"/>
            </p:cNvPicPr>
            <p:nvPr/>
          </p:nvPicPr>
          <p:blipFill>
            <a:blip r:embed="rId9"/>
            <a:stretch>
              <a:fillRect/>
            </a:stretch>
          </p:blipFill>
          <p:spPr>
            <a:xfrm>
              <a:off x="939975" y="586972"/>
              <a:ext cx="5067300" cy="838200"/>
            </a:xfrm>
            <a:prstGeom prst="rect">
              <a:avLst/>
            </a:prstGeom>
          </p:spPr>
        </p:pic>
        <p:pic>
          <p:nvPicPr>
            <p:cNvPr id="12" name="תמונה 11">
              <a:extLst>
                <a:ext uri="{FF2B5EF4-FFF2-40B4-BE49-F238E27FC236}">
                  <a16:creationId xmlns:a16="http://schemas.microsoft.com/office/drawing/2014/main" id="{50377B63-B5E4-45A6-9CA9-8BB711F9D165}"/>
                </a:ext>
              </a:extLst>
            </p:cNvPr>
            <p:cNvPicPr>
              <a:picLocks noChangeAspect="1"/>
            </p:cNvPicPr>
            <p:nvPr/>
          </p:nvPicPr>
          <p:blipFill>
            <a:blip r:embed="rId10"/>
            <a:stretch>
              <a:fillRect/>
            </a:stretch>
          </p:blipFill>
          <p:spPr>
            <a:xfrm>
              <a:off x="6115050" y="652959"/>
              <a:ext cx="5048250" cy="485775"/>
            </a:xfrm>
            <a:prstGeom prst="rect">
              <a:avLst/>
            </a:prstGeom>
          </p:spPr>
        </p:pic>
      </p:grpSp>
      <p:sp>
        <p:nvSpPr>
          <p:cNvPr id="14" name="כותרת 1">
            <a:extLst>
              <a:ext uri="{FF2B5EF4-FFF2-40B4-BE49-F238E27FC236}">
                <a16:creationId xmlns:a16="http://schemas.microsoft.com/office/drawing/2014/main" id="{3C00E5ED-907C-4CEC-BF80-39D8705865BB}"/>
              </a:ext>
            </a:extLst>
          </p:cNvPr>
          <p:cNvSpPr>
            <a:spLocks noGrp="1"/>
          </p:cNvSpPr>
          <p:nvPr>
            <p:ph type="title"/>
          </p:nvPr>
        </p:nvSpPr>
        <p:spPr>
          <a:xfrm>
            <a:off x="1097280" y="286603"/>
            <a:ext cx="10058400" cy="1450757"/>
          </a:xfrm>
        </p:spPr>
        <p:txBody>
          <a:bodyPr/>
          <a:lstStyle/>
          <a:p>
            <a:r>
              <a:rPr lang="en-US" dirty="0"/>
              <a:t>Models</a:t>
            </a:r>
          </a:p>
        </p:txBody>
      </p:sp>
    </p:spTree>
    <p:extLst>
      <p:ext uri="{BB962C8B-B14F-4D97-AF65-F5344CB8AC3E}">
        <p14:creationId xmlns:p14="http://schemas.microsoft.com/office/powerpoint/2010/main" val="313323881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TM02900720[[fn=אינטגרל]]</Template>
  <TotalTime>882</TotalTime>
  <Words>284</Words>
  <Application>Microsoft Office PowerPoint</Application>
  <PresentationFormat>Widescreen</PresentationFormat>
  <Paragraphs>47</Paragraphs>
  <Slides>27</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Calibri</vt:lpstr>
      <vt:lpstr>Calibri Light</vt:lpstr>
      <vt:lpstr>Times New Roman</vt:lpstr>
      <vt:lpstr>Wingdings 2</vt:lpstr>
      <vt:lpstr>HDOfficeLightV0</vt:lpstr>
      <vt:lpstr>1_HDOfficeLightV0</vt:lpstr>
      <vt:lpstr>מבט לאחור</vt:lpstr>
      <vt:lpstr>Predicting Decisions in Language Based Persuasion Games</vt:lpstr>
      <vt:lpstr>Task</vt:lpstr>
      <vt:lpstr>Quantitative Data Analysis</vt:lpstr>
      <vt:lpstr>Research Questions</vt:lpstr>
      <vt:lpstr>Prediction Task</vt:lpstr>
      <vt:lpstr>Textual Features</vt:lpstr>
      <vt:lpstr>Behavioral Features</vt:lpstr>
      <vt:lpstr>Models</vt:lpstr>
      <vt:lpstr>Models</vt:lpstr>
      <vt:lpstr>Models</vt:lpstr>
      <vt:lpstr>Baselines</vt:lpstr>
      <vt:lpstr>Evaluation Measures</vt:lpstr>
      <vt:lpstr>Per-Trial Prediction Results</vt:lpstr>
      <vt:lpstr>The Impact of Different Textual Feature Sets</vt:lpstr>
      <vt:lpstr>The Complementary Impact of Textual and Behavioral Features</vt:lpstr>
      <vt:lpstr>Prefix Size Impact</vt:lpstr>
      <vt:lpstr>Prefix Size Impact</vt:lpstr>
      <vt:lpstr>Trial Number Impact</vt:lpstr>
      <vt:lpstr>Designing an Automatic Agent for Repeated Language based Persuasion Games</vt:lpstr>
      <vt:lpstr>Method</vt:lpstr>
      <vt:lpstr>MCTS Algorithm</vt:lpstr>
      <vt:lpstr>VM and DMM Models</vt:lpstr>
      <vt:lpstr>Statistical Features</vt:lpstr>
      <vt:lpstr>Baselines</vt:lpstr>
      <vt:lpstr>VM And DMM Results</vt:lpstr>
      <vt:lpstr>AE Results</vt:lpstr>
      <vt:lpstr>Analysis of AE Personalization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Vered Halpern</dc:creator>
  <cp:lastModifiedBy>Vered</cp:lastModifiedBy>
  <cp:revision>31</cp:revision>
  <dcterms:created xsi:type="dcterms:W3CDTF">2021-05-25T18:15:57Z</dcterms:created>
  <dcterms:modified xsi:type="dcterms:W3CDTF">2021-05-31T15:00:52Z</dcterms:modified>
</cp:coreProperties>
</file>