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Airline</a:t>
            </a:r>
            <a:r>
              <a:rPr lang="hu-HU" dirty="0" smtClean="0"/>
              <a:t> </a:t>
            </a:r>
            <a:r>
              <a:rPr lang="hu-HU" dirty="0" err="1" smtClean="0"/>
              <a:t>Passenger</a:t>
            </a:r>
            <a:r>
              <a:rPr lang="hu-HU" dirty="0" smtClean="0"/>
              <a:t> </a:t>
            </a:r>
            <a:r>
              <a:rPr lang="hu-HU" dirty="0" err="1" smtClean="0"/>
              <a:t>Satisfaction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Adatbányászat projektmunka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82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47712" y="5456518"/>
            <a:ext cx="2664355" cy="876549"/>
          </a:xfrm>
        </p:spPr>
        <p:txBody>
          <a:bodyPr/>
          <a:lstStyle/>
          <a:p>
            <a:r>
              <a:rPr lang="hu-HU" dirty="0" smtClean="0"/>
              <a:t>Polónyi Richárd</a:t>
            </a:r>
          </a:p>
          <a:p>
            <a:r>
              <a:rPr lang="hu-HU" dirty="0" smtClean="0"/>
              <a:t>Veres Gergely</a:t>
            </a:r>
            <a:endParaRPr lang="hu-HU" dirty="0"/>
          </a:p>
        </p:txBody>
      </p:sp>
      <p:pic>
        <p:nvPicPr>
          <p:cNvPr id="2050" name="Picture 2" descr="Tudod milyen erős egy hangya? |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59" y="1515533"/>
            <a:ext cx="5280025" cy="35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668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adathalmaz</a:t>
            </a:r>
          </a:p>
          <a:p>
            <a:r>
              <a:rPr lang="hu-HU" dirty="0" smtClean="0"/>
              <a:t>Korreláció más változókkal</a:t>
            </a:r>
          </a:p>
          <a:p>
            <a:r>
              <a:rPr lang="hu-HU" dirty="0" smtClean="0"/>
              <a:t>Hipotézis</a:t>
            </a:r>
          </a:p>
          <a:p>
            <a:r>
              <a:rPr lang="hu-HU" dirty="0" smtClean="0"/>
              <a:t>Adatok feldolgozása</a:t>
            </a:r>
          </a:p>
          <a:p>
            <a:r>
              <a:rPr lang="hu-HU" dirty="0" smtClean="0"/>
              <a:t>Elégedettség kor és osztály szerint</a:t>
            </a:r>
          </a:p>
          <a:p>
            <a:r>
              <a:rPr lang="hu-HU" dirty="0" smtClean="0"/>
              <a:t>Modellek</a:t>
            </a:r>
          </a:p>
          <a:p>
            <a:r>
              <a:rPr lang="hu-HU" dirty="0" smtClean="0"/>
              <a:t>Kiértékelés</a:t>
            </a:r>
          </a:p>
        </p:txBody>
      </p:sp>
    </p:spTree>
    <p:extLst>
      <p:ext uri="{BB962C8B-B14F-4D97-AF65-F5344CB8AC3E}">
        <p14:creationId xmlns:p14="http://schemas.microsoft.com/office/powerpoint/2010/main" val="3438295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adathalmaz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Utasok elégedettségének vizsgálata</a:t>
            </a:r>
          </a:p>
          <a:p>
            <a:r>
              <a:rPr lang="hu-HU" dirty="0" err="1" smtClean="0"/>
              <a:t>Train</a:t>
            </a:r>
            <a:r>
              <a:rPr lang="hu-HU" dirty="0" smtClean="0"/>
              <a:t> és test</a:t>
            </a:r>
          </a:p>
          <a:p>
            <a:r>
              <a:rPr lang="hu-HU" dirty="0" smtClean="0"/>
              <a:t>25 oszlop</a:t>
            </a:r>
          </a:p>
          <a:p>
            <a:r>
              <a:rPr lang="hu-HU" dirty="0" smtClean="0"/>
              <a:t>Test sorok száma 25.976</a:t>
            </a:r>
          </a:p>
          <a:p>
            <a:r>
              <a:rPr lang="hu-HU" dirty="0" err="1" smtClean="0"/>
              <a:t>Train</a:t>
            </a:r>
            <a:r>
              <a:rPr lang="hu-HU" dirty="0" smtClean="0"/>
              <a:t> sorok száma 103.904</a:t>
            </a:r>
          </a:p>
          <a:p>
            <a:r>
              <a:rPr lang="hu-HU" dirty="0" smtClean="0"/>
              <a:t>Adatok típusainak többfélesége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 descr="Nincs elérhető leírá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05" y="4957353"/>
            <a:ext cx="8365446" cy="129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65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Korreláció más változókkal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058522" y="1465976"/>
            <a:ext cx="4579900" cy="53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95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Hipotézis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326" y="1853248"/>
            <a:ext cx="6140291" cy="45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06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Adatok feldolgozása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beolvasást követően eltávolítottuk az esetleges ‚na’</a:t>
            </a:r>
            <a:r>
              <a:rPr lang="hu-HU" dirty="0" err="1" smtClean="0"/>
              <a:t>-kat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satisfaction</a:t>
            </a:r>
            <a:r>
              <a:rPr lang="hu-HU" dirty="0" smtClean="0"/>
              <a:t> és </a:t>
            </a:r>
            <a:r>
              <a:rPr lang="hu-HU" dirty="0" err="1" smtClean="0"/>
              <a:t>Class</a:t>
            </a:r>
            <a:r>
              <a:rPr lang="hu-HU" dirty="0" smtClean="0"/>
              <a:t> oszlopokat átkonvertáltuk numerikus változókká.</a:t>
            </a:r>
          </a:p>
          <a:p>
            <a:r>
              <a:rPr lang="hu-HU" dirty="0" smtClean="0"/>
              <a:t>A megmaradt üres helyeket pedig feltöltöttük a numerikus változóknál az átlaggal, a kategorikus változóknál pedig a leggyakoribb elemmel.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6167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Elégedettség kor és osztály szerint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44" y="1853248"/>
            <a:ext cx="6554655" cy="44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02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Random Forest </a:t>
            </a:r>
            <a:r>
              <a:rPr lang="hu-HU" dirty="0" err="1" smtClean="0"/>
              <a:t>Classifier</a:t>
            </a:r>
            <a:endParaRPr lang="hu-HU" dirty="0" smtClean="0"/>
          </a:p>
          <a:p>
            <a:r>
              <a:rPr lang="hu-HU" dirty="0" err="1" smtClean="0"/>
              <a:t>Logistic</a:t>
            </a:r>
            <a:r>
              <a:rPr lang="hu-HU" dirty="0" smtClean="0"/>
              <a:t> </a:t>
            </a:r>
            <a:r>
              <a:rPr lang="hu-HU" dirty="0" err="1" smtClean="0"/>
              <a:t>Regression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87" y="1853248"/>
            <a:ext cx="3349813" cy="23876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00" y="3892674"/>
            <a:ext cx="3350100" cy="23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30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Kiértékelés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</a:t>
            </a:r>
            <a:r>
              <a:rPr lang="hu-HU" dirty="0" err="1" smtClean="0"/>
              <a:t>ccuracy</a:t>
            </a:r>
            <a:r>
              <a:rPr lang="hu-HU" dirty="0" smtClean="0"/>
              <a:t>_</a:t>
            </a:r>
            <a:r>
              <a:rPr lang="hu-HU" dirty="0" err="1" smtClean="0"/>
              <a:t>score</a:t>
            </a:r>
            <a:endParaRPr lang="hu-HU" dirty="0" smtClean="0"/>
          </a:p>
          <a:p>
            <a:r>
              <a:rPr lang="hu-HU" dirty="0" err="1" smtClean="0"/>
              <a:t>confusion</a:t>
            </a:r>
            <a:r>
              <a:rPr lang="hu-HU" dirty="0" smtClean="0"/>
              <a:t>_</a:t>
            </a:r>
            <a:r>
              <a:rPr lang="hu-HU" dirty="0" err="1" smtClean="0"/>
              <a:t>matrix</a:t>
            </a:r>
            <a:endParaRPr lang="hu-HU" dirty="0" smtClean="0"/>
          </a:p>
          <a:p>
            <a:r>
              <a:rPr lang="hu-HU" dirty="0" err="1"/>
              <a:t>r</a:t>
            </a:r>
            <a:r>
              <a:rPr lang="hu-HU" dirty="0" err="1" smtClean="0"/>
              <a:t>oc</a:t>
            </a:r>
            <a:r>
              <a:rPr lang="hu-HU" dirty="0" smtClean="0"/>
              <a:t>_</a:t>
            </a:r>
            <a:r>
              <a:rPr lang="hu-HU" dirty="0" err="1" smtClean="0"/>
              <a:t>curve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27" y="2226420"/>
            <a:ext cx="4326240" cy="42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79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111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Airline Passenger Satisfaction</vt:lpstr>
      <vt:lpstr>Tartalom</vt:lpstr>
      <vt:lpstr>Az adathalmaz</vt:lpstr>
      <vt:lpstr>Korreláció más változókkal</vt:lpstr>
      <vt:lpstr>Hipotézis</vt:lpstr>
      <vt:lpstr>Adatok feldolgozása</vt:lpstr>
      <vt:lpstr>Elégedettség kor és osztály szerint</vt:lpstr>
      <vt:lpstr>Modellek</vt:lpstr>
      <vt:lpstr>Kiértékelés</vt:lpstr>
      <vt:lpstr>Köszönjük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Microsoft-fiók</dc:creator>
  <cp:lastModifiedBy>Microsoft-fiók</cp:lastModifiedBy>
  <cp:revision>12</cp:revision>
  <dcterms:created xsi:type="dcterms:W3CDTF">2023-05-19T16:25:12Z</dcterms:created>
  <dcterms:modified xsi:type="dcterms:W3CDTF">2023-05-20T07:18:42Z</dcterms:modified>
</cp:coreProperties>
</file>